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5"/>
  </p:normalViewPr>
  <p:slideViewPr>
    <p:cSldViewPr snapToGrid="0" snapToObjects="1">
      <p:cViewPr>
        <p:scale>
          <a:sx n="112" d="100"/>
          <a:sy n="112" d="100"/>
        </p:scale>
        <p:origin x="14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0EDDDA-B10C-F04D-BA74-C85207E57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740165-05F3-7049-818B-E22BD2503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4B756C-2AE1-F244-B92D-37995344A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DC6F-B55D-3F49-B5EE-AAC63E4D0712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C2F9AB-A7EC-7B4D-9EC4-E0D414C8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E9F178-78AD-2E46-B519-D8A62C94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3A92-7181-9C4C-8238-2F421D709B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19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A6D2FC-E0B0-EA4B-81A6-E053890E7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F15D43-6011-2941-8B02-1DAB4B146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054FC5-0A02-1D47-AA6D-CA7D9000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DC6F-B55D-3F49-B5EE-AAC63E4D0712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B6B992-7626-C640-865C-DCF40E28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193BF8-D7AB-1B4F-8ACA-715697EB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3A92-7181-9C4C-8238-2F421D709B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30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D5B94D4-9EBA-6748-A943-3BFB6C82E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F4D392-A81A-2544-897D-464899D0F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C187F-8430-014D-A456-43F22BD30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DC6F-B55D-3F49-B5EE-AAC63E4D0712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AA2250-89D1-DA49-9C08-F1F6BEC0A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385A9A-CB4A-434C-A6CC-B802F667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3A92-7181-9C4C-8238-2F421D709B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68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DB765-E7E4-5644-AFCB-319AEB58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3DE510-2032-0D4A-B20A-2458C0C08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4F2967-1BC3-0F45-8121-2A32AE1B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DC6F-B55D-3F49-B5EE-AAC63E4D0712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A198B4-6AAF-374D-89D1-8833FB11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1FE6A1-195A-3247-B6C0-FB19D47F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3A92-7181-9C4C-8238-2F421D709B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93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67540-3857-8147-B7BC-9AEA49C6F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EA8954-E752-6A4A-A064-34FE03366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7E059C-B4E0-794D-92EA-93A0559C8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DC6F-B55D-3F49-B5EE-AAC63E4D0712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CD5B67-9FF0-8A47-AAEC-85D1369E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D0B562-2367-D440-A4BB-1FB33494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3A92-7181-9C4C-8238-2F421D709B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68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EFD7B-06BE-8B44-A7AC-657102E8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9B9D5E-2E22-E64D-8C69-EB159EEFF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7EC746-E9DF-C948-8228-458183761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B50CE9-7EE6-DC40-9E5F-9B48C7049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DC6F-B55D-3F49-B5EE-AAC63E4D0712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F97E54-6463-2746-B86E-65C80C3D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31387A-CBDB-A444-A03D-51464630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3A92-7181-9C4C-8238-2F421D709B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07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C2FD3-6709-2549-A161-AC0DAA91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03E390-4CD3-1B4B-988C-EA614C2F9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F799B4-F0F0-D344-80FE-C26538926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540BB48-0C27-F245-8710-D1F490554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57C3A3A-6C4B-644A-98E6-815643BDA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11CB32F-A04C-2E4D-B235-BC7613E05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DC6F-B55D-3F49-B5EE-AAC63E4D0712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35ECF8-17DE-874B-A57C-BBA2F1FF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28F6BE9-C6A4-2043-90D2-40524CA1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3A92-7181-9C4C-8238-2F421D709B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08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260118-DDCD-7945-8266-94766895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DFC83BE-9A31-644F-B73A-977E6BBB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DC6F-B55D-3F49-B5EE-AAC63E4D0712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6DCA1D-62D3-AD40-AC28-EB3519B3F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8831FC9-3AD0-AD4C-AA76-7EDA1D94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3A92-7181-9C4C-8238-2F421D709B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95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83226F-3353-F846-BB14-D79E3B6C7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DC6F-B55D-3F49-B5EE-AAC63E4D0712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01F8E98-A11D-5D47-BE37-9BE389A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2E187C-CC95-9B49-B1AC-36F7AF11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3A92-7181-9C4C-8238-2F421D709B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99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12B556-ABC5-2346-8BA8-078528950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DCB368-8275-D24D-962D-6CE9C5882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07FA45-5434-3B4E-8200-B0DAF18B9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F7589A-B53F-334F-8F99-1E8FFBA5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DC6F-B55D-3F49-B5EE-AAC63E4D0712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AA4D64-7DA2-8246-8ED1-DEEB8F65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8FD9E7-F70F-A54C-8A93-9FD4C437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3A92-7181-9C4C-8238-2F421D709B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95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3E8DF-3954-9E4C-A7A9-B63D7C4FD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F88FEC5-D1A3-4E44-92CF-02B8DFA26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395829-8C5A-DE4A-B549-476800E34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FF6D0D-5086-A945-9C36-75AA0431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DC6F-B55D-3F49-B5EE-AAC63E4D0712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5F9917-4B9A-3B4B-94DE-020F9920B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6D8F8D-7624-FD41-96EB-EA5AC042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3A92-7181-9C4C-8238-2F421D709B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29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609FC-3715-3245-BC26-F94D49DFC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D18E0C-226B-064D-B6E1-7183C7B58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43A96A-7016-6449-AF98-50C6ED6A2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FDC6F-B55D-3F49-B5EE-AAC63E4D0712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F2B33C-A3C1-D44F-BEAD-09C5E3A4D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AD25BF-A6F2-944E-92D4-F04E48D8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43A92-7181-9C4C-8238-2F421D709B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90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2167B-414C-DE43-9CD1-0DFF7C8F5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Explanation for the following task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2643C3-966A-9745-A365-262C6F18E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hyperskill.org</a:t>
            </a:r>
            <a:r>
              <a:rPr lang="en-US" dirty="0"/>
              <a:t>/learn/step/10929#comment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054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A3220-15AD-9043-B794-CADEF0BC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description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711990-2CA3-484B-A095-67A5A0136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Alice and Bob agreed to meet at a certain place between 2</a:t>
            </a:r>
            <a:r>
              <a:rPr lang="en-US" dirty="0">
                <a:effectLst/>
              </a:rPr>
              <a:t> pm and </a:t>
            </a:r>
            <a:r>
              <a:rPr lang="en-US" dirty="0"/>
              <a:t>2:30 </a:t>
            </a:r>
            <a:r>
              <a:rPr lang="en-US" dirty="0">
                <a:effectLst/>
              </a:rPr>
              <a:t>pm. </a:t>
            </a:r>
          </a:p>
          <a:p>
            <a:r>
              <a:rPr lang="en-US" dirty="0">
                <a:effectLst/>
              </a:rPr>
              <a:t>If Alice comes first, she waits for Bob for </a:t>
            </a:r>
            <a:r>
              <a:rPr lang="en-US" dirty="0"/>
              <a:t>6</a:t>
            </a:r>
            <a:r>
              <a:rPr lang="en-US" dirty="0">
                <a:effectLst/>
              </a:rPr>
              <a:t> minutes, and after that she leaves.</a:t>
            </a:r>
          </a:p>
          <a:p>
            <a:r>
              <a:rPr lang="en-US" dirty="0">
                <a:effectLst/>
              </a:rPr>
              <a:t>If Bob comes first, he waits for Alice for </a:t>
            </a:r>
            <a:r>
              <a:rPr lang="en-US" dirty="0"/>
              <a:t>10</a:t>
            </a:r>
            <a:r>
              <a:rPr lang="en-US" dirty="0">
                <a:effectLst/>
              </a:rPr>
              <a:t> minutes and leaves, too.</a:t>
            </a:r>
          </a:p>
          <a:p>
            <a:endParaRPr lang="en-US" dirty="0"/>
          </a:p>
          <a:p>
            <a:r>
              <a:rPr lang="en-US" dirty="0">
                <a:effectLst/>
              </a:rPr>
              <a:t> What is the probability of Alice and Bob meeting, if each of them can come at any time during the specified hour, regardless of the other?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147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4B33E8-091D-5747-8D4D-380060257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draw the following square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940F07D-EFDE-EB4C-A78E-C5D9AFF7ECAF}"/>
              </a:ext>
            </a:extLst>
          </p:cNvPr>
          <p:cNvSpPr/>
          <p:nvPr/>
        </p:nvSpPr>
        <p:spPr>
          <a:xfrm>
            <a:off x="838200" y="1915487"/>
            <a:ext cx="2700000" cy="27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DE8AC-2AE4-1B45-B77E-3851B81D2E3A}"/>
              </a:ext>
            </a:extLst>
          </p:cNvPr>
          <p:cNvSpPr txBox="1"/>
          <p:nvPr/>
        </p:nvSpPr>
        <p:spPr>
          <a:xfrm>
            <a:off x="2495214" y="4840286"/>
            <a:ext cx="104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2:30 pm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CEFFB-674C-E640-8682-62912551512A}"/>
              </a:ext>
            </a:extLst>
          </p:cNvPr>
          <p:cNvSpPr txBox="1"/>
          <p:nvPr/>
        </p:nvSpPr>
        <p:spPr>
          <a:xfrm>
            <a:off x="709612" y="4840286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2:00 pm</a:t>
            </a:r>
            <a:endParaRPr lang="ru-RU" dirty="0"/>
          </a:p>
        </p:txBody>
      </p:sp>
      <p:sp>
        <p:nvSpPr>
          <p:cNvPr id="15" name="Объект 14">
            <a:extLst>
              <a:ext uri="{FF2B5EF4-FFF2-40B4-BE49-F238E27FC236}">
                <a16:creationId xmlns:a16="http://schemas.microsoft.com/office/drawing/2014/main" id="{60B9BD13-83E3-E747-8973-F47A09789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2727" y="7712075"/>
            <a:ext cx="5400000" cy="5400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6D7BFD-F1B1-314C-88C8-86DC849F77C2}"/>
              </a:ext>
            </a:extLst>
          </p:cNvPr>
          <p:cNvSpPr txBox="1"/>
          <p:nvPr/>
        </p:nvSpPr>
        <p:spPr>
          <a:xfrm>
            <a:off x="838200" y="1506022"/>
            <a:ext cx="104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2:30 pm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72F781-D81B-9949-9FCB-F349F8525041}"/>
              </a:ext>
            </a:extLst>
          </p:cNvPr>
          <p:cNvSpPr txBox="1"/>
          <p:nvPr/>
        </p:nvSpPr>
        <p:spPr>
          <a:xfrm>
            <a:off x="4257337" y="1618422"/>
            <a:ext cx="7615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Now, to make it more clear let’s count not between 2 pm and 2:30 pm but between 0 and 30 minutes, see below:</a:t>
            </a:r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2E581B6-A810-AC45-8C65-233915573553}"/>
              </a:ext>
            </a:extLst>
          </p:cNvPr>
          <p:cNvSpPr/>
          <p:nvPr/>
        </p:nvSpPr>
        <p:spPr>
          <a:xfrm>
            <a:off x="6486525" y="2509618"/>
            <a:ext cx="2700000" cy="27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CC6E76-4A09-F344-820C-6BE1108B3C1C}"/>
              </a:ext>
            </a:extLst>
          </p:cNvPr>
          <p:cNvSpPr txBox="1"/>
          <p:nvPr/>
        </p:nvSpPr>
        <p:spPr>
          <a:xfrm>
            <a:off x="6335682" y="52698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A20E46-7F35-A14F-A030-E0838D60B457}"/>
              </a:ext>
            </a:extLst>
          </p:cNvPr>
          <p:cNvSpPr txBox="1"/>
          <p:nvPr/>
        </p:nvSpPr>
        <p:spPr>
          <a:xfrm>
            <a:off x="8927161" y="5269817"/>
            <a:ext cx="1016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min	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6DD58D-1AE0-F04D-9D46-04481D805CDF}"/>
              </a:ext>
            </a:extLst>
          </p:cNvPr>
          <p:cNvSpPr txBox="1"/>
          <p:nvPr/>
        </p:nvSpPr>
        <p:spPr>
          <a:xfrm>
            <a:off x="6388700" y="2181586"/>
            <a:ext cx="826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min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283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075F6-D832-EE41-A5E1-5986D1E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draw 2 lines: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9D1182-B486-4A4A-AE1E-0199CBFBD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assume that:</a:t>
            </a:r>
          </a:p>
          <a:p>
            <a:pPr marL="0" indent="0">
              <a:buNone/>
            </a:pPr>
            <a:r>
              <a:rPr lang="en-US" dirty="0"/>
              <a:t>The top line will be  y = x + 10</a:t>
            </a:r>
          </a:p>
          <a:p>
            <a:pPr marL="0" indent="0">
              <a:buNone/>
            </a:pPr>
            <a:r>
              <a:rPr lang="en-US" dirty="0"/>
              <a:t>The bottom line will be y = x - 6 </a:t>
            </a:r>
          </a:p>
          <a:p>
            <a:pPr marL="0" indent="0">
              <a:buNone/>
            </a:pPr>
            <a:r>
              <a:rPr lang="en-US" b="1" dirty="0"/>
              <a:t>Or</a:t>
            </a:r>
          </a:p>
          <a:p>
            <a:pPr marL="0" indent="0">
              <a:buNone/>
            </a:pPr>
            <a:r>
              <a:rPr lang="en-US" dirty="0"/>
              <a:t>The top line will be  y = x - 10</a:t>
            </a:r>
          </a:p>
          <a:p>
            <a:pPr marL="0" indent="0">
              <a:buNone/>
            </a:pPr>
            <a:r>
              <a:rPr lang="en-US" dirty="0"/>
              <a:t>The bottom line will be y = x + 6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It really doesn’t matter, but let’s stick with the 1</a:t>
            </a:r>
            <a:r>
              <a:rPr lang="en-US" b="1" baseline="30000" dirty="0"/>
              <a:t>st</a:t>
            </a:r>
            <a:r>
              <a:rPr lang="en-US" b="1" dirty="0"/>
              <a:t> option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10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A36A7-D658-A84A-875B-EA3C5B76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draw 2 lines: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EF479-9305-1647-95F8-DCBEDAEF9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4675" cy="4351338"/>
          </a:xfrm>
        </p:spPr>
        <p:txBody>
          <a:bodyPr/>
          <a:lstStyle/>
          <a:p>
            <a:endParaRPr lang="en-US" dirty="0"/>
          </a:p>
          <a:p>
            <a:pPr marL="3200400" lvl="7" indent="0">
              <a:buNone/>
            </a:pPr>
            <a:r>
              <a:rPr lang="en-US" dirty="0"/>
              <a:t>Red line and all area </a:t>
            </a:r>
            <a:r>
              <a:rPr lang="en-US" dirty="0">
                <a:solidFill>
                  <a:srgbClr val="FF0000"/>
                </a:solidFill>
              </a:rPr>
              <a:t>below </a:t>
            </a:r>
            <a:r>
              <a:rPr lang="en-US" dirty="0"/>
              <a:t>will demonstrate the probability of scenario that Bob and Alice will met given that </a:t>
            </a:r>
            <a:r>
              <a:rPr lang="en-US" dirty="0">
                <a:solidFill>
                  <a:srgbClr val="FF0000"/>
                </a:solidFill>
              </a:rPr>
              <a:t>Bob came </a:t>
            </a:r>
            <a:r>
              <a:rPr lang="en-US" dirty="0"/>
              <a:t>first and he can wait </a:t>
            </a:r>
            <a:r>
              <a:rPr lang="en-US" b="1" dirty="0"/>
              <a:t>up to 10 min</a:t>
            </a:r>
            <a:r>
              <a:rPr lang="en-US" dirty="0"/>
              <a:t>. </a:t>
            </a:r>
          </a:p>
          <a:p>
            <a:pPr marL="3200400" lvl="7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red line </a:t>
            </a:r>
            <a:r>
              <a:rPr lang="en-US" dirty="0"/>
              <a:t>itself is a representation of </a:t>
            </a:r>
            <a:r>
              <a:rPr lang="en-US" sz="2000" b="1" dirty="0">
                <a:solidFill>
                  <a:srgbClr val="FF0000"/>
                </a:solidFill>
              </a:rPr>
              <a:t>y = x + 10</a:t>
            </a:r>
          </a:p>
          <a:p>
            <a:pPr marL="3200400" lvl="7" indent="0">
              <a:buNone/>
            </a:pPr>
            <a:r>
              <a:rPr lang="en-US" dirty="0"/>
              <a:t>The area </a:t>
            </a:r>
            <a:r>
              <a:rPr lang="en-US" dirty="0">
                <a:solidFill>
                  <a:srgbClr val="FF0000"/>
                </a:solidFill>
              </a:rPr>
              <a:t>above red line </a:t>
            </a:r>
            <a:r>
              <a:rPr lang="en-US" dirty="0"/>
              <a:t>represents that it’s more that 10 minutes passed and Bob left.</a:t>
            </a:r>
          </a:p>
          <a:p>
            <a:pPr marL="3200400" lvl="7" indent="0">
              <a:buNone/>
            </a:pPr>
            <a:endParaRPr lang="en-US" dirty="0"/>
          </a:p>
          <a:p>
            <a:pPr marL="3200400" lvl="7" indent="0">
              <a:buNone/>
            </a:pPr>
            <a:r>
              <a:rPr lang="en-US" dirty="0"/>
              <a:t>Blue line and all area </a:t>
            </a:r>
            <a:r>
              <a:rPr lang="en-US" dirty="0">
                <a:solidFill>
                  <a:srgbClr val="00B0F0"/>
                </a:solidFill>
              </a:rPr>
              <a:t>above </a:t>
            </a:r>
            <a:r>
              <a:rPr lang="en-US" dirty="0"/>
              <a:t>will demonstrate the probability of scenario that Bob and Alice will meet given that </a:t>
            </a:r>
            <a:r>
              <a:rPr lang="en-US" dirty="0">
                <a:solidFill>
                  <a:srgbClr val="00B0F0"/>
                </a:solidFill>
              </a:rPr>
              <a:t>Alice came first </a:t>
            </a:r>
            <a:r>
              <a:rPr lang="en-US" dirty="0"/>
              <a:t>and she can wait </a:t>
            </a:r>
            <a:r>
              <a:rPr lang="en-US" b="1" dirty="0"/>
              <a:t>up to 6 min.</a:t>
            </a:r>
          </a:p>
          <a:p>
            <a:pPr marL="3200400" lvl="7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blue line </a:t>
            </a:r>
            <a:r>
              <a:rPr lang="en-US" dirty="0"/>
              <a:t>itself is a representation of </a:t>
            </a:r>
            <a:r>
              <a:rPr lang="en-US" sz="2000" b="1" dirty="0">
                <a:solidFill>
                  <a:srgbClr val="00B0F0"/>
                </a:solidFill>
              </a:rPr>
              <a:t>y = x - 6</a:t>
            </a:r>
          </a:p>
          <a:p>
            <a:pPr marL="3200400" lvl="7" indent="0">
              <a:buNone/>
            </a:pPr>
            <a:r>
              <a:rPr lang="en-US" dirty="0"/>
              <a:t>The area </a:t>
            </a:r>
            <a:r>
              <a:rPr lang="en-US" dirty="0">
                <a:solidFill>
                  <a:srgbClr val="00B0F0"/>
                </a:solidFill>
              </a:rPr>
              <a:t>below blue line </a:t>
            </a:r>
            <a:r>
              <a:rPr lang="en-US" dirty="0"/>
              <a:t>represents that it’s more that 6 minutes passed and Alice left.</a:t>
            </a:r>
          </a:p>
          <a:p>
            <a:pPr marL="3200400" lvl="7" indent="0">
              <a:buNone/>
            </a:pPr>
            <a:endParaRPr lang="ru-RU" dirty="0"/>
          </a:p>
          <a:p>
            <a:pPr marL="3200400" lvl="7" indent="0">
              <a:buNone/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546D0B5-7551-8F44-9591-1B2AE8F34ED8}"/>
              </a:ext>
            </a:extLst>
          </p:cNvPr>
          <p:cNvSpPr/>
          <p:nvPr/>
        </p:nvSpPr>
        <p:spPr>
          <a:xfrm>
            <a:off x="838200" y="2195293"/>
            <a:ext cx="2700000" cy="27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F1EF1278-5C27-F44F-814D-50C68B5D1573}"/>
              </a:ext>
            </a:extLst>
          </p:cNvPr>
          <p:cNvCxnSpPr>
            <a:cxnSpLocks/>
          </p:cNvCxnSpPr>
          <p:nvPr/>
        </p:nvCxnSpPr>
        <p:spPr>
          <a:xfrm flipV="1">
            <a:off x="838200" y="2195293"/>
            <a:ext cx="2119313" cy="2005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D5FAFEA-81FE-4943-9AA8-B8C9278A9C31}"/>
              </a:ext>
            </a:extLst>
          </p:cNvPr>
          <p:cNvCxnSpPr>
            <a:cxnSpLocks/>
          </p:cNvCxnSpPr>
          <p:nvPr/>
        </p:nvCxnSpPr>
        <p:spPr>
          <a:xfrm flipV="1">
            <a:off x="1418887" y="2890061"/>
            <a:ext cx="2119313" cy="200523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0E187FD5-D410-4E44-A5D9-2692C9EF4A4E}"/>
              </a:ext>
            </a:extLst>
          </p:cNvPr>
          <p:cNvSpPr/>
          <p:nvPr/>
        </p:nvSpPr>
        <p:spPr>
          <a:xfrm>
            <a:off x="883016" y="2486025"/>
            <a:ext cx="2574748" cy="2243138"/>
          </a:xfrm>
          <a:custGeom>
            <a:avLst/>
            <a:gdLst>
              <a:gd name="connsiteX0" fmla="*/ 2809 w 2574748"/>
              <a:gd name="connsiteY0" fmla="*/ 2214563 h 2243138"/>
              <a:gd name="connsiteX1" fmla="*/ 188547 w 2574748"/>
              <a:gd name="connsiteY1" fmla="*/ 2243138 h 2243138"/>
              <a:gd name="connsiteX2" fmla="*/ 331422 w 2574748"/>
              <a:gd name="connsiteY2" fmla="*/ 2228850 h 2243138"/>
              <a:gd name="connsiteX3" fmla="*/ 245697 w 2574748"/>
              <a:gd name="connsiteY3" fmla="*/ 2085975 h 2243138"/>
              <a:gd name="connsiteX4" fmla="*/ 202834 w 2574748"/>
              <a:gd name="connsiteY4" fmla="*/ 2000250 h 2243138"/>
              <a:gd name="connsiteX5" fmla="*/ 131397 w 2574748"/>
              <a:gd name="connsiteY5" fmla="*/ 1900238 h 2243138"/>
              <a:gd name="connsiteX6" fmla="*/ 74247 w 2574748"/>
              <a:gd name="connsiteY6" fmla="*/ 1828800 h 2243138"/>
              <a:gd name="connsiteX7" fmla="*/ 45672 w 2574748"/>
              <a:gd name="connsiteY7" fmla="*/ 1785938 h 2243138"/>
              <a:gd name="connsiteX8" fmla="*/ 2809 w 2574748"/>
              <a:gd name="connsiteY8" fmla="*/ 1743075 h 2243138"/>
              <a:gd name="connsiteX9" fmla="*/ 117109 w 2574748"/>
              <a:gd name="connsiteY9" fmla="*/ 1771650 h 2243138"/>
              <a:gd name="connsiteX10" fmla="*/ 174259 w 2574748"/>
              <a:gd name="connsiteY10" fmla="*/ 1828800 h 2243138"/>
              <a:gd name="connsiteX11" fmla="*/ 374284 w 2574748"/>
              <a:gd name="connsiteY11" fmla="*/ 1943100 h 2243138"/>
              <a:gd name="connsiteX12" fmla="*/ 417147 w 2574748"/>
              <a:gd name="connsiteY12" fmla="*/ 1971675 h 2243138"/>
              <a:gd name="connsiteX13" fmla="*/ 502872 w 2574748"/>
              <a:gd name="connsiteY13" fmla="*/ 2000250 h 2243138"/>
              <a:gd name="connsiteX14" fmla="*/ 531447 w 2574748"/>
              <a:gd name="connsiteY14" fmla="*/ 1957388 h 2243138"/>
              <a:gd name="connsiteX15" fmla="*/ 445722 w 2574748"/>
              <a:gd name="connsiteY15" fmla="*/ 1828800 h 2243138"/>
              <a:gd name="connsiteX16" fmla="*/ 402859 w 2574748"/>
              <a:gd name="connsiteY16" fmla="*/ 1743075 h 2243138"/>
              <a:gd name="connsiteX17" fmla="*/ 388572 w 2574748"/>
              <a:gd name="connsiteY17" fmla="*/ 1700213 h 2243138"/>
              <a:gd name="connsiteX18" fmla="*/ 488584 w 2574748"/>
              <a:gd name="connsiteY18" fmla="*/ 1714500 h 2243138"/>
              <a:gd name="connsiteX19" fmla="*/ 560022 w 2574748"/>
              <a:gd name="connsiteY19" fmla="*/ 1757363 h 2243138"/>
              <a:gd name="connsiteX20" fmla="*/ 602884 w 2574748"/>
              <a:gd name="connsiteY20" fmla="*/ 1771650 h 2243138"/>
              <a:gd name="connsiteX21" fmla="*/ 760047 w 2574748"/>
              <a:gd name="connsiteY21" fmla="*/ 1843088 h 2243138"/>
              <a:gd name="connsiteX22" fmla="*/ 845772 w 2574748"/>
              <a:gd name="connsiteY22" fmla="*/ 1871663 h 2243138"/>
              <a:gd name="connsiteX23" fmla="*/ 888634 w 2574748"/>
              <a:gd name="connsiteY23" fmla="*/ 1885950 h 2243138"/>
              <a:gd name="connsiteX24" fmla="*/ 902922 w 2574748"/>
              <a:gd name="connsiteY24" fmla="*/ 1828800 h 2243138"/>
              <a:gd name="connsiteX25" fmla="*/ 817197 w 2574748"/>
              <a:gd name="connsiteY25" fmla="*/ 1628775 h 2243138"/>
              <a:gd name="connsiteX26" fmla="*/ 745759 w 2574748"/>
              <a:gd name="connsiteY26" fmla="*/ 1457325 h 2243138"/>
              <a:gd name="connsiteX27" fmla="*/ 717184 w 2574748"/>
              <a:gd name="connsiteY27" fmla="*/ 1400175 h 2243138"/>
              <a:gd name="connsiteX28" fmla="*/ 688609 w 2574748"/>
              <a:gd name="connsiteY28" fmla="*/ 1357313 h 2243138"/>
              <a:gd name="connsiteX29" fmla="*/ 731472 w 2574748"/>
              <a:gd name="connsiteY29" fmla="*/ 1371600 h 2243138"/>
              <a:gd name="connsiteX30" fmla="*/ 817197 w 2574748"/>
              <a:gd name="connsiteY30" fmla="*/ 1471613 h 2243138"/>
              <a:gd name="connsiteX31" fmla="*/ 917209 w 2574748"/>
              <a:gd name="connsiteY31" fmla="*/ 1543050 h 2243138"/>
              <a:gd name="connsiteX32" fmla="*/ 960072 w 2574748"/>
              <a:gd name="connsiteY32" fmla="*/ 1600200 h 2243138"/>
              <a:gd name="connsiteX33" fmla="*/ 1017222 w 2574748"/>
              <a:gd name="connsiteY33" fmla="*/ 1643063 h 2243138"/>
              <a:gd name="connsiteX34" fmla="*/ 1102947 w 2574748"/>
              <a:gd name="connsiteY34" fmla="*/ 1700213 h 2243138"/>
              <a:gd name="connsiteX35" fmla="*/ 1117234 w 2574748"/>
              <a:gd name="connsiteY35" fmla="*/ 1614488 h 2243138"/>
              <a:gd name="connsiteX36" fmla="*/ 1074372 w 2574748"/>
              <a:gd name="connsiteY36" fmla="*/ 1543050 h 2243138"/>
              <a:gd name="connsiteX37" fmla="*/ 974359 w 2574748"/>
              <a:gd name="connsiteY37" fmla="*/ 1371600 h 2243138"/>
              <a:gd name="connsiteX38" fmla="*/ 860059 w 2574748"/>
              <a:gd name="connsiteY38" fmla="*/ 1114425 h 2243138"/>
              <a:gd name="connsiteX39" fmla="*/ 831484 w 2574748"/>
              <a:gd name="connsiteY39" fmla="*/ 1057275 h 2243138"/>
              <a:gd name="connsiteX40" fmla="*/ 874347 w 2574748"/>
              <a:gd name="connsiteY40" fmla="*/ 1042988 h 2243138"/>
              <a:gd name="connsiteX41" fmla="*/ 931497 w 2574748"/>
              <a:gd name="connsiteY41" fmla="*/ 1071563 h 2243138"/>
              <a:gd name="connsiteX42" fmla="*/ 1088659 w 2574748"/>
              <a:gd name="connsiteY42" fmla="*/ 1185863 h 2243138"/>
              <a:gd name="connsiteX43" fmla="*/ 1174384 w 2574748"/>
              <a:gd name="connsiteY43" fmla="*/ 1271588 h 2243138"/>
              <a:gd name="connsiteX44" fmla="*/ 1231534 w 2574748"/>
              <a:gd name="connsiteY44" fmla="*/ 1300163 h 2243138"/>
              <a:gd name="connsiteX45" fmla="*/ 1317259 w 2574748"/>
              <a:gd name="connsiteY45" fmla="*/ 1357313 h 2243138"/>
              <a:gd name="connsiteX46" fmla="*/ 1302972 w 2574748"/>
              <a:gd name="connsiteY46" fmla="*/ 1214438 h 2243138"/>
              <a:gd name="connsiteX47" fmla="*/ 1231534 w 2574748"/>
              <a:gd name="connsiteY47" fmla="*/ 985838 h 2243138"/>
              <a:gd name="connsiteX48" fmla="*/ 1174384 w 2574748"/>
              <a:gd name="connsiteY48" fmla="*/ 828675 h 2243138"/>
              <a:gd name="connsiteX49" fmla="*/ 1160097 w 2574748"/>
              <a:gd name="connsiteY49" fmla="*/ 757238 h 2243138"/>
              <a:gd name="connsiteX50" fmla="*/ 1145809 w 2574748"/>
              <a:gd name="connsiteY50" fmla="*/ 714375 h 2243138"/>
              <a:gd name="connsiteX51" fmla="*/ 1202959 w 2574748"/>
              <a:gd name="connsiteY51" fmla="*/ 728663 h 2243138"/>
              <a:gd name="connsiteX52" fmla="*/ 1531572 w 2574748"/>
              <a:gd name="connsiteY52" fmla="*/ 1014413 h 2243138"/>
              <a:gd name="connsiteX53" fmla="*/ 1588722 w 2574748"/>
              <a:gd name="connsiteY53" fmla="*/ 1057275 h 2243138"/>
              <a:gd name="connsiteX54" fmla="*/ 1645872 w 2574748"/>
              <a:gd name="connsiteY54" fmla="*/ 1114425 h 2243138"/>
              <a:gd name="connsiteX55" fmla="*/ 1745884 w 2574748"/>
              <a:gd name="connsiteY55" fmla="*/ 1185863 h 2243138"/>
              <a:gd name="connsiteX56" fmla="*/ 1717309 w 2574748"/>
              <a:gd name="connsiteY56" fmla="*/ 957263 h 2243138"/>
              <a:gd name="connsiteX57" fmla="*/ 1688734 w 2574748"/>
              <a:gd name="connsiteY57" fmla="*/ 900113 h 2243138"/>
              <a:gd name="connsiteX58" fmla="*/ 1631584 w 2574748"/>
              <a:gd name="connsiteY58" fmla="*/ 700088 h 2243138"/>
              <a:gd name="connsiteX59" fmla="*/ 1603009 w 2574748"/>
              <a:gd name="connsiteY59" fmla="*/ 628650 h 2243138"/>
              <a:gd name="connsiteX60" fmla="*/ 1588722 w 2574748"/>
              <a:gd name="connsiteY60" fmla="*/ 585788 h 2243138"/>
              <a:gd name="connsiteX61" fmla="*/ 1660159 w 2574748"/>
              <a:gd name="connsiteY61" fmla="*/ 614363 h 2243138"/>
              <a:gd name="connsiteX62" fmla="*/ 1760172 w 2574748"/>
              <a:gd name="connsiteY62" fmla="*/ 714375 h 2243138"/>
              <a:gd name="connsiteX63" fmla="*/ 1845897 w 2574748"/>
              <a:gd name="connsiteY63" fmla="*/ 800100 h 2243138"/>
              <a:gd name="connsiteX64" fmla="*/ 1903047 w 2574748"/>
              <a:gd name="connsiteY64" fmla="*/ 842963 h 2243138"/>
              <a:gd name="connsiteX65" fmla="*/ 2045922 w 2574748"/>
              <a:gd name="connsiteY65" fmla="*/ 957263 h 2243138"/>
              <a:gd name="connsiteX66" fmla="*/ 2031634 w 2574748"/>
              <a:gd name="connsiteY66" fmla="*/ 842963 h 2243138"/>
              <a:gd name="connsiteX67" fmla="*/ 1903047 w 2574748"/>
              <a:gd name="connsiteY67" fmla="*/ 528638 h 2243138"/>
              <a:gd name="connsiteX68" fmla="*/ 1860184 w 2574748"/>
              <a:gd name="connsiteY68" fmla="*/ 400050 h 2243138"/>
              <a:gd name="connsiteX69" fmla="*/ 1803034 w 2574748"/>
              <a:gd name="connsiteY69" fmla="*/ 285750 h 2243138"/>
              <a:gd name="connsiteX70" fmla="*/ 1745884 w 2574748"/>
              <a:gd name="connsiteY70" fmla="*/ 142875 h 2243138"/>
              <a:gd name="connsiteX71" fmla="*/ 1703022 w 2574748"/>
              <a:gd name="connsiteY71" fmla="*/ 71438 h 2243138"/>
              <a:gd name="connsiteX72" fmla="*/ 1688734 w 2574748"/>
              <a:gd name="connsiteY72" fmla="*/ 28575 h 2243138"/>
              <a:gd name="connsiteX73" fmla="*/ 1903047 w 2574748"/>
              <a:gd name="connsiteY73" fmla="*/ 171450 h 2243138"/>
              <a:gd name="connsiteX74" fmla="*/ 1974484 w 2574748"/>
              <a:gd name="connsiteY74" fmla="*/ 242888 h 2243138"/>
              <a:gd name="connsiteX75" fmla="*/ 2003059 w 2574748"/>
              <a:gd name="connsiteY75" fmla="*/ 285750 h 2243138"/>
              <a:gd name="connsiteX76" fmla="*/ 2060209 w 2574748"/>
              <a:gd name="connsiteY76" fmla="*/ 357188 h 2243138"/>
              <a:gd name="connsiteX77" fmla="*/ 2117359 w 2574748"/>
              <a:gd name="connsiteY77" fmla="*/ 414338 h 2243138"/>
              <a:gd name="connsiteX78" fmla="*/ 2231659 w 2574748"/>
              <a:gd name="connsiteY78" fmla="*/ 557213 h 2243138"/>
              <a:gd name="connsiteX79" fmla="*/ 2260234 w 2574748"/>
              <a:gd name="connsiteY79" fmla="*/ 457200 h 2243138"/>
              <a:gd name="connsiteX80" fmla="*/ 2188797 w 2574748"/>
              <a:gd name="connsiteY80" fmla="*/ 185738 h 2243138"/>
              <a:gd name="connsiteX81" fmla="*/ 2174509 w 2574748"/>
              <a:gd name="connsiteY81" fmla="*/ 142875 h 2243138"/>
              <a:gd name="connsiteX82" fmla="*/ 2117359 w 2574748"/>
              <a:gd name="connsiteY82" fmla="*/ 42863 h 2243138"/>
              <a:gd name="connsiteX83" fmla="*/ 2160222 w 2574748"/>
              <a:gd name="connsiteY83" fmla="*/ 28575 h 2243138"/>
              <a:gd name="connsiteX84" fmla="*/ 2203084 w 2574748"/>
              <a:gd name="connsiteY84" fmla="*/ 42863 h 2243138"/>
              <a:gd name="connsiteX85" fmla="*/ 2303097 w 2574748"/>
              <a:gd name="connsiteY85" fmla="*/ 100013 h 2243138"/>
              <a:gd name="connsiteX86" fmla="*/ 2403109 w 2574748"/>
              <a:gd name="connsiteY86" fmla="*/ 157163 h 2243138"/>
              <a:gd name="connsiteX87" fmla="*/ 2445972 w 2574748"/>
              <a:gd name="connsiteY87" fmla="*/ 200025 h 2243138"/>
              <a:gd name="connsiteX88" fmla="*/ 2545984 w 2574748"/>
              <a:gd name="connsiteY88" fmla="*/ 285750 h 2243138"/>
              <a:gd name="connsiteX89" fmla="*/ 2574559 w 2574748"/>
              <a:gd name="connsiteY89" fmla="*/ 242888 h 2243138"/>
              <a:gd name="connsiteX90" fmla="*/ 2531697 w 2574748"/>
              <a:gd name="connsiteY90" fmla="*/ 185738 h 2243138"/>
              <a:gd name="connsiteX91" fmla="*/ 2503122 w 2574748"/>
              <a:gd name="connsiteY91" fmla="*/ 128588 h 2243138"/>
              <a:gd name="connsiteX92" fmla="*/ 2445972 w 2574748"/>
              <a:gd name="connsiteY92" fmla="*/ 42863 h 2243138"/>
              <a:gd name="connsiteX93" fmla="*/ 2503122 w 2574748"/>
              <a:gd name="connsiteY93" fmla="*/ 0 h 224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574748" h="2243138">
                <a:moveTo>
                  <a:pt x="2809" y="2214563"/>
                </a:moveTo>
                <a:cubicBezTo>
                  <a:pt x="26857" y="2218571"/>
                  <a:pt x="170170" y="2243138"/>
                  <a:pt x="188547" y="2243138"/>
                </a:cubicBezTo>
                <a:cubicBezTo>
                  <a:pt x="236410" y="2243138"/>
                  <a:pt x="283797" y="2233613"/>
                  <a:pt x="331422" y="2228850"/>
                </a:cubicBezTo>
                <a:cubicBezTo>
                  <a:pt x="302790" y="2114327"/>
                  <a:pt x="339786" y="2227109"/>
                  <a:pt x="245697" y="2085975"/>
                </a:cubicBezTo>
                <a:cubicBezTo>
                  <a:pt x="227975" y="2059393"/>
                  <a:pt x="219578" y="2027459"/>
                  <a:pt x="202834" y="2000250"/>
                </a:cubicBezTo>
                <a:cubicBezTo>
                  <a:pt x="181363" y="1965359"/>
                  <a:pt x="155978" y="1933013"/>
                  <a:pt x="131397" y="1900238"/>
                </a:cubicBezTo>
                <a:cubicBezTo>
                  <a:pt x="113100" y="1875842"/>
                  <a:pt x="92544" y="1853196"/>
                  <a:pt x="74247" y="1828800"/>
                </a:cubicBezTo>
                <a:cubicBezTo>
                  <a:pt x="63944" y="1815063"/>
                  <a:pt x="56665" y="1799129"/>
                  <a:pt x="45672" y="1785938"/>
                </a:cubicBezTo>
                <a:cubicBezTo>
                  <a:pt x="32737" y="1770416"/>
                  <a:pt x="-11479" y="1757363"/>
                  <a:pt x="2809" y="1743075"/>
                </a:cubicBezTo>
                <a:cubicBezTo>
                  <a:pt x="11429" y="1734455"/>
                  <a:pt x="99325" y="1765722"/>
                  <a:pt x="117109" y="1771650"/>
                </a:cubicBezTo>
                <a:cubicBezTo>
                  <a:pt x="136159" y="1790700"/>
                  <a:pt x="152336" y="1813141"/>
                  <a:pt x="174259" y="1828800"/>
                </a:cubicBezTo>
                <a:cubicBezTo>
                  <a:pt x="345765" y="1951305"/>
                  <a:pt x="263482" y="1879785"/>
                  <a:pt x="374284" y="1943100"/>
                </a:cubicBezTo>
                <a:cubicBezTo>
                  <a:pt x="389193" y="1951619"/>
                  <a:pt x="401455" y="1964701"/>
                  <a:pt x="417147" y="1971675"/>
                </a:cubicBezTo>
                <a:cubicBezTo>
                  <a:pt x="444672" y="1983908"/>
                  <a:pt x="502872" y="2000250"/>
                  <a:pt x="502872" y="2000250"/>
                </a:cubicBezTo>
                <a:cubicBezTo>
                  <a:pt x="512397" y="1985963"/>
                  <a:pt x="533577" y="1974427"/>
                  <a:pt x="531447" y="1957388"/>
                </a:cubicBezTo>
                <a:cubicBezTo>
                  <a:pt x="528691" y="1935344"/>
                  <a:pt x="460349" y="1848303"/>
                  <a:pt x="445722" y="1828800"/>
                </a:cubicBezTo>
                <a:cubicBezTo>
                  <a:pt x="409807" y="1721059"/>
                  <a:pt x="458256" y="1853869"/>
                  <a:pt x="402859" y="1743075"/>
                </a:cubicBezTo>
                <a:cubicBezTo>
                  <a:pt x="396124" y="1729605"/>
                  <a:pt x="374285" y="1704975"/>
                  <a:pt x="388572" y="1700213"/>
                </a:cubicBezTo>
                <a:cubicBezTo>
                  <a:pt x="420520" y="1689564"/>
                  <a:pt x="455247" y="1709738"/>
                  <a:pt x="488584" y="1714500"/>
                </a:cubicBezTo>
                <a:cubicBezTo>
                  <a:pt x="512397" y="1728788"/>
                  <a:pt x="535184" y="1744944"/>
                  <a:pt x="560022" y="1757363"/>
                </a:cubicBezTo>
                <a:cubicBezTo>
                  <a:pt x="573492" y="1764098"/>
                  <a:pt x="589414" y="1764915"/>
                  <a:pt x="602884" y="1771650"/>
                </a:cubicBezTo>
                <a:cubicBezTo>
                  <a:pt x="758509" y="1849463"/>
                  <a:pt x="584678" y="1784632"/>
                  <a:pt x="760047" y="1843088"/>
                </a:cubicBezTo>
                <a:lnTo>
                  <a:pt x="845772" y="1871663"/>
                </a:lnTo>
                <a:lnTo>
                  <a:pt x="888634" y="1885950"/>
                </a:lnTo>
                <a:cubicBezTo>
                  <a:pt x="893397" y="1866900"/>
                  <a:pt x="902922" y="1848436"/>
                  <a:pt x="902922" y="1828800"/>
                </a:cubicBezTo>
                <a:cubicBezTo>
                  <a:pt x="902922" y="1773447"/>
                  <a:pt x="823653" y="1644268"/>
                  <a:pt x="817197" y="1628775"/>
                </a:cubicBezTo>
                <a:cubicBezTo>
                  <a:pt x="793384" y="1571625"/>
                  <a:pt x="773447" y="1512701"/>
                  <a:pt x="745759" y="1457325"/>
                </a:cubicBezTo>
                <a:cubicBezTo>
                  <a:pt x="736234" y="1438275"/>
                  <a:pt x="727751" y="1418667"/>
                  <a:pt x="717184" y="1400175"/>
                </a:cubicBezTo>
                <a:cubicBezTo>
                  <a:pt x="708665" y="1385266"/>
                  <a:pt x="680930" y="1372671"/>
                  <a:pt x="688609" y="1357313"/>
                </a:cubicBezTo>
                <a:cubicBezTo>
                  <a:pt x="695344" y="1343843"/>
                  <a:pt x="717184" y="1366838"/>
                  <a:pt x="731472" y="1371600"/>
                </a:cubicBezTo>
                <a:cubicBezTo>
                  <a:pt x="760074" y="1409737"/>
                  <a:pt x="779883" y="1441762"/>
                  <a:pt x="817197" y="1471613"/>
                </a:cubicBezTo>
                <a:cubicBezTo>
                  <a:pt x="849188" y="1497206"/>
                  <a:pt x="886757" y="1515644"/>
                  <a:pt x="917209" y="1543050"/>
                </a:cubicBezTo>
                <a:cubicBezTo>
                  <a:pt x="934909" y="1558980"/>
                  <a:pt x="943234" y="1583362"/>
                  <a:pt x="960072" y="1600200"/>
                </a:cubicBezTo>
                <a:cubicBezTo>
                  <a:pt x="976910" y="1617038"/>
                  <a:pt x="997714" y="1629407"/>
                  <a:pt x="1017222" y="1643063"/>
                </a:cubicBezTo>
                <a:cubicBezTo>
                  <a:pt x="1045357" y="1662757"/>
                  <a:pt x="1102947" y="1700213"/>
                  <a:pt x="1102947" y="1700213"/>
                </a:cubicBezTo>
                <a:cubicBezTo>
                  <a:pt x="1107709" y="1671638"/>
                  <a:pt x="1122416" y="1642990"/>
                  <a:pt x="1117234" y="1614488"/>
                </a:cubicBezTo>
                <a:cubicBezTo>
                  <a:pt x="1112266" y="1587166"/>
                  <a:pt x="1085863" y="1568331"/>
                  <a:pt x="1074372" y="1543050"/>
                </a:cubicBezTo>
                <a:cubicBezTo>
                  <a:pt x="1001766" y="1383316"/>
                  <a:pt x="1104928" y="1528282"/>
                  <a:pt x="974359" y="1371600"/>
                </a:cubicBezTo>
                <a:cubicBezTo>
                  <a:pt x="941993" y="1242130"/>
                  <a:pt x="968854" y="1332014"/>
                  <a:pt x="860059" y="1114425"/>
                </a:cubicBezTo>
                <a:lnTo>
                  <a:pt x="831484" y="1057275"/>
                </a:lnTo>
                <a:cubicBezTo>
                  <a:pt x="845772" y="1052513"/>
                  <a:pt x="859438" y="1040858"/>
                  <a:pt x="874347" y="1042988"/>
                </a:cubicBezTo>
                <a:cubicBezTo>
                  <a:pt x="895431" y="1046000"/>
                  <a:pt x="913776" y="1059749"/>
                  <a:pt x="931497" y="1071563"/>
                </a:cubicBezTo>
                <a:cubicBezTo>
                  <a:pt x="985395" y="1107495"/>
                  <a:pt x="1042855" y="1140059"/>
                  <a:pt x="1088659" y="1185863"/>
                </a:cubicBezTo>
                <a:cubicBezTo>
                  <a:pt x="1117234" y="1214438"/>
                  <a:pt x="1138239" y="1253516"/>
                  <a:pt x="1174384" y="1271588"/>
                </a:cubicBezTo>
                <a:cubicBezTo>
                  <a:pt x="1193434" y="1281113"/>
                  <a:pt x="1213271" y="1289205"/>
                  <a:pt x="1231534" y="1300163"/>
                </a:cubicBezTo>
                <a:cubicBezTo>
                  <a:pt x="1260983" y="1317832"/>
                  <a:pt x="1317259" y="1357313"/>
                  <a:pt x="1317259" y="1357313"/>
                </a:cubicBezTo>
                <a:cubicBezTo>
                  <a:pt x="1312497" y="1309688"/>
                  <a:pt x="1311290" y="1261572"/>
                  <a:pt x="1302972" y="1214438"/>
                </a:cubicBezTo>
                <a:cubicBezTo>
                  <a:pt x="1296550" y="1178047"/>
                  <a:pt x="1240319" y="1007801"/>
                  <a:pt x="1231534" y="985838"/>
                </a:cubicBezTo>
                <a:cubicBezTo>
                  <a:pt x="1216762" y="948909"/>
                  <a:pt x="1181720" y="865358"/>
                  <a:pt x="1174384" y="828675"/>
                </a:cubicBezTo>
                <a:cubicBezTo>
                  <a:pt x="1169622" y="804863"/>
                  <a:pt x="1165987" y="780797"/>
                  <a:pt x="1160097" y="757238"/>
                </a:cubicBezTo>
                <a:cubicBezTo>
                  <a:pt x="1156444" y="742627"/>
                  <a:pt x="1133278" y="722729"/>
                  <a:pt x="1145809" y="714375"/>
                </a:cubicBezTo>
                <a:cubicBezTo>
                  <a:pt x="1162147" y="703483"/>
                  <a:pt x="1183909" y="723900"/>
                  <a:pt x="1202959" y="728663"/>
                </a:cubicBezTo>
                <a:cubicBezTo>
                  <a:pt x="1364436" y="890139"/>
                  <a:pt x="1282959" y="815523"/>
                  <a:pt x="1531572" y="1014413"/>
                </a:cubicBezTo>
                <a:cubicBezTo>
                  <a:pt x="1550166" y="1029288"/>
                  <a:pt x="1571884" y="1040437"/>
                  <a:pt x="1588722" y="1057275"/>
                </a:cubicBezTo>
                <a:cubicBezTo>
                  <a:pt x="1607772" y="1076325"/>
                  <a:pt x="1625597" y="1096684"/>
                  <a:pt x="1645872" y="1114425"/>
                </a:cubicBezTo>
                <a:cubicBezTo>
                  <a:pt x="1674228" y="1139236"/>
                  <a:pt x="1713878" y="1164526"/>
                  <a:pt x="1745884" y="1185863"/>
                </a:cubicBezTo>
                <a:cubicBezTo>
                  <a:pt x="1741729" y="1136004"/>
                  <a:pt x="1741479" y="1021715"/>
                  <a:pt x="1717309" y="957263"/>
                </a:cubicBezTo>
                <a:cubicBezTo>
                  <a:pt x="1709831" y="937321"/>
                  <a:pt x="1698259" y="919163"/>
                  <a:pt x="1688734" y="900113"/>
                </a:cubicBezTo>
                <a:cubicBezTo>
                  <a:pt x="1663543" y="799350"/>
                  <a:pt x="1664379" y="790276"/>
                  <a:pt x="1631584" y="700088"/>
                </a:cubicBezTo>
                <a:cubicBezTo>
                  <a:pt x="1622819" y="675985"/>
                  <a:pt x="1612014" y="652664"/>
                  <a:pt x="1603009" y="628650"/>
                </a:cubicBezTo>
                <a:cubicBezTo>
                  <a:pt x="1597721" y="614549"/>
                  <a:pt x="1574111" y="589440"/>
                  <a:pt x="1588722" y="585788"/>
                </a:cubicBezTo>
                <a:cubicBezTo>
                  <a:pt x="1613603" y="579568"/>
                  <a:pt x="1636347" y="604838"/>
                  <a:pt x="1660159" y="614363"/>
                </a:cubicBezTo>
                <a:lnTo>
                  <a:pt x="1760172" y="714375"/>
                </a:lnTo>
                <a:cubicBezTo>
                  <a:pt x="1788747" y="742950"/>
                  <a:pt x="1813568" y="775853"/>
                  <a:pt x="1845897" y="800100"/>
                </a:cubicBezTo>
                <a:cubicBezTo>
                  <a:pt x="1864947" y="814388"/>
                  <a:pt x="1885427" y="826945"/>
                  <a:pt x="1903047" y="842963"/>
                </a:cubicBezTo>
                <a:cubicBezTo>
                  <a:pt x="2031181" y="959449"/>
                  <a:pt x="1952751" y="926205"/>
                  <a:pt x="2045922" y="957263"/>
                </a:cubicBezTo>
                <a:cubicBezTo>
                  <a:pt x="2041159" y="919163"/>
                  <a:pt x="2042182" y="879882"/>
                  <a:pt x="2031634" y="842963"/>
                </a:cubicBezTo>
                <a:cubicBezTo>
                  <a:pt x="1987750" y="689369"/>
                  <a:pt x="1955749" y="664157"/>
                  <a:pt x="1903047" y="528638"/>
                </a:cubicBezTo>
                <a:cubicBezTo>
                  <a:pt x="1886671" y="486529"/>
                  <a:pt x="1877387" y="441828"/>
                  <a:pt x="1860184" y="400050"/>
                </a:cubicBezTo>
                <a:cubicBezTo>
                  <a:pt x="1843965" y="360661"/>
                  <a:pt x="1820334" y="324676"/>
                  <a:pt x="1803034" y="285750"/>
                </a:cubicBezTo>
                <a:cubicBezTo>
                  <a:pt x="1782202" y="238877"/>
                  <a:pt x="1767575" y="189357"/>
                  <a:pt x="1745884" y="142875"/>
                </a:cubicBezTo>
                <a:cubicBezTo>
                  <a:pt x="1734141" y="117711"/>
                  <a:pt x="1715441" y="96276"/>
                  <a:pt x="1703022" y="71438"/>
                </a:cubicBezTo>
                <a:cubicBezTo>
                  <a:pt x="1696287" y="57967"/>
                  <a:pt x="1673673" y="28575"/>
                  <a:pt x="1688734" y="28575"/>
                </a:cubicBezTo>
                <a:cubicBezTo>
                  <a:pt x="1735770" y="28575"/>
                  <a:pt x="1897549" y="165952"/>
                  <a:pt x="1903047" y="171450"/>
                </a:cubicBezTo>
                <a:cubicBezTo>
                  <a:pt x="1926859" y="195263"/>
                  <a:pt x="1952308" y="217544"/>
                  <a:pt x="1974484" y="242888"/>
                </a:cubicBezTo>
                <a:cubicBezTo>
                  <a:pt x="1985791" y="255811"/>
                  <a:pt x="1992756" y="272013"/>
                  <a:pt x="2003059" y="285750"/>
                </a:cubicBezTo>
                <a:cubicBezTo>
                  <a:pt x="2021356" y="310146"/>
                  <a:pt x="2039949" y="334396"/>
                  <a:pt x="2060209" y="357188"/>
                </a:cubicBezTo>
                <a:cubicBezTo>
                  <a:pt x="2078107" y="377324"/>
                  <a:pt x="2100299" y="393487"/>
                  <a:pt x="2117359" y="414338"/>
                </a:cubicBezTo>
                <a:cubicBezTo>
                  <a:pt x="2267094" y="597346"/>
                  <a:pt x="2127005" y="452556"/>
                  <a:pt x="2231659" y="557213"/>
                </a:cubicBezTo>
                <a:cubicBezTo>
                  <a:pt x="2241184" y="523875"/>
                  <a:pt x="2260234" y="491872"/>
                  <a:pt x="2260234" y="457200"/>
                </a:cubicBezTo>
                <a:cubicBezTo>
                  <a:pt x="2260234" y="280371"/>
                  <a:pt x="2242621" y="306843"/>
                  <a:pt x="2188797" y="185738"/>
                </a:cubicBezTo>
                <a:cubicBezTo>
                  <a:pt x="2182680" y="171975"/>
                  <a:pt x="2180442" y="156718"/>
                  <a:pt x="2174509" y="142875"/>
                </a:cubicBezTo>
                <a:cubicBezTo>
                  <a:pt x="2152756" y="92118"/>
                  <a:pt x="2146057" y="85910"/>
                  <a:pt x="2117359" y="42863"/>
                </a:cubicBezTo>
                <a:cubicBezTo>
                  <a:pt x="2131647" y="38100"/>
                  <a:pt x="2145161" y="28575"/>
                  <a:pt x="2160222" y="28575"/>
                </a:cubicBezTo>
                <a:cubicBezTo>
                  <a:pt x="2175282" y="28575"/>
                  <a:pt x="2189241" y="36930"/>
                  <a:pt x="2203084" y="42863"/>
                </a:cubicBezTo>
                <a:cubicBezTo>
                  <a:pt x="2289437" y="79872"/>
                  <a:pt x="2231351" y="59015"/>
                  <a:pt x="2303097" y="100013"/>
                </a:cubicBezTo>
                <a:cubicBezTo>
                  <a:pt x="2347564" y="125422"/>
                  <a:pt x="2365133" y="125517"/>
                  <a:pt x="2403109" y="157163"/>
                </a:cubicBezTo>
                <a:cubicBezTo>
                  <a:pt x="2418631" y="170098"/>
                  <a:pt x="2430631" y="186875"/>
                  <a:pt x="2445972" y="200025"/>
                </a:cubicBezTo>
                <a:cubicBezTo>
                  <a:pt x="2574264" y="309989"/>
                  <a:pt x="2439635" y="179401"/>
                  <a:pt x="2545984" y="285750"/>
                </a:cubicBezTo>
                <a:cubicBezTo>
                  <a:pt x="2555509" y="271463"/>
                  <a:pt x="2576987" y="259887"/>
                  <a:pt x="2574559" y="242888"/>
                </a:cubicBezTo>
                <a:cubicBezTo>
                  <a:pt x="2571192" y="219315"/>
                  <a:pt x="2544317" y="205931"/>
                  <a:pt x="2531697" y="185738"/>
                </a:cubicBezTo>
                <a:cubicBezTo>
                  <a:pt x="2520409" y="167677"/>
                  <a:pt x="2514080" y="146851"/>
                  <a:pt x="2503122" y="128588"/>
                </a:cubicBezTo>
                <a:cubicBezTo>
                  <a:pt x="2485453" y="99139"/>
                  <a:pt x="2445972" y="42863"/>
                  <a:pt x="2445972" y="42863"/>
                </a:cubicBezTo>
                <a:cubicBezTo>
                  <a:pt x="2541800" y="10920"/>
                  <a:pt x="2558638" y="27759"/>
                  <a:pt x="250312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108C7A6-2951-CD41-A7F2-7F027115F003}"/>
              </a:ext>
            </a:extLst>
          </p:cNvPr>
          <p:cNvCxnSpPr/>
          <p:nvPr/>
        </p:nvCxnSpPr>
        <p:spPr>
          <a:xfrm>
            <a:off x="642938" y="4200525"/>
            <a:ext cx="0" cy="69476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C9025931-4ACB-3740-881A-84CD5A697939}"/>
              </a:ext>
            </a:extLst>
          </p:cNvPr>
          <p:cNvCxnSpPr>
            <a:cxnSpLocks/>
          </p:cNvCxnSpPr>
          <p:nvPr/>
        </p:nvCxnSpPr>
        <p:spPr>
          <a:xfrm flipH="1">
            <a:off x="742612" y="5119131"/>
            <a:ext cx="6762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A1CF63D-DA61-9342-BEC5-4C4D226EAE7B}"/>
              </a:ext>
            </a:extLst>
          </p:cNvPr>
          <p:cNvSpPr txBox="1"/>
          <p:nvPr/>
        </p:nvSpPr>
        <p:spPr>
          <a:xfrm>
            <a:off x="42863" y="4248962"/>
            <a:ext cx="63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min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DE4212-917D-7944-BCC3-A7BD6BC54A8C}"/>
              </a:ext>
            </a:extLst>
          </p:cNvPr>
          <p:cNvSpPr txBox="1"/>
          <p:nvPr/>
        </p:nvSpPr>
        <p:spPr>
          <a:xfrm>
            <a:off x="706891" y="5239542"/>
            <a:ext cx="74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2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A36A7-D658-A84A-875B-EA3C5B76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you see we need to calculate the area between blue and red lines: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EF479-9305-1647-95F8-DCBEDAEF9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4675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3200400" lvl="7" indent="0">
              <a:buNone/>
            </a:pPr>
            <a:r>
              <a:rPr lang="en-US" dirty="0"/>
              <a:t>How can we do that? </a:t>
            </a:r>
          </a:p>
          <a:p>
            <a:pPr marL="3200400" lvl="7" indent="0">
              <a:buNone/>
            </a:pPr>
            <a:r>
              <a:rPr lang="en-US" dirty="0"/>
              <a:t>For our convenience I colored the other 2 sides of triangles with red and blue.</a:t>
            </a:r>
          </a:p>
          <a:p>
            <a:pPr marL="3200400" lvl="7" indent="0">
              <a:buNone/>
            </a:pPr>
            <a:endParaRPr lang="en-US" dirty="0"/>
          </a:p>
          <a:p>
            <a:pPr marL="3200400" lvl="7" indent="0">
              <a:buNone/>
            </a:pPr>
            <a:r>
              <a:rPr lang="en-US" dirty="0"/>
              <a:t>We know that original figure is a square, with the S = a^2 and also all 4 angles are 90 degrees.</a:t>
            </a:r>
          </a:p>
          <a:p>
            <a:pPr marL="3200400" lvl="7" indent="0">
              <a:buNone/>
            </a:pPr>
            <a:endParaRPr lang="en-US" dirty="0"/>
          </a:p>
          <a:p>
            <a:pPr marL="3200400" lvl="7" indent="0">
              <a:buNone/>
            </a:pPr>
            <a:r>
              <a:rPr lang="en-US" dirty="0"/>
              <a:t>As you see we received 2 right triangles with 2 equal cathouses each, representing the areas where meeting is not possible. </a:t>
            </a:r>
          </a:p>
          <a:p>
            <a:pPr marL="3200400" lvl="7" indent="0">
              <a:buNone/>
            </a:pPr>
            <a:endParaRPr lang="en-US" dirty="0"/>
          </a:p>
          <a:p>
            <a:pPr marL="3200400" lvl="7" indent="0">
              <a:buNone/>
            </a:pPr>
            <a:r>
              <a:rPr lang="en-US" dirty="0"/>
              <a:t>Why triangle is right ? - it has 90 degrees angle </a:t>
            </a:r>
          </a:p>
          <a:p>
            <a:pPr marL="3200400" lvl="7" indent="0">
              <a:buNone/>
            </a:pPr>
            <a:endParaRPr lang="en-US" dirty="0"/>
          </a:p>
          <a:p>
            <a:pPr marL="3200400" lvl="7" indent="0">
              <a:buNone/>
            </a:pPr>
            <a:r>
              <a:rPr lang="en-US" dirty="0"/>
              <a:t>As you see both sides of triangles were reduced equally comparing to the original square.</a:t>
            </a:r>
          </a:p>
          <a:p>
            <a:pPr marL="3200400" lvl="7" indent="0">
              <a:buNone/>
            </a:pPr>
            <a:endParaRPr lang="ru-RU" dirty="0"/>
          </a:p>
          <a:p>
            <a:pPr marL="3200400" lvl="7" indent="0">
              <a:buNone/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546D0B5-7551-8F44-9591-1B2AE8F34ED8}"/>
              </a:ext>
            </a:extLst>
          </p:cNvPr>
          <p:cNvSpPr/>
          <p:nvPr/>
        </p:nvSpPr>
        <p:spPr>
          <a:xfrm>
            <a:off x="838200" y="2195293"/>
            <a:ext cx="2700000" cy="27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F1EF1278-5C27-F44F-814D-50C68B5D1573}"/>
              </a:ext>
            </a:extLst>
          </p:cNvPr>
          <p:cNvCxnSpPr>
            <a:cxnSpLocks/>
          </p:cNvCxnSpPr>
          <p:nvPr/>
        </p:nvCxnSpPr>
        <p:spPr>
          <a:xfrm flipV="1">
            <a:off x="838200" y="2195293"/>
            <a:ext cx="2119313" cy="200523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D5FAFEA-81FE-4943-9AA8-B8C9278A9C31}"/>
              </a:ext>
            </a:extLst>
          </p:cNvPr>
          <p:cNvCxnSpPr>
            <a:cxnSpLocks/>
          </p:cNvCxnSpPr>
          <p:nvPr/>
        </p:nvCxnSpPr>
        <p:spPr>
          <a:xfrm flipV="1">
            <a:off x="1418887" y="2890061"/>
            <a:ext cx="2119313" cy="200523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0E187FD5-D410-4E44-A5D9-2692C9EF4A4E}"/>
              </a:ext>
            </a:extLst>
          </p:cNvPr>
          <p:cNvSpPr/>
          <p:nvPr/>
        </p:nvSpPr>
        <p:spPr>
          <a:xfrm>
            <a:off x="883016" y="2486025"/>
            <a:ext cx="2574748" cy="2243138"/>
          </a:xfrm>
          <a:custGeom>
            <a:avLst/>
            <a:gdLst>
              <a:gd name="connsiteX0" fmla="*/ 2809 w 2574748"/>
              <a:gd name="connsiteY0" fmla="*/ 2214563 h 2243138"/>
              <a:gd name="connsiteX1" fmla="*/ 188547 w 2574748"/>
              <a:gd name="connsiteY1" fmla="*/ 2243138 h 2243138"/>
              <a:gd name="connsiteX2" fmla="*/ 331422 w 2574748"/>
              <a:gd name="connsiteY2" fmla="*/ 2228850 h 2243138"/>
              <a:gd name="connsiteX3" fmla="*/ 245697 w 2574748"/>
              <a:gd name="connsiteY3" fmla="*/ 2085975 h 2243138"/>
              <a:gd name="connsiteX4" fmla="*/ 202834 w 2574748"/>
              <a:gd name="connsiteY4" fmla="*/ 2000250 h 2243138"/>
              <a:gd name="connsiteX5" fmla="*/ 131397 w 2574748"/>
              <a:gd name="connsiteY5" fmla="*/ 1900238 h 2243138"/>
              <a:gd name="connsiteX6" fmla="*/ 74247 w 2574748"/>
              <a:gd name="connsiteY6" fmla="*/ 1828800 h 2243138"/>
              <a:gd name="connsiteX7" fmla="*/ 45672 w 2574748"/>
              <a:gd name="connsiteY7" fmla="*/ 1785938 h 2243138"/>
              <a:gd name="connsiteX8" fmla="*/ 2809 w 2574748"/>
              <a:gd name="connsiteY8" fmla="*/ 1743075 h 2243138"/>
              <a:gd name="connsiteX9" fmla="*/ 117109 w 2574748"/>
              <a:gd name="connsiteY9" fmla="*/ 1771650 h 2243138"/>
              <a:gd name="connsiteX10" fmla="*/ 174259 w 2574748"/>
              <a:gd name="connsiteY10" fmla="*/ 1828800 h 2243138"/>
              <a:gd name="connsiteX11" fmla="*/ 374284 w 2574748"/>
              <a:gd name="connsiteY11" fmla="*/ 1943100 h 2243138"/>
              <a:gd name="connsiteX12" fmla="*/ 417147 w 2574748"/>
              <a:gd name="connsiteY12" fmla="*/ 1971675 h 2243138"/>
              <a:gd name="connsiteX13" fmla="*/ 502872 w 2574748"/>
              <a:gd name="connsiteY13" fmla="*/ 2000250 h 2243138"/>
              <a:gd name="connsiteX14" fmla="*/ 531447 w 2574748"/>
              <a:gd name="connsiteY14" fmla="*/ 1957388 h 2243138"/>
              <a:gd name="connsiteX15" fmla="*/ 445722 w 2574748"/>
              <a:gd name="connsiteY15" fmla="*/ 1828800 h 2243138"/>
              <a:gd name="connsiteX16" fmla="*/ 402859 w 2574748"/>
              <a:gd name="connsiteY16" fmla="*/ 1743075 h 2243138"/>
              <a:gd name="connsiteX17" fmla="*/ 388572 w 2574748"/>
              <a:gd name="connsiteY17" fmla="*/ 1700213 h 2243138"/>
              <a:gd name="connsiteX18" fmla="*/ 488584 w 2574748"/>
              <a:gd name="connsiteY18" fmla="*/ 1714500 h 2243138"/>
              <a:gd name="connsiteX19" fmla="*/ 560022 w 2574748"/>
              <a:gd name="connsiteY19" fmla="*/ 1757363 h 2243138"/>
              <a:gd name="connsiteX20" fmla="*/ 602884 w 2574748"/>
              <a:gd name="connsiteY20" fmla="*/ 1771650 h 2243138"/>
              <a:gd name="connsiteX21" fmla="*/ 760047 w 2574748"/>
              <a:gd name="connsiteY21" fmla="*/ 1843088 h 2243138"/>
              <a:gd name="connsiteX22" fmla="*/ 845772 w 2574748"/>
              <a:gd name="connsiteY22" fmla="*/ 1871663 h 2243138"/>
              <a:gd name="connsiteX23" fmla="*/ 888634 w 2574748"/>
              <a:gd name="connsiteY23" fmla="*/ 1885950 h 2243138"/>
              <a:gd name="connsiteX24" fmla="*/ 902922 w 2574748"/>
              <a:gd name="connsiteY24" fmla="*/ 1828800 h 2243138"/>
              <a:gd name="connsiteX25" fmla="*/ 817197 w 2574748"/>
              <a:gd name="connsiteY25" fmla="*/ 1628775 h 2243138"/>
              <a:gd name="connsiteX26" fmla="*/ 745759 w 2574748"/>
              <a:gd name="connsiteY26" fmla="*/ 1457325 h 2243138"/>
              <a:gd name="connsiteX27" fmla="*/ 717184 w 2574748"/>
              <a:gd name="connsiteY27" fmla="*/ 1400175 h 2243138"/>
              <a:gd name="connsiteX28" fmla="*/ 688609 w 2574748"/>
              <a:gd name="connsiteY28" fmla="*/ 1357313 h 2243138"/>
              <a:gd name="connsiteX29" fmla="*/ 731472 w 2574748"/>
              <a:gd name="connsiteY29" fmla="*/ 1371600 h 2243138"/>
              <a:gd name="connsiteX30" fmla="*/ 817197 w 2574748"/>
              <a:gd name="connsiteY30" fmla="*/ 1471613 h 2243138"/>
              <a:gd name="connsiteX31" fmla="*/ 917209 w 2574748"/>
              <a:gd name="connsiteY31" fmla="*/ 1543050 h 2243138"/>
              <a:gd name="connsiteX32" fmla="*/ 960072 w 2574748"/>
              <a:gd name="connsiteY32" fmla="*/ 1600200 h 2243138"/>
              <a:gd name="connsiteX33" fmla="*/ 1017222 w 2574748"/>
              <a:gd name="connsiteY33" fmla="*/ 1643063 h 2243138"/>
              <a:gd name="connsiteX34" fmla="*/ 1102947 w 2574748"/>
              <a:gd name="connsiteY34" fmla="*/ 1700213 h 2243138"/>
              <a:gd name="connsiteX35" fmla="*/ 1117234 w 2574748"/>
              <a:gd name="connsiteY35" fmla="*/ 1614488 h 2243138"/>
              <a:gd name="connsiteX36" fmla="*/ 1074372 w 2574748"/>
              <a:gd name="connsiteY36" fmla="*/ 1543050 h 2243138"/>
              <a:gd name="connsiteX37" fmla="*/ 974359 w 2574748"/>
              <a:gd name="connsiteY37" fmla="*/ 1371600 h 2243138"/>
              <a:gd name="connsiteX38" fmla="*/ 860059 w 2574748"/>
              <a:gd name="connsiteY38" fmla="*/ 1114425 h 2243138"/>
              <a:gd name="connsiteX39" fmla="*/ 831484 w 2574748"/>
              <a:gd name="connsiteY39" fmla="*/ 1057275 h 2243138"/>
              <a:gd name="connsiteX40" fmla="*/ 874347 w 2574748"/>
              <a:gd name="connsiteY40" fmla="*/ 1042988 h 2243138"/>
              <a:gd name="connsiteX41" fmla="*/ 931497 w 2574748"/>
              <a:gd name="connsiteY41" fmla="*/ 1071563 h 2243138"/>
              <a:gd name="connsiteX42" fmla="*/ 1088659 w 2574748"/>
              <a:gd name="connsiteY42" fmla="*/ 1185863 h 2243138"/>
              <a:gd name="connsiteX43" fmla="*/ 1174384 w 2574748"/>
              <a:gd name="connsiteY43" fmla="*/ 1271588 h 2243138"/>
              <a:gd name="connsiteX44" fmla="*/ 1231534 w 2574748"/>
              <a:gd name="connsiteY44" fmla="*/ 1300163 h 2243138"/>
              <a:gd name="connsiteX45" fmla="*/ 1317259 w 2574748"/>
              <a:gd name="connsiteY45" fmla="*/ 1357313 h 2243138"/>
              <a:gd name="connsiteX46" fmla="*/ 1302972 w 2574748"/>
              <a:gd name="connsiteY46" fmla="*/ 1214438 h 2243138"/>
              <a:gd name="connsiteX47" fmla="*/ 1231534 w 2574748"/>
              <a:gd name="connsiteY47" fmla="*/ 985838 h 2243138"/>
              <a:gd name="connsiteX48" fmla="*/ 1174384 w 2574748"/>
              <a:gd name="connsiteY48" fmla="*/ 828675 h 2243138"/>
              <a:gd name="connsiteX49" fmla="*/ 1160097 w 2574748"/>
              <a:gd name="connsiteY49" fmla="*/ 757238 h 2243138"/>
              <a:gd name="connsiteX50" fmla="*/ 1145809 w 2574748"/>
              <a:gd name="connsiteY50" fmla="*/ 714375 h 2243138"/>
              <a:gd name="connsiteX51" fmla="*/ 1202959 w 2574748"/>
              <a:gd name="connsiteY51" fmla="*/ 728663 h 2243138"/>
              <a:gd name="connsiteX52" fmla="*/ 1531572 w 2574748"/>
              <a:gd name="connsiteY52" fmla="*/ 1014413 h 2243138"/>
              <a:gd name="connsiteX53" fmla="*/ 1588722 w 2574748"/>
              <a:gd name="connsiteY53" fmla="*/ 1057275 h 2243138"/>
              <a:gd name="connsiteX54" fmla="*/ 1645872 w 2574748"/>
              <a:gd name="connsiteY54" fmla="*/ 1114425 h 2243138"/>
              <a:gd name="connsiteX55" fmla="*/ 1745884 w 2574748"/>
              <a:gd name="connsiteY55" fmla="*/ 1185863 h 2243138"/>
              <a:gd name="connsiteX56" fmla="*/ 1717309 w 2574748"/>
              <a:gd name="connsiteY56" fmla="*/ 957263 h 2243138"/>
              <a:gd name="connsiteX57" fmla="*/ 1688734 w 2574748"/>
              <a:gd name="connsiteY57" fmla="*/ 900113 h 2243138"/>
              <a:gd name="connsiteX58" fmla="*/ 1631584 w 2574748"/>
              <a:gd name="connsiteY58" fmla="*/ 700088 h 2243138"/>
              <a:gd name="connsiteX59" fmla="*/ 1603009 w 2574748"/>
              <a:gd name="connsiteY59" fmla="*/ 628650 h 2243138"/>
              <a:gd name="connsiteX60" fmla="*/ 1588722 w 2574748"/>
              <a:gd name="connsiteY60" fmla="*/ 585788 h 2243138"/>
              <a:gd name="connsiteX61" fmla="*/ 1660159 w 2574748"/>
              <a:gd name="connsiteY61" fmla="*/ 614363 h 2243138"/>
              <a:gd name="connsiteX62" fmla="*/ 1760172 w 2574748"/>
              <a:gd name="connsiteY62" fmla="*/ 714375 h 2243138"/>
              <a:gd name="connsiteX63" fmla="*/ 1845897 w 2574748"/>
              <a:gd name="connsiteY63" fmla="*/ 800100 h 2243138"/>
              <a:gd name="connsiteX64" fmla="*/ 1903047 w 2574748"/>
              <a:gd name="connsiteY64" fmla="*/ 842963 h 2243138"/>
              <a:gd name="connsiteX65" fmla="*/ 2045922 w 2574748"/>
              <a:gd name="connsiteY65" fmla="*/ 957263 h 2243138"/>
              <a:gd name="connsiteX66" fmla="*/ 2031634 w 2574748"/>
              <a:gd name="connsiteY66" fmla="*/ 842963 h 2243138"/>
              <a:gd name="connsiteX67" fmla="*/ 1903047 w 2574748"/>
              <a:gd name="connsiteY67" fmla="*/ 528638 h 2243138"/>
              <a:gd name="connsiteX68" fmla="*/ 1860184 w 2574748"/>
              <a:gd name="connsiteY68" fmla="*/ 400050 h 2243138"/>
              <a:gd name="connsiteX69" fmla="*/ 1803034 w 2574748"/>
              <a:gd name="connsiteY69" fmla="*/ 285750 h 2243138"/>
              <a:gd name="connsiteX70" fmla="*/ 1745884 w 2574748"/>
              <a:gd name="connsiteY70" fmla="*/ 142875 h 2243138"/>
              <a:gd name="connsiteX71" fmla="*/ 1703022 w 2574748"/>
              <a:gd name="connsiteY71" fmla="*/ 71438 h 2243138"/>
              <a:gd name="connsiteX72" fmla="*/ 1688734 w 2574748"/>
              <a:gd name="connsiteY72" fmla="*/ 28575 h 2243138"/>
              <a:gd name="connsiteX73" fmla="*/ 1903047 w 2574748"/>
              <a:gd name="connsiteY73" fmla="*/ 171450 h 2243138"/>
              <a:gd name="connsiteX74" fmla="*/ 1974484 w 2574748"/>
              <a:gd name="connsiteY74" fmla="*/ 242888 h 2243138"/>
              <a:gd name="connsiteX75" fmla="*/ 2003059 w 2574748"/>
              <a:gd name="connsiteY75" fmla="*/ 285750 h 2243138"/>
              <a:gd name="connsiteX76" fmla="*/ 2060209 w 2574748"/>
              <a:gd name="connsiteY76" fmla="*/ 357188 h 2243138"/>
              <a:gd name="connsiteX77" fmla="*/ 2117359 w 2574748"/>
              <a:gd name="connsiteY77" fmla="*/ 414338 h 2243138"/>
              <a:gd name="connsiteX78" fmla="*/ 2231659 w 2574748"/>
              <a:gd name="connsiteY78" fmla="*/ 557213 h 2243138"/>
              <a:gd name="connsiteX79" fmla="*/ 2260234 w 2574748"/>
              <a:gd name="connsiteY79" fmla="*/ 457200 h 2243138"/>
              <a:gd name="connsiteX80" fmla="*/ 2188797 w 2574748"/>
              <a:gd name="connsiteY80" fmla="*/ 185738 h 2243138"/>
              <a:gd name="connsiteX81" fmla="*/ 2174509 w 2574748"/>
              <a:gd name="connsiteY81" fmla="*/ 142875 h 2243138"/>
              <a:gd name="connsiteX82" fmla="*/ 2117359 w 2574748"/>
              <a:gd name="connsiteY82" fmla="*/ 42863 h 2243138"/>
              <a:gd name="connsiteX83" fmla="*/ 2160222 w 2574748"/>
              <a:gd name="connsiteY83" fmla="*/ 28575 h 2243138"/>
              <a:gd name="connsiteX84" fmla="*/ 2203084 w 2574748"/>
              <a:gd name="connsiteY84" fmla="*/ 42863 h 2243138"/>
              <a:gd name="connsiteX85" fmla="*/ 2303097 w 2574748"/>
              <a:gd name="connsiteY85" fmla="*/ 100013 h 2243138"/>
              <a:gd name="connsiteX86" fmla="*/ 2403109 w 2574748"/>
              <a:gd name="connsiteY86" fmla="*/ 157163 h 2243138"/>
              <a:gd name="connsiteX87" fmla="*/ 2445972 w 2574748"/>
              <a:gd name="connsiteY87" fmla="*/ 200025 h 2243138"/>
              <a:gd name="connsiteX88" fmla="*/ 2545984 w 2574748"/>
              <a:gd name="connsiteY88" fmla="*/ 285750 h 2243138"/>
              <a:gd name="connsiteX89" fmla="*/ 2574559 w 2574748"/>
              <a:gd name="connsiteY89" fmla="*/ 242888 h 2243138"/>
              <a:gd name="connsiteX90" fmla="*/ 2531697 w 2574748"/>
              <a:gd name="connsiteY90" fmla="*/ 185738 h 2243138"/>
              <a:gd name="connsiteX91" fmla="*/ 2503122 w 2574748"/>
              <a:gd name="connsiteY91" fmla="*/ 128588 h 2243138"/>
              <a:gd name="connsiteX92" fmla="*/ 2445972 w 2574748"/>
              <a:gd name="connsiteY92" fmla="*/ 42863 h 2243138"/>
              <a:gd name="connsiteX93" fmla="*/ 2503122 w 2574748"/>
              <a:gd name="connsiteY93" fmla="*/ 0 h 224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574748" h="2243138">
                <a:moveTo>
                  <a:pt x="2809" y="2214563"/>
                </a:moveTo>
                <a:cubicBezTo>
                  <a:pt x="26857" y="2218571"/>
                  <a:pt x="170170" y="2243138"/>
                  <a:pt x="188547" y="2243138"/>
                </a:cubicBezTo>
                <a:cubicBezTo>
                  <a:pt x="236410" y="2243138"/>
                  <a:pt x="283797" y="2233613"/>
                  <a:pt x="331422" y="2228850"/>
                </a:cubicBezTo>
                <a:cubicBezTo>
                  <a:pt x="302790" y="2114327"/>
                  <a:pt x="339786" y="2227109"/>
                  <a:pt x="245697" y="2085975"/>
                </a:cubicBezTo>
                <a:cubicBezTo>
                  <a:pt x="227975" y="2059393"/>
                  <a:pt x="219578" y="2027459"/>
                  <a:pt x="202834" y="2000250"/>
                </a:cubicBezTo>
                <a:cubicBezTo>
                  <a:pt x="181363" y="1965359"/>
                  <a:pt x="155978" y="1933013"/>
                  <a:pt x="131397" y="1900238"/>
                </a:cubicBezTo>
                <a:cubicBezTo>
                  <a:pt x="113100" y="1875842"/>
                  <a:pt x="92544" y="1853196"/>
                  <a:pt x="74247" y="1828800"/>
                </a:cubicBezTo>
                <a:cubicBezTo>
                  <a:pt x="63944" y="1815063"/>
                  <a:pt x="56665" y="1799129"/>
                  <a:pt x="45672" y="1785938"/>
                </a:cubicBezTo>
                <a:cubicBezTo>
                  <a:pt x="32737" y="1770416"/>
                  <a:pt x="-11479" y="1757363"/>
                  <a:pt x="2809" y="1743075"/>
                </a:cubicBezTo>
                <a:cubicBezTo>
                  <a:pt x="11429" y="1734455"/>
                  <a:pt x="99325" y="1765722"/>
                  <a:pt x="117109" y="1771650"/>
                </a:cubicBezTo>
                <a:cubicBezTo>
                  <a:pt x="136159" y="1790700"/>
                  <a:pt x="152336" y="1813141"/>
                  <a:pt x="174259" y="1828800"/>
                </a:cubicBezTo>
                <a:cubicBezTo>
                  <a:pt x="345765" y="1951305"/>
                  <a:pt x="263482" y="1879785"/>
                  <a:pt x="374284" y="1943100"/>
                </a:cubicBezTo>
                <a:cubicBezTo>
                  <a:pt x="389193" y="1951619"/>
                  <a:pt x="401455" y="1964701"/>
                  <a:pt x="417147" y="1971675"/>
                </a:cubicBezTo>
                <a:cubicBezTo>
                  <a:pt x="444672" y="1983908"/>
                  <a:pt x="502872" y="2000250"/>
                  <a:pt x="502872" y="2000250"/>
                </a:cubicBezTo>
                <a:cubicBezTo>
                  <a:pt x="512397" y="1985963"/>
                  <a:pt x="533577" y="1974427"/>
                  <a:pt x="531447" y="1957388"/>
                </a:cubicBezTo>
                <a:cubicBezTo>
                  <a:pt x="528691" y="1935344"/>
                  <a:pt x="460349" y="1848303"/>
                  <a:pt x="445722" y="1828800"/>
                </a:cubicBezTo>
                <a:cubicBezTo>
                  <a:pt x="409807" y="1721059"/>
                  <a:pt x="458256" y="1853869"/>
                  <a:pt x="402859" y="1743075"/>
                </a:cubicBezTo>
                <a:cubicBezTo>
                  <a:pt x="396124" y="1729605"/>
                  <a:pt x="374285" y="1704975"/>
                  <a:pt x="388572" y="1700213"/>
                </a:cubicBezTo>
                <a:cubicBezTo>
                  <a:pt x="420520" y="1689564"/>
                  <a:pt x="455247" y="1709738"/>
                  <a:pt x="488584" y="1714500"/>
                </a:cubicBezTo>
                <a:cubicBezTo>
                  <a:pt x="512397" y="1728788"/>
                  <a:pt x="535184" y="1744944"/>
                  <a:pt x="560022" y="1757363"/>
                </a:cubicBezTo>
                <a:cubicBezTo>
                  <a:pt x="573492" y="1764098"/>
                  <a:pt x="589414" y="1764915"/>
                  <a:pt x="602884" y="1771650"/>
                </a:cubicBezTo>
                <a:cubicBezTo>
                  <a:pt x="758509" y="1849463"/>
                  <a:pt x="584678" y="1784632"/>
                  <a:pt x="760047" y="1843088"/>
                </a:cubicBezTo>
                <a:lnTo>
                  <a:pt x="845772" y="1871663"/>
                </a:lnTo>
                <a:lnTo>
                  <a:pt x="888634" y="1885950"/>
                </a:lnTo>
                <a:cubicBezTo>
                  <a:pt x="893397" y="1866900"/>
                  <a:pt x="902922" y="1848436"/>
                  <a:pt x="902922" y="1828800"/>
                </a:cubicBezTo>
                <a:cubicBezTo>
                  <a:pt x="902922" y="1773447"/>
                  <a:pt x="823653" y="1644268"/>
                  <a:pt x="817197" y="1628775"/>
                </a:cubicBezTo>
                <a:cubicBezTo>
                  <a:pt x="793384" y="1571625"/>
                  <a:pt x="773447" y="1512701"/>
                  <a:pt x="745759" y="1457325"/>
                </a:cubicBezTo>
                <a:cubicBezTo>
                  <a:pt x="736234" y="1438275"/>
                  <a:pt x="727751" y="1418667"/>
                  <a:pt x="717184" y="1400175"/>
                </a:cubicBezTo>
                <a:cubicBezTo>
                  <a:pt x="708665" y="1385266"/>
                  <a:pt x="680930" y="1372671"/>
                  <a:pt x="688609" y="1357313"/>
                </a:cubicBezTo>
                <a:cubicBezTo>
                  <a:pt x="695344" y="1343843"/>
                  <a:pt x="717184" y="1366838"/>
                  <a:pt x="731472" y="1371600"/>
                </a:cubicBezTo>
                <a:cubicBezTo>
                  <a:pt x="760074" y="1409737"/>
                  <a:pt x="779883" y="1441762"/>
                  <a:pt x="817197" y="1471613"/>
                </a:cubicBezTo>
                <a:cubicBezTo>
                  <a:pt x="849188" y="1497206"/>
                  <a:pt x="886757" y="1515644"/>
                  <a:pt x="917209" y="1543050"/>
                </a:cubicBezTo>
                <a:cubicBezTo>
                  <a:pt x="934909" y="1558980"/>
                  <a:pt x="943234" y="1583362"/>
                  <a:pt x="960072" y="1600200"/>
                </a:cubicBezTo>
                <a:cubicBezTo>
                  <a:pt x="976910" y="1617038"/>
                  <a:pt x="997714" y="1629407"/>
                  <a:pt x="1017222" y="1643063"/>
                </a:cubicBezTo>
                <a:cubicBezTo>
                  <a:pt x="1045357" y="1662757"/>
                  <a:pt x="1102947" y="1700213"/>
                  <a:pt x="1102947" y="1700213"/>
                </a:cubicBezTo>
                <a:cubicBezTo>
                  <a:pt x="1107709" y="1671638"/>
                  <a:pt x="1122416" y="1642990"/>
                  <a:pt x="1117234" y="1614488"/>
                </a:cubicBezTo>
                <a:cubicBezTo>
                  <a:pt x="1112266" y="1587166"/>
                  <a:pt x="1085863" y="1568331"/>
                  <a:pt x="1074372" y="1543050"/>
                </a:cubicBezTo>
                <a:cubicBezTo>
                  <a:pt x="1001766" y="1383316"/>
                  <a:pt x="1104928" y="1528282"/>
                  <a:pt x="974359" y="1371600"/>
                </a:cubicBezTo>
                <a:cubicBezTo>
                  <a:pt x="941993" y="1242130"/>
                  <a:pt x="968854" y="1332014"/>
                  <a:pt x="860059" y="1114425"/>
                </a:cubicBezTo>
                <a:lnTo>
                  <a:pt x="831484" y="1057275"/>
                </a:lnTo>
                <a:cubicBezTo>
                  <a:pt x="845772" y="1052513"/>
                  <a:pt x="859438" y="1040858"/>
                  <a:pt x="874347" y="1042988"/>
                </a:cubicBezTo>
                <a:cubicBezTo>
                  <a:pt x="895431" y="1046000"/>
                  <a:pt x="913776" y="1059749"/>
                  <a:pt x="931497" y="1071563"/>
                </a:cubicBezTo>
                <a:cubicBezTo>
                  <a:pt x="985395" y="1107495"/>
                  <a:pt x="1042855" y="1140059"/>
                  <a:pt x="1088659" y="1185863"/>
                </a:cubicBezTo>
                <a:cubicBezTo>
                  <a:pt x="1117234" y="1214438"/>
                  <a:pt x="1138239" y="1253516"/>
                  <a:pt x="1174384" y="1271588"/>
                </a:cubicBezTo>
                <a:cubicBezTo>
                  <a:pt x="1193434" y="1281113"/>
                  <a:pt x="1213271" y="1289205"/>
                  <a:pt x="1231534" y="1300163"/>
                </a:cubicBezTo>
                <a:cubicBezTo>
                  <a:pt x="1260983" y="1317832"/>
                  <a:pt x="1317259" y="1357313"/>
                  <a:pt x="1317259" y="1357313"/>
                </a:cubicBezTo>
                <a:cubicBezTo>
                  <a:pt x="1312497" y="1309688"/>
                  <a:pt x="1311290" y="1261572"/>
                  <a:pt x="1302972" y="1214438"/>
                </a:cubicBezTo>
                <a:cubicBezTo>
                  <a:pt x="1296550" y="1178047"/>
                  <a:pt x="1240319" y="1007801"/>
                  <a:pt x="1231534" y="985838"/>
                </a:cubicBezTo>
                <a:cubicBezTo>
                  <a:pt x="1216762" y="948909"/>
                  <a:pt x="1181720" y="865358"/>
                  <a:pt x="1174384" y="828675"/>
                </a:cubicBezTo>
                <a:cubicBezTo>
                  <a:pt x="1169622" y="804863"/>
                  <a:pt x="1165987" y="780797"/>
                  <a:pt x="1160097" y="757238"/>
                </a:cubicBezTo>
                <a:cubicBezTo>
                  <a:pt x="1156444" y="742627"/>
                  <a:pt x="1133278" y="722729"/>
                  <a:pt x="1145809" y="714375"/>
                </a:cubicBezTo>
                <a:cubicBezTo>
                  <a:pt x="1162147" y="703483"/>
                  <a:pt x="1183909" y="723900"/>
                  <a:pt x="1202959" y="728663"/>
                </a:cubicBezTo>
                <a:cubicBezTo>
                  <a:pt x="1364436" y="890139"/>
                  <a:pt x="1282959" y="815523"/>
                  <a:pt x="1531572" y="1014413"/>
                </a:cubicBezTo>
                <a:cubicBezTo>
                  <a:pt x="1550166" y="1029288"/>
                  <a:pt x="1571884" y="1040437"/>
                  <a:pt x="1588722" y="1057275"/>
                </a:cubicBezTo>
                <a:cubicBezTo>
                  <a:pt x="1607772" y="1076325"/>
                  <a:pt x="1625597" y="1096684"/>
                  <a:pt x="1645872" y="1114425"/>
                </a:cubicBezTo>
                <a:cubicBezTo>
                  <a:pt x="1674228" y="1139236"/>
                  <a:pt x="1713878" y="1164526"/>
                  <a:pt x="1745884" y="1185863"/>
                </a:cubicBezTo>
                <a:cubicBezTo>
                  <a:pt x="1741729" y="1136004"/>
                  <a:pt x="1741479" y="1021715"/>
                  <a:pt x="1717309" y="957263"/>
                </a:cubicBezTo>
                <a:cubicBezTo>
                  <a:pt x="1709831" y="937321"/>
                  <a:pt x="1698259" y="919163"/>
                  <a:pt x="1688734" y="900113"/>
                </a:cubicBezTo>
                <a:cubicBezTo>
                  <a:pt x="1663543" y="799350"/>
                  <a:pt x="1664379" y="790276"/>
                  <a:pt x="1631584" y="700088"/>
                </a:cubicBezTo>
                <a:cubicBezTo>
                  <a:pt x="1622819" y="675985"/>
                  <a:pt x="1612014" y="652664"/>
                  <a:pt x="1603009" y="628650"/>
                </a:cubicBezTo>
                <a:cubicBezTo>
                  <a:pt x="1597721" y="614549"/>
                  <a:pt x="1574111" y="589440"/>
                  <a:pt x="1588722" y="585788"/>
                </a:cubicBezTo>
                <a:cubicBezTo>
                  <a:pt x="1613603" y="579568"/>
                  <a:pt x="1636347" y="604838"/>
                  <a:pt x="1660159" y="614363"/>
                </a:cubicBezTo>
                <a:lnTo>
                  <a:pt x="1760172" y="714375"/>
                </a:lnTo>
                <a:cubicBezTo>
                  <a:pt x="1788747" y="742950"/>
                  <a:pt x="1813568" y="775853"/>
                  <a:pt x="1845897" y="800100"/>
                </a:cubicBezTo>
                <a:cubicBezTo>
                  <a:pt x="1864947" y="814388"/>
                  <a:pt x="1885427" y="826945"/>
                  <a:pt x="1903047" y="842963"/>
                </a:cubicBezTo>
                <a:cubicBezTo>
                  <a:pt x="2031181" y="959449"/>
                  <a:pt x="1952751" y="926205"/>
                  <a:pt x="2045922" y="957263"/>
                </a:cubicBezTo>
                <a:cubicBezTo>
                  <a:pt x="2041159" y="919163"/>
                  <a:pt x="2042182" y="879882"/>
                  <a:pt x="2031634" y="842963"/>
                </a:cubicBezTo>
                <a:cubicBezTo>
                  <a:pt x="1987750" y="689369"/>
                  <a:pt x="1955749" y="664157"/>
                  <a:pt x="1903047" y="528638"/>
                </a:cubicBezTo>
                <a:cubicBezTo>
                  <a:pt x="1886671" y="486529"/>
                  <a:pt x="1877387" y="441828"/>
                  <a:pt x="1860184" y="400050"/>
                </a:cubicBezTo>
                <a:cubicBezTo>
                  <a:pt x="1843965" y="360661"/>
                  <a:pt x="1820334" y="324676"/>
                  <a:pt x="1803034" y="285750"/>
                </a:cubicBezTo>
                <a:cubicBezTo>
                  <a:pt x="1782202" y="238877"/>
                  <a:pt x="1767575" y="189357"/>
                  <a:pt x="1745884" y="142875"/>
                </a:cubicBezTo>
                <a:cubicBezTo>
                  <a:pt x="1734141" y="117711"/>
                  <a:pt x="1715441" y="96276"/>
                  <a:pt x="1703022" y="71438"/>
                </a:cubicBezTo>
                <a:cubicBezTo>
                  <a:pt x="1696287" y="57967"/>
                  <a:pt x="1673673" y="28575"/>
                  <a:pt x="1688734" y="28575"/>
                </a:cubicBezTo>
                <a:cubicBezTo>
                  <a:pt x="1735770" y="28575"/>
                  <a:pt x="1897549" y="165952"/>
                  <a:pt x="1903047" y="171450"/>
                </a:cubicBezTo>
                <a:cubicBezTo>
                  <a:pt x="1926859" y="195263"/>
                  <a:pt x="1952308" y="217544"/>
                  <a:pt x="1974484" y="242888"/>
                </a:cubicBezTo>
                <a:cubicBezTo>
                  <a:pt x="1985791" y="255811"/>
                  <a:pt x="1992756" y="272013"/>
                  <a:pt x="2003059" y="285750"/>
                </a:cubicBezTo>
                <a:cubicBezTo>
                  <a:pt x="2021356" y="310146"/>
                  <a:pt x="2039949" y="334396"/>
                  <a:pt x="2060209" y="357188"/>
                </a:cubicBezTo>
                <a:cubicBezTo>
                  <a:pt x="2078107" y="377324"/>
                  <a:pt x="2100299" y="393487"/>
                  <a:pt x="2117359" y="414338"/>
                </a:cubicBezTo>
                <a:cubicBezTo>
                  <a:pt x="2267094" y="597346"/>
                  <a:pt x="2127005" y="452556"/>
                  <a:pt x="2231659" y="557213"/>
                </a:cubicBezTo>
                <a:cubicBezTo>
                  <a:pt x="2241184" y="523875"/>
                  <a:pt x="2260234" y="491872"/>
                  <a:pt x="2260234" y="457200"/>
                </a:cubicBezTo>
                <a:cubicBezTo>
                  <a:pt x="2260234" y="280371"/>
                  <a:pt x="2242621" y="306843"/>
                  <a:pt x="2188797" y="185738"/>
                </a:cubicBezTo>
                <a:cubicBezTo>
                  <a:pt x="2182680" y="171975"/>
                  <a:pt x="2180442" y="156718"/>
                  <a:pt x="2174509" y="142875"/>
                </a:cubicBezTo>
                <a:cubicBezTo>
                  <a:pt x="2152756" y="92118"/>
                  <a:pt x="2146057" y="85910"/>
                  <a:pt x="2117359" y="42863"/>
                </a:cubicBezTo>
                <a:cubicBezTo>
                  <a:pt x="2131647" y="38100"/>
                  <a:pt x="2145161" y="28575"/>
                  <a:pt x="2160222" y="28575"/>
                </a:cubicBezTo>
                <a:cubicBezTo>
                  <a:pt x="2175282" y="28575"/>
                  <a:pt x="2189241" y="36930"/>
                  <a:pt x="2203084" y="42863"/>
                </a:cubicBezTo>
                <a:cubicBezTo>
                  <a:pt x="2289437" y="79872"/>
                  <a:pt x="2231351" y="59015"/>
                  <a:pt x="2303097" y="100013"/>
                </a:cubicBezTo>
                <a:cubicBezTo>
                  <a:pt x="2347564" y="125422"/>
                  <a:pt x="2365133" y="125517"/>
                  <a:pt x="2403109" y="157163"/>
                </a:cubicBezTo>
                <a:cubicBezTo>
                  <a:pt x="2418631" y="170098"/>
                  <a:pt x="2430631" y="186875"/>
                  <a:pt x="2445972" y="200025"/>
                </a:cubicBezTo>
                <a:cubicBezTo>
                  <a:pt x="2574264" y="309989"/>
                  <a:pt x="2439635" y="179401"/>
                  <a:pt x="2545984" y="285750"/>
                </a:cubicBezTo>
                <a:cubicBezTo>
                  <a:pt x="2555509" y="271463"/>
                  <a:pt x="2576987" y="259887"/>
                  <a:pt x="2574559" y="242888"/>
                </a:cubicBezTo>
                <a:cubicBezTo>
                  <a:pt x="2571192" y="219315"/>
                  <a:pt x="2544317" y="205931"/>
                  <a:pt x="2531697" y="185738"/>
                </a:cubicBezTo>
                <a:cubicBezTo>
                  <a:pt x="2520409" y="167677"/>
                  <a:pt x="2514080" y="146851"/>
                  <a:pt x="2503122" y="128588"/>
                </a:cubicBezTo>
                <a:cubicBezTo>
                  <a:pt x="2485453" y="99139"/>
                  <a:pt x="2445972" y="42863"/>
                  <a:pt x="2445972" y="42863"/>
                </a:cubicBezTo>
                <a:cubicBezTo>
                  <a:pt x="2541800" y="10920"/>
                  <a:pt x="2558638" y="27759"/>
                  <a:pt x="250312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108C7A6-2951-CD41-A7F2-7F027115F003}"/>
              </a:ext>
            </a:extLst>
          </p:cNvPr>
          <p:cNvCxnSpPr/>
          <p:nvPr/>
        </p:nvCxnSpPr>
        <p:spPr>
          <a:xfrm>
            <a:off x="642938" y="4200525"/>
            <a:ext cx="0" cy="69476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C9025931-4ACB-3740-881A-84CD5A697939}"/>
              </a:ext>
            </a:extLst>
          </p:cNvPr>
          <p:cNvCxnSpPr>
            <a:cxnSpLocks/>
          </p:cNvCxnSpPr>
          <p:nvPr/>
        </p:nvCxnSpPr>
        <p:spPr>
          <a:xfrm flipH="1">
            <a:off x="742612" y="5119131"/>
            <a:ext cx="6762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A1CF63D-DA61-9342-BEC5-4C4D226EAE7B}"/>
              </a:ext>
            </a:extLst>
          </p:cNvPr>
          <p:cNvSpPr txBox="1"/>
          <p:nvPr/>
        </p:nvSpPr>
        <p:spPr>
          <a:xfrm>
            <a:off x="42863" y="4248962"/>
            <a:ext cx="63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min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DE4212-917D-7944-BCC3-A7BD6BC54A8C}"/>
              </a:ext>
            </a:extLst>
          </p:cNvPr>
          <p:cNvSpPr txBox="1"/>
          <p:nvPr/>
        </p:nvSpPr>
        <p:spPr>
          <a:xfrm>
            <a:off x="706891" y="5239542"/>
            <a:ext cx="74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min</a:t>
            </a:r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FF522B7-476E-1746-9671-BA7AACF2431F}"/>
              </a:ext>
            </a:extLst>
          </p:cNvPr>
          <p:cNvCxnSpPr>
            <a:cxnSpLocks/>
          </p:cNvCxnSpPr>
          <p:nvPr/>
        </p:nvCxnSpPr>
        <p:spPr>
          <a:xfrm flipV="1">
            <a:off x="838200" y="2195293"/>
            <a:ext cx="0" cy="200523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2B45D32-4B7D-E34A-B109-FEA3BF0A6930}"/>
              </a:ext>
            </a:extLst>
          </p:cNvPr>
          <p:cNvCxnSpPr>
            <a:cxnSpLocks/>
          </p:cNvCxnSpPr>
          <p:nvPr/>
        </p:nvCxnSpPr>
        <p:spPr>
          <a:xfrm flipV="1">
            <a:off x="838199" y="2195293"/>
            <a:ext cx="2119314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32A03E62-9C5E-C647-ABF2-D83B92A3A52D}"/>
              </a:ext>
            </a:extLst>
          </p:cNvPr>
          <p:cNvCxnSpPr>
            <a:cxnSpLocks/>
          </p:cNvCxnSpPr>
          <p:nvPr/>
        </p:nvCxnSpPr>
        <p:spPr>
          <a:xfrm>
            <a:off x="1454606" y="4895293"/>
            <a:ext cx="2119313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0A83ABBE-C098-6648-99BD-230F18C3F090}"/>
              </a:ext>
            </a:extLst>
          </p:cNvPr>
          <p:cNvCxnSpPr>
            <a:cxnSpLocks/>
          </p:cNvCxnSpPr>
          <p:nvPr/>
        </p:nvCxnSpPr>
        <p:spPr>
          <a:xfrm flipH="1" flipV="1">
            <a:off x="3524839" y="2901324"/>
            <a:ext cx="35719" cy="200523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BDC4961-DBDA-5946-8F2F-F36F5854F7AF}"/>
              </a:ext>
            </a:extLst>
          </p:cNvPr>
          <p:cNvSpPr txBox="1"/>
          <p:nvPr/>
        </p:nvSpPr>
        <p:spPr>
          <a:xfrm>
            <a:off x="471101" y="390394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CD0F04-000C-A044-95AD-055C9BBE45F5}"/>
              </a:ext>
            </a:extLst>
          </p:cNvPr>
          <p:cNvSpPr txBox="1"/>
          <p:nvPr/>
        </p:nvSpPr>
        <p:spPr>
          <a:xfrm>
            <a:off x="2678033" y="179963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F34AEB-20DE-0D4F-9E45-3B19C54A829F}"/>
              </a:ext>
            </a:extLst>
          </p:cNvPr>
          <p:cNvSpPr txBox="1"/>
          <p:nvPr/>
        </p:nvSpPr>
        <p:spPr>
          <a:xfrm>
            <a:off x="1496784" y="499931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117CA1-C844-D647-84A0-FBEA09554CE0}"/>
              </a:ext>
            </a:extLst>
          </p:cNvPr>
          <p:cNvSpPr txBox="1"/>
          <p:nvPr/>
        </p:nvSpPr>
        <p:spPr>
          <a:xfrm>
            <a:off x="3581341" y="290132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87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A36A7-D658-A84A-875B-EA3C5B76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EF479-9305-1647-95F8-DCBEDAEF9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05914" cy="4351338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3200400" lvl="7" indent="0">
              <a:buNone/>
            </a:pPr>
            <a:r>
              <a:rPr lang="en-US" dirty="0"/>
              <a:t>Why both cathouses are equal?  See formula:</a:t>
            </a:r>
          </a:p>
          <a:p>
            <a:pPr marL="3200400" lvl="7" indent="0">
              <a:buNone/>
            </a:pP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red triangle </a:t>
            </a:r>
            <a:r>
              <a:rPr lang="en-US" dirty="0"/>
              <a:t>the formula is  y = x + 10;</a:t>
            </a:r>
          </a:p>
          <a:p>
            <a:pPr marL="3200400" lvl="7" indent="0">
              <a:buNone/>
            </a:pPr>
            <a:r>
              <a:rPr lang="en-US" dirty="0"/>
              <a:t>for </a:t>
            </a:r>
            <a:r>
              <a:rPr lang="en-US" dirty="0">
                <a:solidFill>
                  <a:srgbClr val="00B0F0"/>
                </a:solidFill>
              </a:rPr>
              <a:t>blue triangle </a:t>
            </a:r>
            <a:r>
              <a:rPr lang="en-US" dirty="0"/>
              <a:t>the formula is  y = x – 6;</a:t>
            </a:r>
          </a:p>
          <a:p>
            <a:pPr marL="3200400" lvl="7" indent="0">
              <a:buNone/>
            </a:pPr>
            <a:endParaRPr lang="en-US" dirty="0"/>
          </a:p>
          <a:p>
            <a:pPr marL="3200400" lvl="7" indent="0">
              <a:buNone/>
            </a:pPr>
            <a:r>
              <a:rPr lang="en-US" dirty="0"/>
              <a:t>But where x comes from? Let’s call left horizontal side of our original square – A, and top side – B;  and A1 , B1 for right horizontal side and bottom accordingly.</a:t>
            </a:r>
          </a:p>
          <a:p>
            <a:pPr marL="3200400" lvl="7" indent="0">
              <a:buNone/>
            </a:pPr>
            <a:r>
              <a:rPr lang="en-US" dirty="0">
                <a:solidFill>
                  <a:srgbClr val="FF0000"/>
                </a:solidFill>
              </a:rPr>
              <a:t>“a” and “b” are </a:t>
            </a:r>
            <a:r>
              <a:rPr lang="en-US" dirty="0"/>
              <a:t>equal cathouses of the red triangle.</a:t>
            </a:r>
          </a:p>
          <a:p>
            <a:pPr marL="3200400" lvl="7" indent="0">
              <a:buNone/>
            </a:pPr>
            <a:endParaRPr lang="en-US" dirty="0"/>
          </a:p>
          <a:p>
            <a:pPr marL="3200400" lvl="7" indent="0">
              <a:buNone/>
            </a:pPr>
            <a:r>
              <a:rPr lang="en-US" dirty="0"/>
              <a:t>Our x  = 10 mins ; y = x + 10 , so y = 20 mins.</a:t>
            </a:r>
          </a:p>
          <a:p>
            <a:pPr marL="3200400" lvl="7" indent="0">
              <a:buNone/>
            </a:pPr>
            <a:r>
              <a:rPr lang="en-US" dirty="0"/>
              <a:t>top cathouse (b) of the red triangle = 20 /30 = 2/3 from the original square’s side </a:t>
            </a:r>
          </a:p>
          <a:p>
            <a:pPr marL="3200400" lvl="7" indent="0">
              <a:buNone/>
            </a:pPr>
            <a:r>
              <a:rPr lang="en-US" dirty="0"/>
              <a:t>left cathouse (a) of the red triangle = the original square’s side (30) – time between 0 and 10 (as it’s not a part of triangle) = 30 – 10 = 20.</a:t>
            </a:r>
          </a:p>
          <a:p>
            <a:pPr marL="3200400" lvl="7" indent="0">
              <a:buNone/>
            </a:pPr>
            <a:endParaRPr lang="en-US" dirty="0"/>
          </a:p>
          <a:p>
            <a:pPr marL="3200400" lvl="7" indent="0">
              <a:buNone/>
            </a:pPr>
            <a:endParaRPr lang="en-US" dirty="0"/>
          </a:p>
          <a:p>
            <a:pPr marL="3200400" lvl="7" indent="0">
              <a:buNone/>
            </a:pPr>
            <a:endParaRPr lang="en-US" dirty="0"/>
          </a:p>
          <a:p>
            <a:pPr marL="3200400" lvl="7" indent="0">
              <a:buNone/>
            </a:pPr>
            <a:endParaRPr lang="en-US" dirty="0"/>
          </a:p>
          <a:p>
            <a:pPr marL="3200400" lvl="7" indent="0">
              <a:buNone/>
            </a:pPr>
            <a:endParaRPr lang="en-US" dirty="0"/>
          </a:p>
          <a:p>
            <a:pPr marL="3200400" lvl="7" indent="0">
              <a:buNone/>
            </a:pPr>
            <a:endParaRPr lang="en-US" dirty="0"/>
          </a:p>
          <a:p>
            <a:pPr marL="3200400" lvl="7" indent="0">
              <a:buNone/>
            </a:pPr>
            <a:r>
              <a:rPr lang="en-US" dirty="0"/>
              <a:t> 	</a:t>
            </a:r>
          </a:p>
          <a:p>
            <a:pPr marL="3200400" lvl="7" indent="0">
              <a:buNone/>
            </a:pP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546D0B5-7551-8F44-9591-1B2AE8F34ED8}"/>
              </a:ext>
            </a:extLst>
          </p:cNvPr>
          <p:cNvSpPr/>
          <p:nvPr/>
        </p:nvSpPr>
        <p:spPr>
          <a:xfrm>
            <a:off x="838200" y="2195293"/>
            <a:ext cx="2700000" cy="27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F1EF1278-5C27-F44F-814D-50C68B5D1573}"/>
              </a:ext>
            </a:extLst>
          </p:cNvPr>
          <p:cNvCxnSpPr>
            <a:cxnSpLocks/>
          </p:cNvCxnSpPr>
          <p:nvPr/>
        </p:nvCxnSpPr>
        <p:spPr>
          <a:xfrm flipV="1">
            <a:off x="838200" y="2195293"/>
            <a:ext cx="2119313" cy="200523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D5FAFEA-81FE-4943-9AA8-B8C9278A9C31}"/>
              </a:ext>
            </a:extLst>
          </p:cNvPr>
          <p:cNvCxnSpPr>
            <a:cxnSpLocks/>
          </p:cNvCxnSpPr>
          <p:nvPr/>
        </p:nvCxnSpPr>
        <p:spPr>
          <a:xfrm flipV="1">
            <a:off x="1418887" y="2890061"/>
            <a:ext cx="2119313" cy="200523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0E187FD5-D410-4E44-A5D9-2692C9EF4A4E}"/>
              </a:ext>
            </a:extLst>
          </p:cNvPr>
          <p:cNvSpPr/>
          <p:nvPr/>
        </p:nvSpPr>
        <p:spPr>
          <a:xfrm>
            <a:off x="883016" y="2486025"/>
            <a:ext cx="2574748" cy="2243138"/>
          </a:xfrm>
          <a:custGeom>
            <a:avLst/>
            <a:gdLst>
              <a:gd name="connsiteX0" fmla="*/ 2809 w 2574748"/>
              <a:gd name="connsiteY0" fmla="*/ 2214563 h 2243138"/>
              <a:gd name="connsiteX1" fmla="*/ 188547 w 2574748"/>
              <a:gd name="connsiteY1" fmla="*/ 2243138 h 2243138"/>
              <a:gd name="connsiteX2" fmla="*/ 331422 w 2574748"/>
              <a:gd name="connsiteY2" fmla="*/ 2228850 h 2243138"/>
              <a:gd name="connsiteX3" fmla="*/ 245697 w 2574748"/>
              <a:gd name="connsiteY3" fmla="*/ 2085975 h 2243138"/>
              <a:gd name="connsiteX4" fmla="*/ 202834 w 2574748"/>
              <a:gd name="connsiteY4" fmla="*/ 2000250 h 2243138"/>
              <a:gd name="connsiteX5" fmla="*/ 131397 w 2574748"/>
              <a:gd name="connsiteY5" fmla="*/ 1900238 h 2243138"/>
              <a:gd name="connsiteX6" fmla="*/ 74247 w 2574748"/>
              <a:gd name="connsiteY6" fmla="*/ 1828800 h 2243138"/>
              <a:gd name="connsiteX7" fmla="*/ 45672 w 2574748"/>
              <a:gd name="connsiteY7" fmla="*/ 1785938 h 2243138"/>
              <a:gd name="connsiteX8" fmla="*/ 2809 w 2574748"/>
              <a:gd name="connsiteY8" fmla="*/ 1743075 h 2243138"/>
              <a:gd name="connsiteX9" fmla="*/ 117109 w 2574748"/>
              <a:gd name="connsiteY9" fmla="*/ 1771650 h 2243138"/>
              <a:gd name="connsiteX10" fmla="*/ 174259 w 2574748"/>
              <a:gd name="connsiteY10" fmla="*/ 1828800 h 2243138"/>
              <a:gd name="connsiteX11" fmla="*/ 374284 w 2574748"/>
              <a:gd name="connsiteY11" fmla="*/ 1943100 h 2243138"/>
              <a:gd name="connsiteX12" fmla="*/ 417147 w 2574748"/>
              <a:gd name="connsiteY12" fmla="*/ 1971675 h 2243138"/>
              <a:gd name="connsiteX13" fmla="*/ 502872 w 2574748"/>
              <a:gd name="connsiteY13" fmla="*/ 2000250 h 2243138"/>
              <a:gd name="connsiteX14" fmla="*/ 531447 w 2574748"/>
              <a:gd name="connsiteY14" fmla="*/ 1957388 h 2243138"/>
              <a:gd name="connsiteX15" fmla="*/ 445722 w 2574748"/>
              <a:gd name="connsiteY15" fmla="*/ 1828800 h 2243138"/>
              <a:gd name="connsiteX16" fmla="*/ 402859 w 2574748"/>
              <a:gd name="connsiteY16" fmla="*/ 1743075 h 2243138"/>
              <a:gd name="connsiteX17" fmla="*/ 388572 w 2574748"/>
              <a:gd name="connsiteY17" fmla="*/ 1700213 h 2243138"/>
              <a:gd name="connsiteX18" fmla="*/ 488584 w 2574748"/>
              <a:gd name="connsiteY18" fmla="*/ 1714500 h 2243138"/>
              <a:gd name="connsiteX19" fmla="*/ 560022 w 2574748"/>
              <a:gd name="connsiteY19" fmla="*/ 1757363 h 2243138"/>
              <a:gd name="connsiteX20" fmla="*/ 602884 w 2574748"/>
              <a:gd name="connsiteY20" fmla="*/ 1771650 h 2243138"/>
              <a:gd name="connsiteX21" fmla="*/ 760047 w 2574748"/>
              <a:gd name="connsiteY21" fmla="*/ 1843088 h 2243138"/>
              <a:gd name="connsiteX22" fmla="*/ 845772 w 2574748"/>
              <a:gd name="connsiteY22" fmla="*/ 1871663 h 2243138"/>
              <a:gd name="connsiteX23" fmla="*/ 888634 w 2574748"/>
              <a:gd name="connsiteY23" fmla="*/ 1885950 h 2243138"/>
              <a:gd name="connsiteX24" fmla="*/ 902922 w 2574748"/>
              <a:gd name="connsiteY24" fmla="*/ 1828800 h 2243138"/>
              <a:gd name="connsiteX25" fmla="*/ 817197 w 2574748"/>
              <a:gd name="connsiteY25" fmla="*/ 1628775 h 2243138"/>
              <a:gd name="connsiteX26" fmla="*/ 745759 w 2574748"/>
              <a:gd name="connsiteY26" fmla="*/ 1457325 h 2243138"/>
              <a:gd name="connsiteX27" fmla="*/ 717184 w 2574748"/>
              <a:gd name="connsiteY27" fmla="*/ 1400175 h 2243138"/>
              <a:gd name="connsiteX28" fmla="*/ 688609 w 2574748"/>
              <a:gd name="connsiteY28" fmla="*/ 1357313 h 2243138"/>
              <a:gd name="connsiteX29" fmla="*/ 731472 w 2574748"/>
              <a:gd name="connsiteY29" fmla="*/ 1371600 h 2243138"/>
              <a:gd name="connsiteX30" fmla="*/ 817197 w 2574748"/>
              <a:gd name="connsiteY30" fmla="*/ 1471613 h 2243138"/>
              <a:gd name="connsiteX31" fmla="*/ 917209 w 2574748"/>
              <a:gd name="connsiteY31" fmla="*/ 1543050 h 2243138"/>
              <a:gd name="connsiteX32" fmla="*/ 960072 w 2574748"/>
              <a:gd name="connsiteY32" fmla="*/ 1600200 h 2243138"/>
              <a:gd name="connsiteX33" fmla="*/ 1017222 w 2574748"/>
              <a:gd name="connsiteY33" fmla="*/ 1643063 h 2243138"/>
              <a:gd name="connsiteX34" fmla="*/ 1102947 w 2574748"/>
              <a:gd name="connsiteY34" fmla="*/ 1700213 h 2243138"/>
              <a:gd name="connsiteX35" fmla="*/ 1117234 w 2574748"/>
              <a:gd name="connsiteY35" fmla="*/ 1614488 h 2243138"/>
              <a:gd name="connsiteX36" fmla="*/ 1074372 w 2574748"/>
              <a:gd name="connsiteY36" fmla="*/ 1543050 h 2243138"/>
              <a:gd name="connsiteX37" fmla="*/ 974359 w 2574748"/>
              <a:gd name="connsiteY37" fmla="*/ 1371600 h 2243138"/>
              <a:gd name="connsiteX38" fmla="*/ 860059 w 2574748"/>
              <a:gd name="connsiteY38" fmla="*/ 1114425 h 2243138"/>
              <a:gd name="connsiteX39" fmla="*/ 831484 w 2574748"/>
              <a:gd name="connsiteY39" fmla="*/ 1057275 h 2243138"/>
              <a:gd name="connsiteX40" fmla="*/ 874347 w 2574748"/>
              <a:gd name="connsiteY40" fmla="*/ 1042988 h 2243138"/>
              <a:gd name="connsiteX41" fmla="*/ 931497 w 2574748"/>
              <a:gd name="connsiteY41" fmla="*/ 1071563 h 2243138"/>
              <a:gd name="connsiteX42" fmla="*/ 1088659 w 2574748"/>
              <a:gd name="connsiteY42" fmla="*/ 1185863 h 2243138"/>
              <a:gd name="connsiteX43" fmla="*/ 1174384 w 2574748"/>
              <a:gd name="connsiteY43" fmla="*/ 1271588 h 2243138"/>
              <a:gd name="connsiteX44" fmla="*/ 1231534 w 2574748"/>
              <a:gd name="connsiteY44" fmla="*/ 1300163 h 2243138"/>
              <a:gd name="connsiteX45" fmla="*/ 1317259 w 2574748"/>
              <a:gd name="connsiteY45" fmla="*/ 1357313 h 2243138"/>
              <a:gd name="connsiteX46" fmla="*/ 1302972 w 2574748"/>
              <a:gd name="connsiteY46" fmla="*/ 1214438 h 2243138"/>
              <a:gd name="connsiteX47" fmla="*/ 1231534 w 2574748"/>
              <a:gd name="connsiteY47" fmla="*/ 985838 h 2243138"/>
              <a:gd name="connsiteX48" fmla="*/ 1174384 w 2574748"/>
              <a:gd name="connsiteY48" fmla="*/ 828675 h 2243138"/>
              <a:gd name="connsiteX49" fmla="*/ 1160097 w 2574748"/>
              <a:gd name="connsiteY49" fmla="*/ 757238 h 2243138"/>
              <a:gd name="connsiteX50" fmla="*/ 1145809 w 2574748"/>
              <a:gd name="connsiteY50" fmla="*/ 714375 h 2243138"/>
              <a:gd name="connsiteX51" fmla="*/ 1202959 w 2574748"/>
              <a:gd name="connsiteY51" fmla="*/ 728663 h 2243138"/>
              <a:gd name="connsiteX52" fmla="*/ 1531572 w 2574748"/>
              <a:gd name="connsiteY52" fmla="*/ 1014413 h 2243138"/>
              <a:gd name="connsiteX53" fmla="*/ 1588722 w 2574748"/>
              <a:gd name="connsiteY53" fmla="*/ 1057275 h 2243138"/>
              <a:gd name="connsiteX54" fmla="*/ 1645872 w 2574748"/>
              <a:gd name="connsiteY54" fmla="*/ 1114425 h 2243138"/>
              <a:gd name="connsiteX55" fmla="*/ 1745884 w 2574748"/>
              <a:gd name="connsiteY55" fmla="*/ 1185863 h 2243138"/>
              <a:gd name="connsiteX56" fmla="*/ 1717309 w 2574748"/>
              <a:gd name="connsiteY56" fmla="*/ 957263 h 2243138"/>
              <a:gd name="connsiteX57" fmla="*/ 1688734 w 2574748"/>
              <a:gd name="connsiteY57" fmla="*/ 900113 h 2243138"/>
              <a:gd name="connsiteX58" fmla="*/ 1631584 w 2574748"/>
              <a:gd name="connsiteY58" fmla="*/ 700088 h 2243138"/>
              <a:gd name="connsiteX59" fmla="*/ 1603009 w 2574748"/>
              <a:gd name="connsiteY59" fmla="*/ 628650 h 2243138"/>
              <a:gd name="connsiteX60" fmla="*/ 1588722 w 2574748"/>
              <a:gd name="connsiteY60" fmla="*/ 585788 h 2243138"/>
              <a:gd name="connsiteX61" fmla="*/ 1660159 w 2574748"/>
              <a:gd name="connsiteY61" fmla="*/ 614363 h 2243138"/>
              <a:gd name="connsiteX62" fmla="*/ 1760172 w 2574748"/>
              <a:gd name="connsiteY62" fmla="*/ 714375 h 2243138"/>
              <a:gd name="connsiteX63" fmla="*/ 1845897 w 2574748"/>
              <a:gd name="connsiteY63" fmla="*/ 800100 h 2243138"/>
              <a:gd name="connsiteX64" fmla="*/ 1903047 w 2574748"/>
              <a:gd name="connsiteY64" fmla="*/ 842963 h 2243138"/>
              <a:gd name="connsiteX65" fmla="*/ 2045922 w 2574748"/>
              <a:gd name="connsiteY65" fmla="*/ 957263 h 2243138"/>
              <a:gd name="connsiteX66" fmla="*/ 2031634 w 2574748"/>
              <a:gd name="connsiteY66" fmla="*/ 842963 h 2243138"/>
              <a:gd name="connsiteX67" fmla="*/ 1903047 w 2574748"/>
              <a:gd name="connsiteY67" fmla="*/ 528638 h 2243138"/>
              <a:gd name="connsiteX68" fmla="*/ 1860184 w 2574748"/>
              <a:gd name="connsiteY68" fmla="*/ 400050 h 2243138"/>
              <a:gd name="connsiteX69" fmla="*/ 1803034 w 2574748"/>
              <a:gd name="connsiteY69" fmla="*/ 285750 h 2243138"/>
              <a:gd name="connsiteX70" fmla="*/ 1745884 w 2574748"/>
              <a:gd name="connsiteY70" fmla="*/ 142875 h 2243138"/>
              <a:gd name="connsiteX71" fmla="*/ 1703022 w 2574748"/>
              <a:gd name="connsiteY71" fmla="*/ 71438 h 2243138"/>
              <a:gd name="connsiteX72" fmla="*/ 1688734 w 2574748"/>
              <a:gd name="connsiteY72" fmla="*/ 28575 h 2243138"/>
              <a:gd name="connsiteX73" fmla="*/ 1903047 w 2574748"/>
              <a:gd name="connsiteY73" fmla="*/ 171450 h 2243138"/>
              <a:gd name="connsiteX74" fmla="*/ 1974484 w 2574748"/>
              <a:gd name="connsiteY74" fmla="*/ 242888 h 2243138"/>
              <a:gd name="connsiteX75" fmla="*/ 2003059 w 2574748"/>
              <a:gd name="connsiteY75" fmla="*/ 285750 h 2243138"/>
              <a:gd name="connsiteX76" fmla="*/ 2060209 w 2574748"/>
              <a:gd name="connsiteY76" fmla="*/ 357188 h 2243138"/>
              <a:gd name="connsiteX77" fmla="*/ 2117359 w 2574748"/>
              <a:gd name="connsiteY77" fmla="*/ 414338 h 2243138"/>
              <a:gd name="connsiteX78" fmla="*/ 2231659 w 2574748"/>
              <a:gd name="connsiteY78" fmla="*/ 557213 h 2243138"/>
              <a:gd name="connsiteX79" fmla="*/ 2260234 w 2574748"/>
              <a:gd name="connsiteY79" fmla="*/ 457200 h 2243138"/>
              <a:gd name="connsiteX80" fmla="*/ 2188797 w 2574748"/>
              <a:gd name="connsiteY80" fmla="*/ 185738 h 2243138"/>
              <a:gd name="connsiteX81" fmla="*/ 2174509 w 2574748"/>
              <a:gd name="connsiteY81" fmla="*/ 142875 h 2243138"/>
              <a:gd name="connsiteX82" fmla="*/ 2117359 w 2574748"/>
              <a:gd name="connsiteY82" fmla="*/ 42863 h 2243138"/>
              <a:gd name="connsiteX83" fmla="*/ 2160222 w 2574748"/>
              <a:gd name="connsiteY83" fmla="*/ 28575 h 2243138"/>
              <a:gd name="connsiteX84" fmla="*/ 2203084 w 2574748"/>
              <a:gd name="connsiteY84" fmla="*/ 42863 h 2243138"/>
              <a:gd name="connsiteX85" fmla="*/ 2303097 w 2574748"/>
              <a:gd name="connsiteY85" fmla="*/ 100013 h 2243138"/>
              <a:gd name="connsiteX86" fmla="*/ 2403109 w 2574748"/>
              <a:gd name="connsiteY86" fmla="*/ 157163 h 2243138"/>
              <a:gd name="connsiteX87" fmla="*/ 2445972 w 2574748"/>
              <a:gd name="connsiteY87" fmla="*/ 200025 h 2243138"/>
              <a:gd name="connsiteX88" fmla="*/ 2545984 w 2574748"/>
              <a:gd name="connsiteY88" fmla="*/ 285750 h 2243138"/>
              <a:gd name="connsiteX89" fmla="*/ 2574559 w 2574748"/>
              <a:gd name="connsiteY89" fmla="*/ 242888 h 2243138"/>
              <a:gd name="connsiteX90" fmla="*/ 2531697 w 2574748"/>
              <a:gd name="connsiteY90" fmla="*/ 185738 h 2243138"/>
              <a:gd name="connsiteX91" fmla="*/ 2503122 w 2574748"/>
              <a:gd name="connsiteY91" fmla="*/ 128588 h 2243138"/>
              <a:gd name="connsiteX92" fmla="*/ 2445972 w 2574748"/>
              <a:gd name="connsiteY92" fmla="*/ 42863 h 2243138"/>
              <a:gd name="connsiteX93" fmla="*/ 2503122 w 2574748"/>
              <a:gd name="connsiteY93" fmla="*/ 0 h 224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574748" h="2243138">
                <a:moveTo>
                  <a:pt x="2809" y="2214563"/>
                </a:moveTo>
                <a:cubicBezTo>
                  <a:pt x="26857" y="2218571"/>
                  <a:pt x="170170" y="2243138"/>
                  <a:pt x="188547" y="2243138"/>
                </a:cubicBezTo>
                <a:cubicBezTo>
                  <a:pt x="236410" y="2243138"/>
                  <a:pt x="283797" y="2233613"/>
                  <a:pt x="331422" y="2228850"/>
                </a:cubicBezTo>
                <a:cubicBezTo>
                  <a:pt x="302790" y="2114327"/>
                  <a:pt x="339786" y="2227109"/>
                  <a:pt x="245697" y="2085975"/>
                </a:cubicBezTo>
                <a:cubicBezTo>
                  <a:pt x="227975" y="2059393"/>
                  <a:pt x="219578" y="2027459"/>
                  <a:pt x="202834" y="2000250"/>
                </a:cubicBezTo>
                <a:cubicBezTo>
                  <a:pt x="181363" y="1965359"/>
                  <a:pt x="155978" y="1933013"/>
                  <a:pt x="131397" y="1900238"/>
                </a:cubicBezTo>
                <a:cubicBezTo>
                  <a:pt x="113100" y="1875842"/>
                  <a:pt x="92544" y="1853196"/>
                  <a:pt x="74247" y="1828800"/>
                </a:cubicBezTo>
                <a:cubicBezTo>
                  <a:pt x="63944" y="1815063"/>
                  <a:pt x="56665" y="1799129"/>
                  <a:pt x="45672" y="1785938"/>
                </a:cubicBezTo>
                <a:cubicBezTo>
                  <a:pt x="32737" y="1770416"/>
                  <a:pt x="-11479" y="1757363"/>
                  <a:pt x="2809" y="1743075"/>
                </a:cubicBezTo>
                <a:cubicBezTo>
                  <a:pt x="11429" y="1734455"/>
                  <a:pt x="99325" y="1765722"/>
                  <a:pt x="117109" y="1771650"/>
                </a:cubicBezTo>
                <a:cubicBezTo>
                  <a:pt x="136159" y="1790700"/>
                  <a:pt x="152336" y="1813141"/>
                  <a:pt x="174259" y="1828800"/>
                </a:cubicBezTo>
                <a:cubicBezTo>
                  <a:pt x="345765" y="1951305"/>
                  <a:pt x="263482" y="1879785"/>
                  <a:pt x="374284" y="1943100"/>
                </a:cubicBezTo>
                <a:cubicBezTo>
                  <a:pt x="389193" y="1951619"/>
                  <a:pt x="401455" y="1964701"/>
                  <a:pt x="417147" y="1971675"/>
                </a:cubicBezTo>
                <a:cubicBezTo>
                  <a:pt x="444672" y="1983908"/>
                  <a:pt x="502872" y="2000250"/>
                  <a:pt x="502872" y="2000250"/>
                </a:cubicBezTo>
                <a:cubicBezTo>
                  <a:pt x="512397" y="1985963"/>
                  <a:pt x="533577" y="1974427"/>
                  <a:pt x="531447" y="1957388"/>
                </a:cubicBezTo>
                <a:cubicBezTo>
                  <a:pt x="528691" y="1935344"/>
                  <a:pt x="460349" y="1848303"/>
                  <a:pt x="445722" y="1828800"/>
                </a:cubicBezTo>
                <a:cubicBezTo>
                  <a:pt x="409807" y="1721059"/>
                  <a:pt x="458256" y="1853869"/>
                  <a:pt x="402859" y="1743075"/>
                </a:cubicBezTo>
                <a:cubicBezTo>
                  <a:pt x="396124" y="1729605"/>
                  <a:pt x="374285" y="1704975"/>
                  <a:pt x="388572" y="1700213"/>
                </a:cubicBezTo>
                <a:cubicBezTo>
                  <a:pt x="420520" y="1689564"/>
                  <a:pt x="455247" y="1709738"/>
                  <a:pt x="488584" y="1714500"/>
                </a:cubicBezTo>
                <a:cubicBezTo>
                  <a:pt x="512397" y="1728788"/>
                  <a:pt x="535184" y="1744944"/>
                  <a:pt x="560022" y="1757363"/>
                </a:cubicBezTo>
                <a:cubicBezTo>
                  <a:pt x="573492" y="1764098"/>
                  <a:pt x="589414" y="1764915"/>
                  <a:pt x="602884" y="1771650"/>
                </a:cubicBezTo>
                <a:cubicBezTo>
                  <a:pt x="758509" y="1849463"/>
                  <a:pt x="584678" y="1784632"/>
                  <a:pt x="760047" y="1843088"/>
                </a:cubicBezTo>
                <a:lnTo>
                  <a:pt x="845772" y="1871663"/>
                </a:lnTo>
                <a:lnTo>
                  <a:pt x="888634" y="1885950"/>
                </a:lnTo>
                <a:cubicBezTo>
                  <a:pt x="893397" y="1866900"/>
                  <a:pt x="902922" y="1848436"/>
                  <a:pt x="902922" y="1828800"/>
                </a:cubicBezTo>
                <a:cubicBezTo>
                  <a:pt x="902922" y="1773447"/>
                  <a:pt x="823653" y="1644268"/>
                  <a:pt x="817197" y="1628775"/>
                </a:cubicBezTo>
                <a:cubicBezTo>
                  <a:pt x="793384" y="1571625"/>
                  <a:pt x="773447" y="1512701"/>
                  <a:pt x="745759" y="1457325"/>
                </a:cubicBezTo>
                <a:cubicBezTo>
                  <a:pt x="736234" y="1438275"/>
                  <a:pt x="727751" y="1418667"/>
                  <a:pt x="717184" y="1400175"/>
                </a:cubicBezTo>
                <a:cubicBezTo>
                  <a:pt x="708665" y="1385266"/>
                  <a:pt x="680930" y="1372671"/>
                  <a:pt x="688609" y="1357313"/>
                </a:cubicBezTo>
                <a:cubicBezTo>
                  <a:pt x="695344" y="1343843"/>
                  <a:pt x="717184" y="1366838"/>
                  <a:pt x="731472" y="1371600"/>
                </a:cubicBezTo>
                <a:cubicBezTo>
                  <a:pt x="760074" y="1409737"/>
                  <a:pt x="779883" y="1441762"/>
                  <a:pt x="817197" y="1471613"/>
                </a:cubicBezTo>
                <a:cubicBezTo>
                  <a:pt x="849188" y="1497206"/>
                  <a:pt x="886757" y="1515644"/>
                  <a:pt x="917209" y="1543050"/>
                </a:cubicBezTo>
                <a:cubicBezTo>
                  <a:pt x="934909" y="1558980"/>
                  <a:pt x="943234" y="1583362"/>
                  <a:pt x="960072" y="1600200"/>
                </a:cubicBezTo>
                <a:cubicBezTo>
                  <a:pt x="976910" y="1617038"/>
                  <a:pt x="997714" y="1629407"/>
                  <a:pt x="1017222" y="1643063"/>
                </a:cubicBezTo>
                <a:cubicBezTo>
                  <a:pt x="1045357" y="1662757"/>
                  <a:pt x="1102947" y="1700213"/>
                  <a:pt x="1102947" y="1700213"/>
                </a:cubicBezTo>
                <a:cubicBezTo>
                  <a:pt x="1107709" y="1671638"/>
                  <a:pt x="1122416" y="1642990"/>
                  <a:pt x="1117234" y="1614488"/>
                </a:cubicBezTo>
                <a:cubicBezTo>
                  <a:pt x="1112266" y="1587166"/>
                  <a:pt x="1085863" y="1568331"/>
                  <a:pt x="1074372" y="1543050"/>
                </a:cubicBezTo>
                <a:cubicBezTo>
                  <a:pt x="1001766" y="1383316"/>
                  <a:pt x="1104928" y="1528282"/>
                  <a:pt x="974359" y="1371600"/>
                </a:cubicBezTo>
                <a:cubicBezTo>
                  <a:pt x="941993" y="1242130"/>
                  <a:pt x="968854" y="1332014"/>
                  <a:pt x="860059" y="1114425"/>
                </a:cubicBezTo>
                <a:lnTo>
                  <a:pt x="831484" y="1057275"/>
                </a:lnTo>
                <a:cubicBezTo>
                  <a:pt x="845772" y="1052513"/>
                  <a:pt x="859438" y="1040858"/>
                  <a:pt x="874347" y="1042988"/>
                </a:cubicBezTo>
                <a:cubicBezTo>
                  <a:pt x="895431" y="1046000"/>
                  <a:pt x="913776" y="1059749"/>
                  <a:pt x="931497" y="1071563"/>
                </a:cubicBezTo>
                <a:cubicBezTo>
                  <a:pt x="985395" y="1107495"/>
                  <a:pt x="1042855" y="1140059"/>
                  <a:pt x="1088659" y="1185863"/>
                </a:cubicBezTo>
                <a:cubicBezTo>
                  <a:pt x="1117234" y="1214438"/>
                  <a:pt x="1138239" y="1253516"/>
                  <a:pt x="1174384" y="1271588"/>
                </a:cubicBezTo>
                <a:cubicBezTo>
                  <a:pt x="1193434" y="1281113"/>
                  <a:pt x="1213271" y="1289205"/>
                  <a:pt x="1231534" y="1300163"/>
                </a:cubicBezTo>
                <a:cubicBezTo>
                  <a:pt x="1260983" y="1317832"/>
                  <a:pt x="1317259" y="1357313"/>
                  <a:pt x="1317259" y="1357313"/>
                </a:cubicBezTo>
                <a:cubicBezTo>
                  <a:pt x="1312497" y="1309688"/>
                  <a:pt x="1311290" y="1261572"/>
                  <a:pt x="1302972" y="1214438"/>
                </a:cubicBezTo>
                <a:cubicBezTo>
                  <a:pt x="1296550" y="1178047"/>
                  <a:pt x="1240319" y="1007801"/>
                  <a:pt x="1231534" y="985838"/>
                </a:cubicBezTo>
                <a:cubicBezTo>
                  <a:pt x="1216762" y="948909"/>
                  <a:pt x="1181720" y="865358"/>
                  <a:pt x="1174384" y="828675"/>
                </a:cubicBezTo>
                <a:cubicBezTo>
                  <a:pt x="1169622" y="804863"/>
                  <a:pt x="1165987" y="780797"/>
                  <a:pt x="1160097" y="757238"/>
                </a:cubicBezTo>
                <a:cubicBezTo>
                  <a:pt x="1156444" y="742627"/>
                  <a:pt x="1133278" y="722729"/>
                  <a:pt x="1145809" y="714375"/>
                </a:cubicBezTo>
                <a:cubicBezTo>
                  <a:pt x="1162147" y="703483"/>
                  <a:pt x="1183909" y="723900"/>
                  <a:pt x="1202959" y="728663"/>
                </a:cubicBezTo>
                <a:cubicBezTo>
                  <a:pt x="1364436" y="890139"/>
                  <a:pt x="1282959" y="815523"/>
                  <a:pt x="1531572" y="1014413"/>
                </a:cubicBezTo>
                <a:cubicBezTo>
                  <a:pt x="1550166" y="1029288"/>
                  <a:pt x="1571884" y="1040437"/>
                  <a:pt x="1588722" y="1057275"/>
                </a:cubicBezTo>
                <a:cubicBezTo>
                  <a:pt x="1607772" y="1076325"/>
                  <a:pt x="1625597" y="1096684"/>
                  <a:pt x="1645872" y="1114425"/>
                </a:cubicBezTo>
                <a:cubicBezTo>
                  <a:pt x="1674228" y="1139236"/>
                  <a:pt x="1713878" y="1164526"/>
                  <a:pt x="1745884" y="1185863"/>
                </a:cubicBezTo>
                <a:cubicBezTo>
                  <a:pt x="1741729" y="1136004"/>
                  <a:pt x="1741479" y="1021715"/>
                  <a:pt x="1717309" y="957263"/>
                </a:cubicBezTo>
                <a:cubicBezTo>
                  <a:pt x="1709831" y="937321"/>
                  <a:pt x="1698259" y="919163"/>
                  <a:pt x="1688734" y="900113"/>
                </a:cubicBezTo>
                <a:cubicBezTo>
                  <a:pt x="1663543" y="799350"/>
                  <a:pt x="1664379" y="790276"/>
                  <a:pt x="1631584" y="700088"/>
                </a:cubicBezTo>
                <a:cubicBezTo>
                  <a:pt x="1622819" y="675985"/>
                  <a:pt x="1612014" y="652664"/>
                  <a:pt x="1603009" y="628650"/>
                </a:cubicBezTo>
                <a:cubicBezTo>
                  <a:pt x="1597721" y="614549"/>
                  <a:pt x="1574111" y="589440"/>
                  <a:pt x="1588722" y="585788"/>
                </a:cubicBezTo>
                <a:cubicBezTo>
                  <a:pt x="1613603" y="579568"/>
                  <a:pt x="1636347" y="604838"/>
                  <a:pt x="1660159" y="614363"/>
                </a:cubicBezTo>
                <a:lnTo>
                  <a:pt x="1760172" y="714375"/>
                </a:lnTo>
                <a:cubicBezTo>
                  <a:pt x="1788747" y="742950"/>
                  <a:pt x="1813568" y="775853"/>
                  <a:pt x="1845897" y="800100"/>
                </a:cubicBezTo>
                <a:cubicBezTo>
                  <a:pt x="1864947" y="814388"/>
                  <a:pt x="1885427" y="826945"/>
                  <a:pt x="1903047" y="842963"/>
                </a:cubicBezTo>
                <a:cubicBezTo>
                  <a:pt x="2031181" y="959449"/>
                  <a:pt x="1952751" y="926205"/>
                  <a:pt x="2045922" y="957263"/>
                </a:cubicBezTo>
                <a:cubicBezTo>
                  <a:pt x="2041159" y="919163"/>
                  <a:pt x="2042182" y="879882"/>
                  <a:pt x="2031634" y="842963"/>
                </a:cubicBezTo>
                <a:cubicBezTo>
                  <a:pt x="1987750" y="689369"/>
                  <a:pt x="1955749" y="664157"/>
                  <a:pt x="1903047" y="528638"/>
                </a:cubicBezTo>
                <a:cubicBezTo>
                  <a:pt x="1886671" y="486529"/>
                  <a:pt x="1877387" y="441828"/>
                  <a:pt x="1860184" y="400050"/>
                </a:cubicBezTo>
                <a:cubicBezTo>
                  <a:pt x="1843965" y="360661"/>
                  <a:pt x="1820334" y="324676"/>
                  <a:pt x="1803034" y="285750"/>
                </a:cubicBezTo>
                <a:cubicBezTo>
                  <a:pt x="1782202" y="238877"/>
                  <a:pt x="1767575" y="189357"/>
                  <a:pt x="1745884" y="142875"/>
                </a:cubicBezTo>
                <a:cubicBezTo>
                  <a:pt x="1734141" y="117711"/>
                  <a:pt x="1715441" y="96276"/>
                  <a:pt x="1703022" y="71438"/>
                </a:cubicBezTo>
                <a:cubicBezTo>
                  <a:pt x="1696287" y="57967"/>
                  <a:pt x="1673673" y="28575"/>
                  <a:pt x="1688734" y="28575"/>
                </a:cubicBezTo>
                <a:cubicBezTo>
                  <a:pt x="1735770" y="28575"/>
                  <a:pt x="1897549" y="165952"/>
                  <a:pt x="1903047" y="171450"/>
                </a:cubicBezTo>
                <a:cubicBezTo>
                  <a:pt x="1926859" y="195263"/>
                  <a:pt x="1952308" y="217544"/>
                  <a:pt x="1974484" y="242888"/>
                </a:cubicBezTo>
                <a:cubicBezTo>
                  <a:pt x="1985791" y="255811"/>
                  <a:pt x="1992756" y="272013"/>
                  <a:pt x="2003059" y="285750"/>
                </a:cubicBezTo>
                <a:cubicBezTo>
                  <a:pt x="2021356" y="310146"/>
                  <a:pt x="2039949" y="334396"/>
                  <a:pt x="2060209" y="357188"/>
                </a:cubicBezTo>
                <a:cubicBezTo>
                  <a:pt x="2078107" y="377324"/>
                  <a:pt x="2100299" y="393487"/>
                  <a:pt x="2117359" y="414338"/>
                </a:cubicBezTo>
                <a:cubicBezTo>
                  <a:pt x="2267094" y="597346"/>
                  <a:pt x="2127005" y="452556"/>
                  <a:pt x="2231659" y="557213"/>
                </a:cubicBezTo>
                <a:cubicBezTo>
                  <a:pt x="2241184" y="523875"/>
                  <a:pt x="2260234" y="491872"/>
                  <a:pt x="2260234" y="457200"/>
                </a:cubicBezTo>
                <a:cubicBezTo>
                  <a:pt x="2260234" y="280371"/>
                  <a:pt x="2242621" y="306843"/>
                  <a:pt x="2188797" y="185738"/>
                </a:cubicBezTo>
                <a:cubicBezTo>
                  <a:pt x="2182680" y="171975"/>
                  <a:pt x="2180442" y="156718"/>
                  <a:pt x="2174509" y="142875"/>
                </a:cubicBezTo>
                <a:cubicBezTo>
                  <a:pt x="2152756" y="92118"/>
                  <a:pt x="2146057" y="85910"/>
                  <a:pt x="2117359" y="42863"/>
                </a:cubicBezTo>
                <a:cubicBezTo>
                  <a:pt x="2131647" y="38100"/>
                  <a:pt x="2145161" y="28575"/>
                  <a:pt x="2160222" y="28575"/>
                </a:cubicBezTo>
                <a:cubicBezTo>
                  <a:pt x="2175282" y="28575"/>
                  <a:pt x="2189241" y="36930"/>
                  <a:pt x="2203084" y="42863"/>
                </a:cubicBezTo>
                <a:cubicBezTo>
                  <a:pt x="2289437" y="79872"/>
                  <a:pt x="2231351" y="59015"/>
                  <a:pt x="2303097" y="100013"/>
                </a:cubicBezTo>
                <a:cubicBezTo>
                  <a:pt x="2347564" y="125422"/>
                  <a:pt x="2365133" y="125517"/>
                  <a:pt x="2403109" y="157163"/>
                </a:cubicBezTo>
                <a:cubicBezTo>
                  <a:pt x="2418631" y="170098"/>
                  <a:pt x="2430631" y="186875"/>
                  <a:pt x="2445972" y="200025"/>
                </a:cubicBezTo>
                <a:cubicBezTo>
                  <a:pt x="2574264" y="309989"/>
                  <a:pt x="2439635" y="179401"/>
                  <a:pt x="2545984" y="285750"/>
                </a:cubicBezTo>
                <a:cubicBezTo>
                  <a:pt x="2555509" y="271463"/>
                  <a:pt x="2576987" y="259887"/>
                  <a:pt x="2574559" y="242888"/>
                </a:cubicBezTo>
                <a:cubicBezTo>
                  <a:pt x="2571192" y="219315"/>
                  <a:pt x="2544317" y="205931"/>
                  <a:pt x="2531697" y="185738"/>
                </a:cubicBezTo>
                <a:cubicBezTo>
                  <a:pt x="2520409" y="167677"/>
                  <a:pt x="2514080" y="146851"/>
                  <a:pt x="2503122" y="128588"/>
                </a:cubicBezTo>
                <a:cubicBezTo>
                  <a:pt x="2485453" y="99139"/>
                  <a:pt x="2445972" y="42863"/>
                  <a:pt x="2445972" y="42863"/>
                </a:cubicBezTo>
                <a:cubicBezTo>
                  <a:pt x="2541800" y="10920"/>
                  <a:pt x="2558638" y="27759"/>
                  <a:pt x="250312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108C7A6-2951-CD41-A7F2-7F027115F003}"/>
              </a:ext>
            </a:extLst>
          </p:cNvPr>
          <p:cNvCxnSpPr/>
          <p:nvPr/>
        </p:nvCxnSpPr>
        <p:spPr>
          <a:xfrm>
            <a:off x="642938" y="4200525"/>
            <a:ext cx="0" cy="69476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C9025931-4ACB-3740-881A-84CD5A697939}"/>
              </a:ext>
            </a:extLst>
          </p:cNvPr>
          <p:cNvCxnSpPr>
            <a:cxnSpLocks/>
          </p:cNvCxnSpPr>
          <p:nvPr/>
        </p:nvCxnSpPr>
        <p:spPr>
          <a:xfrm flipH="1">
            <a:off x="742612" y="5119131"/>
            <a:ext cx="6762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A1CF63D-DA61-9342-BEC5-4C4D226EAE7B}"/>
              </a:ext>
            </a:extLst>
          </p:cNvPr>
          <p:cNvSpPr txBox="1"/>
          <p:nvPr/>
        </p:nvSpPr>
        <p:spPr>
          <a:xfrm>
            <a:off x="42863" y="4248962"/>
            <a:ext cx="63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min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DE4212-917D-7944-BCC3-A7BD6BC54A8C}"/>
              </a:ext>
            </a:extLst>
          </p:cNvPr>
          <p:cNvSpPr txBox="1"/>
          <p:nvPr/>
        </p:nvSpPr>
        <p:spPr>
          <a:xfrm>
            <a:off x="706891" y="5239542"/>
            <a:ext cx="74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min</a:t>
            </a:r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FF522B7-476E-1746-9671-BA7AACF2431F}"/>
              </a:ext>
            </a:extLst>
          </p:cNvPr>
          <p:cNvCxnSpPr>
            <a:cxnSpLocks/>
          </p:cNvCxnSpPr>
          <p:nvPr/>
        </p:nvCxnSpPr>
        <p:spPr>
          <a:xfrm flipV="1">
            <a:off x="838200" y="2195293"/>
            <a:ext cx="0" cy="200523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2B45D32-4B7D-E34A-B109-FEA3BF0A6930}"/>
              </a:ext>
            </a:extLst>
          </p:cNvPr>
          <p:cNvCxnSpPr>
            <a:cxnSpLocks/>
          </p:cNvCxnSpPr>
          <p:nvPr/>
        </p:nvCxnSpPr>
        <p:spPr>
          <a:xfrm flipV="1">
            <a:off x="838199" y="2195293"/>
            <a:ext cx="2119314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32A03E62-9C5E-C647-ABF2-D83B92A3A52D}"/>
              </a:ext>
            </a:extLst>
          </p:cNvPr>
          <p:cNvCxnSpPr>
            <a:cxnSpLocks/>
          </p:cNvCxnSpPr>
          <p:nvPr/>
        </p:nvCxnSpPr>
        <p:spPr>
          <a:xfrm>
            <a:off x="1454606" y="4895293"/>
            <a:ext cx="2119313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0A83ABBE-C098-6648-99BD-230F18C3F090}"/>
              </a:ext>
            </a:extLst>
          </p:cNvPr>
          <p:cNvCxnSpPr>
            <a:cxnSpLocks/>
          </p:cNvCxnSpPr>
          <p:nvPr/>
        </p:nvCxnSpPr>
        <p:spPr>
          <a:xfrm flipH="1" flipV="1">
            <a:off x="3538200" y="2890061"/>
            <a:ext cx="35719" cy="200523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BDC4961-DBDA-5946-8F2F-F36F5854F7AF}"/>
              </a:ext>
            </a:extLst>
          </p:cNvPr>
          <p:cNvSpPr txBox="1"/>
          <p:nvPr/>
        </p:nvSpPr>
        <p:spPr>
          <a:xfrm>
            <a:off x="471785" y="384706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CD0F04-000C-A044-95AD-055C9BBE45F5}"/>
              </a:ext>
            </a:extLst>
          </p:cNvPr>
          <p:cNvSpPr txBox="1"/>
          <p:nvPr/>
        </p:nvSpPr>
        <p:spPr>
          <a:xfrm rot="16200000">
            <a:off x="3299054" y="3816627"/>
            <a:ext cx="101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y1 = x - 6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F34AEB-20DE-0D4F-9E45-3B19C54A829F}"/>
              </a:ext>
            </a:extLst>
          </p:cNvPr>
          <p:cNvSpPr txBox="1"/>
          <p:nvPr/>
        </p:nvSpPr>
        <p:spPr>
          <a:xfrm>
            <a:off x="1389974" y="497414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A30E41-8BA6-B44E-BA3D-202F1E3E1348}"/>
              </a:ext>
            </a:extLst>
          </p:cNvPr>
          <p:cNvSpPr txBox="1"/>
          <p:nvPr/>
        </p:nvSpPr>
        <p:spPr>
          <a:xfrm>
            <a:off x="1080748" y="1825625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x + 10</a:t>
            </a:r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164459EE-C996-BE46-9AE2-5A9DE0EE3F69}"/>
              </a:ext>
            </a:extLst>
          </p:cNvPr>
          <p:cNvCxnSpPr/>
          <p:nvPr/>
        </p:nvCxnSpPr>
        <p:spPr>
          <a:xfrm>
            <a:off x="742612" y="2194957"/>
            <a:ext cx="13225" cy="270033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9C5C9E-3D66-3441-829E-0AFA12976808}"/>
              </a:ext>
            </a:extLst>
          </p:cNvPr>
          <p:cNvSpPr txBox="1"/>
          <p:nvPr/>
        </p:nvSpPr>
        <p:spPr>
          <a:xfrm rot="16200000">
            <a:off x="-62136" y="261461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30 min</a:t>
            </a:r>
            <a:endParaRPr lang="ru-RU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6EA5CB5A-6E47-C349-BB7D-1281B46DBBEB}"/>
              </a:ext>
            </a:extLst>
          </p:cNvPr>
          <p:cNvCxnSpPr>
            <a:cxnSpLocks/>
          </p:cNvCxnSpPr>
          <p:nvPr/>
        </p:nvCxnSpPr>
        <p:spPr>
          <a:xfrm flipH="1">
            <a:off x="809142" y="1702543"/>
            <a:ext cx="2722496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3F093B7-0FE4-5447-B30E-B3ACBB4D0541}"/>
              </a:ext>
            </a:extLst>
          </p:cNvPr>
          <p:cNvSpPr txBox="1"/>
          <p:nvPr/>
        </p:nvSpPr>
        <p:spPr>
          <a:xfrm>
            <a:off x="1645617" y="1370826"/>
            <a:ext cx="131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30 min</a:t>
            </a:r>
            <a:endParaRPr lang="ru-RU" dirty="0"/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519B01EA-FF4B-ED4D-81AB-6B83DB4B4528}"/>
              </a:ext>
            </a:extLst>
          </p:cNvPr>
          <p:cNvCxnSpPr>
            <a:cxnSpLocks/>
          </p:cNvCxnSpPr>
          <p:nvPr/>
        </p:nvCxnSpPr>
        <p:spPr>
          <a:xfrm flipH="1">
            <a:off x="789754" y="5635017"/>
            <a:ext cx="2784165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581819-439C-074C-8763-1237FB136CE0}"/>
              </a:ext>
            </a:extLst>
          </p:cNvPr>
          <p:cNvSpPr txBox="1"/>
          <p:nvPr/>
        </p:nvSpPr>
        <p:spPr>
          <a:xfrm>
            <a:off x="1791046" y="5769955"/>
            <a:ext cx="184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 = 30 min</a:t>
            </a:r>
            <a:endParaRPr lang="ru-RU" dirty="0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81FF6F26-5D65-0441-BBE5-76338019F822}"/>
              </a:ext>
            </a:extLst>
          </p:cNvPr>
          <p:cNvCxnSpPr>
            <a:cxnSpLocks/>
          </p:cNvCxnSpPr>
          <p:nvPr/>
        </p:nvCxnSpPr>
        <p:spPr>
          <a:xfrm flipV="1">
            <a:off x="3991529" y="2110329"/>
            <a:ext cx="0" cy="286381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88FC271-B755-E24C-B85E-63E1B77FF2A3}"/>
              </a:ext>
            </a:extLst>
          </p:cNvPr>
          <p:cNvSpPr txBox="1"/>
          <p:nvPr/>
        </p:nvSpPr>
        <p:spPr>
          <a:xfrm rot="16200000">
            <a:off x="3170106" y="2520729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 = 30 min</a:t>
            </a:r>
            <a:endParaRPr lang="ru-R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205044-C6F5-5740-856E-EAEB1BFB41DB}"/>
              </a:ext>
            </a:extLst>
          </p:cNvPr>
          <p:cNvSpPr txBox="1"/>
          <p:nvPr/>
        </p:nvSpPr>
        <p:spPr>
          <a:xfrm>
            <a:off x="813014" y="2913023"/>
            <a:ext cx="56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CE70A2-099E-A14A-82B3-5C4ECA040D9E}"/>
              </a:ext>
            </a:extLst>
          </p:cNvPr>
          <p:cNvSpPr txBox="1"/>
          <p:nvPr/>
        </p:nvSpPr>
        <p:spPr>
          <a:xfrm>
            <a:off x="1486478" y="22576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CA3C66-E1A4-914D-B466-8843F8CA9774}"/>
              </a:ext>
            </a:extLst>
          </p:cNvPr>
          <p:cNvSpPr txBox="1"/>
          <p:nvPr/>
        </p:nvSpPr>
        <p:spPr>
          <a:xfrm>
            <a:off x="2848358" y="182698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A8B5A2-B803-9142-B6FD-655D9FA96FF0}"/>
              </a:ext>
            </a:extLst>
          </p:cNvPr>
          <p:cNvSpPr txBox="1"/>
          <p:nvPr/>
        </p:nvSpPr>
        <p:spPr>
          <a:xfrm>
            <a:off x="1631575" y="2824628"/>
            <a:ext cx="25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BD6A9A-5D1E-414F-AA0A-5FB3BC3966B9}"/>
              </a:ext>
            </a:extLst>
          </p:cNvPr>
          <p:cNvSpPr txBox="1"/>
          <p:nvPr/>
        </p:nvSpPr>
        <p:spPr>
          <a:xfrm>
            <a:off x="2170390" y="304150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S3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68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A36A7-D658-A84A-875B-EA3C5B76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EF479-9305-1647-95F8-DCBEDAEF9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05914" cy="4351338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pPr marL="3200400" lvl="7" indent="0">
              <a:buNone/>
            </a:pPr>
            <a:r>
              <a:rPr lang="en-US" dirty="0"/>
              <a:t>As this is a right triangle we will use the following formula to calculate it’s area :</a:t>
            </a:r>
          </a:p>
          <a:p>
            <a:pPr marL="3200400" lvl="7" indent="0">
              <a:buNone/>
            </a:pPr>
            <a:endParaRPr lang="en-US" dirty="0"/>
          </a:p>
          <a:p>
            <a:pPr marL="3200400" lvl="7" indent="0">
              <a:buNone/>
            </a:pPr>
            <a:r>
              <a:rPr lang="en-US" dirty="0"/>
              <a:t>S = ½ * a * b </a:t>
            </a:r>
          </a:p>
          <a:p>
            <a:pPr marL="3200400" lvl="7" indent="0">
              <a:buNone/>
            </a:pPr>
            <a:r>
              <a:rPr lang="en-US" dirty="0"/>
              <a:t>S = ½ * 2/3 * 2/3 = ½ *2/3^2 = 4/16 = 2/9</a:t>
            </a:r>
          </a:p>
          <a:p>
            <a:pPr marL="3200400" lvl="7" indent="0">
              <a:buNone/>
            </a:pPr>
            <a:endParaRPr lang="en-US" dirty="0"/>
          </a:p>
          <a:p>
            <a:pPr marL="3200400" lvl="7" indent="0">
              <a:buNone/>
            </a:pPr>
            <a:r>
              <a:rPr lang="en-US" dirty="0"/>
              <a:t>Similar case will be for the blue triangle.</a:t>
            </a:r>
          </a:p>
          <a:p>
            <a:pPr marL="3200400" lvl="7" indent="0">
              <a:buNone/>
            </a:pPr>
            <a:r>
              <a:rPr lang="en-US" dirty="0"/>
              <a:t>Once you calculated this as well, you will have </a:t>
            </a:r>
          </a:p>
          <a:p>
            <a:pPr marL="3200400" lvl="7" indent="0">
              <a:buNone/>
            </a:pPr>
            <a:r>
              <a:rPr lang="en-US" dirty="0"/>
              <a:t>S = area of the square = 30/30 * 30/30 = 1 </a:t>
            </a:r>
          </a:p>
          <a:p>
            <a:pPr marL="3200400" lvl="7" indent="0">
              <a:buNone/>
            </a:pPr>
            <a:r>
              <a:rPr lang="en-US" dirty="0"/>
              <a:t>S1 = area of red triangle </a:t>
            </a:r>
          </a:p>
          <a:p>
            <a:pPr marL="3200400" lvl="7" indent="0">
              <a:buNone/>
            </a:pPr>
            <a:r>
              <a:rPr lang="en-US" dirty="0"/>
              <a:t>S2 = area of blue triangle </a:t>
            </a:r>
          </a:p>
          <a:p>
            <a:pPr marL="3200400" lvl="7" indent="0">
              <a:buNone/>
            </a:pPr>
            <a:endParaRPr lang="en-US" dirty="0"/>
          </a:p>
          <a:p>
            <a:pPr marL="3200400" lvl="7" indent="0">
              <a:buNone/>
            </a:pPr>
            <a:r>
              <a:rPr lang="en-US" dirty="0"/>
              <a:t>Now you can calculate the area of the figure between red and blue lines:</a:t>
            </a:r>
          </a:p>
          <a:p>
            <a:pPr marL="3200400" lvl="7" indent="0">
              <a:buNone/>
            </a:pPr>
            <a:endParaRPr lang="en-US" dirty="0"/>
          </a:p>
          <a:p>
            <a:pPr marL="3200400" lvl="7" indent="0">
              <a:buNone/>
            </a:pPr>
            <a:r>
              <a:rPr lang="en-US" dirty="0"/>
              <a:t>S3 = S – (S1 +S2)</a:t>
            </a:r>
          </a:p>
          <a:p>
            <a:pPr marL="3200400" lvl="7" indent="0">
              <a:buNone/>
            </a:pPr>
            <a:endParaRPr lang="en-US" dirty="0"/>
          </a:p>
          <a:p>
            <a:pPr marL="3200400" lvl="7" indent="0">
              <a:buNone/>
            </a:pPr>
            <a:endParaRPr lang="en-US" dirty="0"/>
          </a:p>
          <a:p>
            <a:pPr marL="3200400" lvl="7" indent="0">
              <a:buNone/>
            </a:pPr>
            <a:endParaRPr lang="en-US" dirty="0"/>
          </a:p>
          <a:p>
            <a:pPr marL="3200400" lvl="7" indent="0">
              <a:buNone/>
            </a:pPr>
            <a:endParaRPr lang="en-US" dirty="0"/>
          </a:p>
          <a:p>
            <a:pPr marL="3200400" lvl="7" indent="0">
              <a:buNone/>
            </a:pPr>
            <a:endParaRPr lang="en-US" dirty="0"/>
          </a:p>
          <a:p>
            <a:pPr marL="3200400" lvl="7" indent="0">
              <a:buNone/>
            </a:pPr>
            <a:endParaRPr lang="en-US" dirty="0"/>
          </a:p>
          <a:p>
            <a:pPr marL="3200400" lvl="7" indent="0">
              <a:buNone/>
            </a:pPr>
            <a:endParaRPr lang="en-US" dirty="0"/>
          </a:p>
          <a:p>
            <a:pPr marL="3200400" lvl="7" indent="0">
              <a:buNone/>
            </a:pPr>
            <a:r>
              <a:rPr lang="en-US" dirty="0"/>
              <a:t> 	</a:t>
            </a:r>
          </a:p>
          <a:p>
            <a:pPr marL="3200400" lvl="7" indent="0">
              <a:buNone/>
            </a:pP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546D0B5-7551-8F44-9591-1B2AE8F34ED8}"/>
              </a:ext>
            </a:extLst>
          </p:cNvPr>
          <p:cNvSpPr/>
          <p:nvPr/>
        </p:nvSpPr>
        <p:spPr>
          <a:xfrm>
            <a:off x="838200" y="2195293"/>
            <a:ext cx="2700000" cy="27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F1EF1278-5C27-F44F-814D-50C68B5D1573}"/>
              </a:ext>
            </a:extLst>
          </p:cNvPr>
          <p:cNvCxnSpPr>
            <a:cxnSpLocks/>
          </p:cNvCxnSpPr>
          <p:nvPr/>
        </p:nvCxnSpPr>
        <p:spPr>
          <a:xfrm flipV="1">
            <a:off x="838200" y="2195293"/>
            <a:ext cx="2119313" cy="200523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D5FAFEA-81FE-4943-9AA8-B8C9278A9C31}"/>
              </a:ext>
            </a:extLst>
          </p:cNvPr>
          <p:cNvCxnSpPr>
            <a:cxnSpLocks/>
          </p:cNvCxnSpPr>
          <p:nvPr/>
        </p:nvCxnSpPr>
        <p:spPr>
          <a:xfrm flipV="1">
            <a:off x="1418887" y="2890061"/>
            <a:ext cx="2119313" cy="200523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0E187FD5-D410-4E44-A5D9-2692C9EF4A4E}"/>
              </a:ext>
            </a:extLst>
          </p:cNvPr>
          <p:cNvSpPr/>
          <p:nvPr/>
        </p:nvSpPr>
        <p:spPr>
          <a:xfrm>
            <a:off x="883016" y="2486025"/>
            <a:ext cx="2574748" cy="2243138"/>
          </a:xfrm>
          <a:custGeom>
            <a:avLst/>
            <a:gdLst>
              <a:gd name="connsiteX0" fmla="*/ 2809 w 2574748"/>
              <a:gd name="connsiteY0" fmla="*/ 2214563 h 2243138"/>
              <a:gd name="connsiteX1" fmla="*/ 188547 w 2574748"/>
              <a:gd name="connsiteY1" fmla="*/ 2243138 h 2243138"/>
              <a:gd name="connsiteX2" fmla="*/ 331422 w 2574748"/>
              <a:gd name="connsiteY2" fmla="*/ 2228850 h 2243138"/>
              <a:gd name="connsiteX3" fmla="*/ 245697 w 2574748"/>
              <a:gd name="connsiteY3" fmla="*/ 2085975 h 2243138"/>
              <a:gd name="connsiteX4" fmla="*/ 202834 w 2574748"/>
              <a:gd name="connsiteY4" fmla="*/ 2000250 h 2243138"/>
              <a:gd name="connsiteX5" fmla="*/ 131397 w 2574748"/>
              <a:gd name="connsiteY5" fmla="*/ 1900238 h 2243138"/>
              <a:gd name="connsiteX6" fmla="*/ 74247 w 2574748"/>
              <a:gd name="connsiteY6" fmla="*/ 1828800 h 2243138"/>
              <a:gd name="connsiteX7" fmla="*/ 45672 w 2574748"/>
              <a:gd name="connsiteY7" fmla="*/ 1785938 h 2243138"/>
              <a:gd name="connsiteX8" fmla="*/ 2809 w 2574748"/>
              <a:gd name="connsiteY8" fmla="*/ 1743075 h 2243138"/>
              <a:gd name="connsiteX9" fmla="*/ 117109 w 2574748"/>
              <a:gd name="connsiteY9" fmla="*/ 1771650 h 2243138"/>
              <a:gd name="connsiteX10" fmla="*/ 174259 w 2574748"/>
              <a:gd name="connsiteY10" fmla="*/ 1828800 h 2243138"/>
              <a:gd name="connsiteX11" fmla="*/ 374284 w 2574748"/>
              <a:gd name="connsiteY11" fmla="*/ 1943100 h 2243138"/>
              <a:gd name="connsiteX12" fmla="*/ 417147 w 2574748"/>
              <a:gd name="connsiteY12" fmla="*/ 1971675 h 2243138"/>
              <a:gd name="connsiteX13" fmla="*/ 502872 w 2574748"/>
              <a:gd name="connsiteY13" fmla="*/ 2000250 h 2243138"/>
              <a:gd name="connsiteX14" fmla="*/ 531447 w 2574748"/>
              <a:gd name="connsiteY14" fmla="*/ 1957388 h 2243138"/>
              <a:gd name="connsiteX15" fmla="*/ 445722 w 2574748"/>
              <a:gd name="connsiteY15" fmla="*/ 1828800 h 2243138"/>
              <a:gd name="connsiteX16" fmla="*/ 402859 w 2574748"/>
              <a:gd name="connsiteY16" fmla="*/ 1743075 h 2243138"/>
              <a:gd name="connsiteX17" fmla="*/ 388572 w 2574748"/>
              <a:gd name="connsiteY17" fmla="*/ 1700213 h 2243138"/>
              <a:gd name="connsiteX18" fmla="*/ 488584 w 2574748"/>
              <a:gd name="connsiteY18" fmla="*/ 1714500 h 2243138"/>
              <a:gd name="connsiteX19" fmla="*/ 560022 w 2574748"/>
              <a:gd name="connsiteY19" fmla="*/ 1757363 h 2243138"/>
              <a:gd name="connsiteX20" fmla="*/ 602884 w 2574748"/>
              <a:gd name="connsiteY20" fmla="*/ 1771650 h 2243138"/>
              <a:gd name="connsiteX21" fmla="*/ 760047 w 2574748"/>
              <a:gd name="connsiteY21" fmla="*/ 1843088 h 2243138"/>
              <a:gd name="connsiteX22" fmla="*/ 845772 w 2574748"/>
              <a:gd name="connsiteY22" fmla="*/ 1871663 h 2243138"/>
              <a:gd name="connsiteX23" fmla="*/ 888634 w 2574748"/>
              <a:gd name="connsiteY23" fmla="*/ 1885950 h 2243138"/>
              <a:gd name="connsiteX24" fmla="*/ 902922 w 2574748"/>
              <a:gd name="connsiteY24" fmla="*/ 1828800 h 2243138"/>
              <a:gd name="connsiteX25" fmla="*/ 817197 w 2574748"/>
              <a:gd name="connsiteY25" fmla="*/ 1628775 h 2243138"/>
              <a:gd name="connsiteX26" fmla="*/ 745759 w 2574748"/>
              <a:gd name="connsiteY26" fmla="*/ 1457325 h 2243138"/>
              <a:gd name="connsiteX27" fmla="*/ 717184 w 2574748"/>
              <a:gd name="connsiteY27" fmla="*/ 1400175 h 2243138"/>
              <a:gd name="connsiteX28" fmla="*/ 688609 w 2574748"/>
              <a:gd name="connsiteY28" fmla="*/ 1357313 h 2243138"/>
              <a:gd name="connsiteX29" fmla="*/ 731472 w 2574748"/>
              <a:gd name="connsiteY29" fmla="*/ 1371600 h 2243138"/>
              <a:gd name="connsiteX30" fmla="*/ 817197 w 2574748"/>
              <a:gd name="connsiteY30" fmla="*/ 1471613 h 2243138"/>
              <a:gd name="connsiteX31" fmla="*/ 917209 w 2574748"/>
              <a:gd name="connsiteY31" fmla="*/ 1543050 h 2243138"/>
              <a:gd name="connsiteX32" fmla="*/ 960072 w 2574748"/>
              <a:gd name="connsiteY32" fmla="*/ 1600200 h 2243138"/>
              <a:gd name="connsiteX33" fmla="*/ 1017222 w 2574748"/>
              <a:gd name="connsiteY33" fmla="*/ 1643063 h 2243138"/>
              <a:gd name="connsiteX34" fmla="*/ 1102947 w 2574748"/>
              <a:gd name="connsiteY34" fmla="*/ 1700213 h 2243138"/>
              <a:gd name="connsiteX35" fmla="*/ 1117234 w 2574748"/>
              <a:gd name="connsiteY35" fmla="*/ 1614488 h 2243138"/>
              <a:gd name="connsiteX36" fmla="*/ 1074372 w 2574748"/>
              <a:gd name="connsiteY36" fmla="*/ 1543050 h 2243138"/>
              <a:gd name="connsiteX37" fmla="*/ 974359 w 2574748"/>
              <a:gd name="connsiteY37" fmla="*/ 1371600 h 2243138"/>
              <a:gd name="connsiteX38" fmla="*/ 860059 w 2574748"/>
              <a:gd name="connsiteY38" fmla="*/ 1114425 h 2243138"/>
              <a:gd name="connsiteX39" fmla="*/ 831484 w 2574748"/>
              <a:gd name="connsiteY39" fmla="*/ 1057275 h 2243138"/>
              <a:gd name="connsiteX40" fmla="*/ 874347 w 2574748"/>
              <a:gd name="connsiteY40" fmla="*/ 1042988 h 2243138"/>
              <a:gd name="connsiteX41" fmla="*/ 931497 w 2574748"/>
              <a:gd name="connsiteY41" fmla="*/ 1071563 h 2243138"/>
              <a:gd name="connsiteX42" fmla="*/ 1088659 w 2574748"/>
              <a:gd name="connsiteY42" fmla="*/ 1185863 h 2243138"/>
              <a:gd name="connsiteX43" fmla="*/ 1174384 w 2574748"/>
              <a:gd name="connsiteY43" fmla="*/ 1271588 h 2243138"/>
              <a:gd name="connsiteX44" fmla="*/ 1231534 w 2574748"/>
              <a:gd name="connsiteY44" fmla="*/ 1300163 h 2243138"/>
              <a:gd name="connsiteX45" fmla="*/ 1317259 w 2574748"/>
              <a:gd name="connsiteY45" fmla="*/ 1357313 h 2243138"/>
              <a:gd name="connsiteX46" fmla="*/ 1302972 w 2574748"/>
              <a:gd name="connsiteY46" fmla="*/ 1214438 h 2243138"/>
              <a:gd name="connsiteX47" fmla="*/ 1231534 w 2574748"/>
              <a:gd name="connsiteY47" fmla="*/ 985838 h 2243138"/>
              <a:gd name="connsiteX48" fmla="*/ 1174384 w 2574748"/>
              <a:gd name="connsiteY48" fmla="*/ 828675 h 2243138"/>
              <a:gd name="connsiteX49" fmla="*/ 1160097 w 2574748"/>
              <a:gd name="connsiteY49" fmla="*/ 757238 h 2243138"/>
              <a:gd name="connsiteX50" fmla="*/ 1145809 w 2574748"/>
              <a:gd name="connsiteY50" fmla="*/ 714375 h 2243138"/>
              <a:gd name="connsiteX51" fmla="*/ 1202959 w 2574748"/>
              <a:gd name="connsiteY51" fmla="*/ 728663 h 2243138"/>
              <a:gd name="connsiteX52" fmla="*/ 1531572 w 2574748"/>
              <a:gd name="connsiteY52" fmla="*/ 1014413 h 2243138"/>
              <a:gd name="connsiteX53" fmla="*/ 1588722 w 2574748"/>
              <a:gd name="connsiteY53" fmla="*/ 1057275 h 2243138"/>
              <a:gd name="connsiteX54" fmla="*/ 1645872 w 2574748"/>
              <a:gd name="connsiteY54" fmla="*/ 1114425 h 2243138"/>
              <a:gd name="connsiteX55" fmla="*/ 1745884 w 2574748"/>
              <a:gd name="connsiteY55" fmla="*/ 1185863 h 2243138"/>
              <a:gd name="connsiteX56" fmla="*/ 1717309 w 2574748"/>
              <a:gd name="connsiteY56" fmla="*/ 957263 h 2243138"/>
              <a:gd name="connsiteX57" fmla="*/ 1688734 w 2574748"/>
              <a:gd name="connsiteY57" fmla="*/ 900113 h 2243138"/>
              <a:gd name="connsiteX58" fmla="*/ 1631584 w 2574748"/>
              <a:gd name="connsiteY58" fmla="*/ 700088 h 2243138"/>
              <a:gd name="connsiteX59" fmla="*/ 1603009 w 2574748"/>
              <a:gd name="connsiteY59" fmla="*/ 628650 h 2243138"/>
              <a:gd name="connsiteX60" fmla="*/ 1588722 w 2574748"/>
              <a:gd name="connsiteY60" fmla="*/ 585788 h 2243138"/>
              <a:gd name="connsiteX61" fmla="*/ 1660159 w 2574748"/>
              <a:gd name="connsiteY61" fmla="*/ 614363 h 2243138"/>
              <a:gd name="connsiteX62" fmla="*/ 1760172 w 2574748"/>
              <a:gd name="connsiteY62" fmla="*/ 714375 h 2243138"/>
              <a:gd name="connsiteX63" fmla="*/ 1845897 w 2574748"/>
              <a:gd name="connsiteY63" fmla="*/ 800100 h 2243138"/>
              <a:gd name="connsiteX64" fmla="*/ 1903047 w 2574748"/>
              <a:gd name="connsiteY64" fmla="*/ 842963 h 2243138"/>
              <a:gd name="connsiteX65" fmla="*/ 2045922 w 2574748"/>
              <a:gd name="connsiteY65" fmla="*/ 957263 h 2243138"/>
              <a:gd name="connsiteX66" fmla="*/ 2031634 w 2574748"/>
              <a:gd name="connsiteY66" fmla="*/ 842963 h 2243138"/>
              <a:gd name="connsiteX67" fmla="*/ 1903047 w 2574748"/>
              <a:gd name="connsiteY67" fmla="*/ 528638 h 2243138"/>
              <a:gd name="connsiteX68" fmla="*/ 1860184 w 2574748"/>
              <a:gd name="connsiteY68" fmla="*/ 400050 h 2243138"/>
              <a:gd name="connsiteX69" fmla="*/ 1803034 w 2574748"/>
              <a:gd name="connsiteY69" fmla="*/ 285750 h 2243138"/>
              <a:gd name="connsiteX70" fmla="*/ 1745884 w 2574748"/>
              <a:gd name="connsiteY70" fmla="*/ 142875 h 2243138"/>
              <a:gd name="connsiteX71" fmla="*/ 1703022 w 2574748"/>
              <a:gd name="connsiteY71" fmla="*/ 71438 h 2243138"/>
              <a:gd name="connsiteX72" fmla="*/ 1688734 w 2574748"/>
              <a:gd name="connsiteY72" fmla="*/ 28575 h 2243138"/>
              <a:gd name="connsiteX73" fmla="*/ 1903047 w 2574748"/>
              <a:gd name="connsiteY73" fmla="*/ 171450 h 2243138"/>
              <a:gd name="connsiteX74" fmla="*/ 1974484 w 2574748"/>
              <a:gd name="connsiteY74" fmla="*/ 242888 h 2243138"/>
              <a:gd name="connsiteX75" fmla="*/ 2003059 w 2574748"/>
              <a:gd name="connsiteY75" fmla="*/ 285750 h 2243138"/>
              <a:gd name="connsiteX76" fmla="*/ 2060209 w 2574748"/>
              <a:gd name="connsiteY76" fmla="*/ 357188 h 2243138"/>
              <a:gd name="connsiteX77" fmla="*/ 2117359 w 2574748"/>
              <a:gd name="connsiteY77" fmla="*/ 414338 h 2243138"/>
              <a:gd name="connsiteX78" fmla="*/ 2231659 w 2574748"/>
              <a:gd name="connsiteY78" fmla="*/ 557213 h 2243138"/>
              <a:gd name="connsiteX79" fmla="*/ 2260234 w 2574748"/>
              <a:gd name="connsiteY79" fmla="*/ 457200 h 2243138"/>
              <a:gd name="connsiteX80" fmla="*/ 2188797 w 2574748"/>
              <a:gd name="connsiteY80" fmla="*/ 185738 h 2243138"/>
              <a:gd name="connsiteX81" fmla="*/ 2174509 w 2574748"/>
              <a:gd name="connsiteY81" fmla="*/ 142875 h 2243138"/>
              <a:gd name="connsiteX82" fmla="*/ 2117359 w 2574748"/>
              <a:gd name="connsiteY82" fmla="*/ 42863 h 2243138"/>
              <a:gd name="connsiteX83" fmla="*/ 2160222 w 2574748"/>
              <a:gd name="connsiteY83" fmla="*/ 28575 h 2243138"/>
              <a:gd name="connsiteX84" fmla="*/ 2203084 w 2574748"/>
              <a:gd name="connsiteY84" fmla="*/ 42863 h 2243138"/>
              <a:gd name="connsiteX85" fmla="*/ 2303097 w 2574748"/>
              <a:gd name="connsiteY85" fmla="*/ 100013 h 2243138"/>
              <a:gd name="connsiteX86" fmla="*/ 2403109 w 2574748"/>
              <a:gd name="connsiteY86" fmla="*/ 157163 h 2243138"/>
              <a:gd name="connsiteX87" fmla="*/ 2445972 w 2574748"/>
              <a:gd name="connsiteY87" fmla="*/ 200025 h 2243138"/>
              <a:gd name="connsiteX88" fmla="*/ 2545984 w 2574748"/>
              <a:gd name="connsiteY88" fmla="*/ 285750 h 2243138"/>
              <a:gd name="connsiteX89" fmla="*/ 2574559 w 2574748"/>
              <a:gd name="connsiteY89" fmla="*/ 242888 h 2243138"/>
              <a:gd name="connsiteX90" fmla="*/ 2531697 w 2574748"/>
              <a:gd name="connsiteY90" fmla="*/ 185738 h 2243138"/>
              <a:gd name="connsiteX91" fmla="*/ 2503122 w 2574748"/>
              <a:gd name="connsiteY91" fmla="*/ 128588 h 2243138"/>
              <a:gd name="connsiteX92" fmla="*/ 2445972 w 2574748"/>
              <a:gd name="connsiteY92" fmla="*/ 42863 h 2243138"/>
              <a:gd name="connsiteX93" fmla="*/ 2503122 w 2574748"/>
              <a:gd name="connsiteY93" fmla="*/ 0 h 224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574748" h="2243138">
                <a:moveTo>
                  <a:pt x="2809" y="2214563"/>
                </a:moveTo>
                <a:cubicBezTo>
                  <a:pt x="26857" y="2218571"/>
                  <a:pt x="170170" y="2243138"/>
                  <a:pt x="188547" y="2243138"/>
                </a:cubicBezTo>
                <a:cubicBezTo>
                  <a:pt x="236410" y="2243138"/>
                  <a:pt x="283797" y="2233613"/>
                  <a:pt x="331422" y="2228850"/>
                </a:cubicBezTo>
                <a:cubicBezTo>
                  <a:pt x="302790" y="2114327"/>
                  <a:pt x="339786" y="2227109"/>
                  <a:pt x="245697" y="2085975"/>
                </a:cubicBezTo>
                <a:cubicBezTo>
                  <a:pt x="227975" y="2059393"/>
                  <a:pt x="219578" y="2027459"/>
                  <a:pt x="202834" y="2000250"/>
                </a:cubicBezTo>
                <a:cubicBezTo>
                  <a:pt x="181363" y="1965359"/>
                  <a:pt x="155978" y="1933013"/>
                  <a:pt x="131397" y="1900238"/>
                </a:cubicBezTo>
                <a:cubicBezTo>
                  <a:pt x="113100" y="1875842"/>
                  <a:pt x="92544" y="1853196"/>
                  <a:pt x="74247" y="1828800"/>
                </a:cubicBezTo>
                <a:cubicBezTo>
                  <a:pt x="63944" y="1815063"/>
                  <a:pt x="56665" y="1799129"/>
                  <a:pt x="45672" y="1785938"/>
                </a:cubicBezTo>
                <a:cubicBezTo>
                  <a:pt x="32737" y="1770416"/>
                  <a:pt x="-11479" y="1757363"/>
                  <a:pt x="2809" y="1743075"/>
                </a:cubicBezTo>
                <a:cubicBezTo>
                  <a:pt x="11429" y="1734455"/>
                  <a:pt x="99325" y="1765722"/>
                  <a:pt x="117109" y="1771650"/>
                </a:cubicBezTo>
                <a:cubicBezTo>
                  <a:pt x="136159" y="1790700"/>
                  <a:pt x="152336" y="1813141"/>
                  <a:pt x="174259" y="1828800"/>
                </a:cubicBezTo>
                <a:cubicBezTo>
                  <a:pt x="345765" y="1951305"/>
                  <a:pt x="263482" y="1879785"/>
                  <a:pt x="374284" y="1943100"/>
                </a:cubicBezTo>
                <a:cubicBezTo>
                  <a:pt x="389193" y="1951619"/>
                  <a:pt x="401455" y="1964701"/>
                  <a:pt x="417147" y="1971675"/>
                </a:cubicBezTo>
                <a:cubicBezTo>
                  <a:pt x="444672" y="1983908"/>
                  <a:pt x="502872" y="2000250"/>
                  <a:pt x="502872" y="2000250"/>
                </a:cubicBezTo>
                <a:cubicBezTo>
                  <a:pt x="512397" y="1985963"/>
                  <a:pt x="533577" y="1974427"/>
                  <a:pt x="531447" y="1957388"/>
                </a:cubicBezTo>
                <a:cubicBezTo>
                  <a:pt x="528691" y="1935344"/>
                  <a:pt x="460349" y="1848303"/>
                  <a:pt x="445722" y="1828800"/>
                </a:cubicBezTo>
                <a:cubicBezTo>
                  <a:pt x="409807" y="1721059"/>
                  <a:pt x="458256" y="1853869"/>
                  <a:pt x="402859" y="1743075"/>
                </a:cubicBezTo>
                <a:cubicBezTo>
                  <a:pt x="396124" y="1729605"/>
                  <a:pt x="374285" y="1704975"/>
                  <a:pt x="388572" y="1700213"/>
                </a:cubicBezTo>
                <a:cubicBezTo>
                  <a:pt x="420520" y="1689564"/>
                  <a:pt x="455247" y="1709738"/>
                  <a:pt x="488584" y="1714500"/>
                </a:cubicBezTo>
                <a:cubicBezTo>
                  <a:pt x="512397" y="1728788"/>
                  <a:pt x="535184" y="1744944"/>
                  <a:pt x="560022" y="1757363"/>
                </a:cubicBezTo>
                <a:cubicBezTo>
                  <a:pt x="573492" y="1764098"/>
                  <a:pt x="589414" y="1764915"/>
                  <a:pt x="602884" y="1771650"/>
                </a:cubicBezTo>
                <a:cubicBezTo>
                  <a:pt x="758509" y="1849463"/>
                  <a:pt x="584678" y="1784632"/>
                  <a:pt x="760047" y="1843088"/>
                </a:cubicBezTo>
                <a:lnTo>
                  <a:pt x="845772" y="1871663"/>
                </a:lnTo>
                <a:lnTo>
                  <a:pt x="888634" y="1885950"/>
                </a:lnTo>
                <a:cubicBezTo>
                  <a:pt x="893397" y="1866900"/>
                  <a:pt x="902922" y="1848436"/>
                  <a:pt x="902922" y="1828800"/>
                </a:cubicBezTo>
                <a:cubicBezTo>
                  <a:pt x="902922" y="1773447"/>
                  <a:pt x="823653" y="1644268"/>
                  <a:pt x="817197" y="1628775"/>
                </a:cubicBezTo>
                <a:cubicBezTo>
                  <a:pt x="793384" y="1571625"/>
                  <a:pt x="773447" y="1512701"/>
                  <a:pt x="745759" y="1457325"/>
                </a:cubicBezTo>
                <a:cubicBezTo>
                  <a:pt x="736234" y="1438275"/>
                  <a:pt x="727751" y="1418667"/>
                  <a:pt x="717184" y="1400175"/>
                </a:cubicBezTo>
                <a:cubicBezTo>
                  <a:pt x="708665" y="1385266"/>
                  <a:pt x="680930" y="1372671"/>
                  <a:pt x="688609" y="1357313"/>
                </a:cubicBezTo>
                <a:cubicBezTo>
                  <a:pt x="695344" y="1343843"/>
                  <a:pt x="717184" y="1366838"/>
                  <a:pt x="731472" y="1371600"/>
                </a:cubicBezTo>
                <a:cubicBezTo>
                  <a:pt x="760074" y="1409737"/>
                  <a:pt x="779883" y="1441762"/>
                  <a:pt x="817197" y="1471613"/>
                </a:cubicBezTo>
                <a:cubicBezTo>
                  <a:pt x="849188" y="1497206"/>
                  <a:pt x="886757" y="1515644"/>
                  <a:pt x="917209" y="1543050"/>
                </a:cubicBezTo>
                <a:cubicBezTo>
                  <a:pt x="934909" y="1558980"/>
                  <a:pt x="943234" y="1583362"/>
                  <a:pt x="960072" y="1600200"/>
                </a:cubicBezTo>
                <a:cubicBezTo>
                  <a:pt x="976910" y="1617038"/>
                  <a:pt x="997714" y="1629407"/>
                  <a:pt x="1017222" y="1643063"/>
                </a:cubicBezTo>
                <a:cubicBezTo>
                  <a:pt x="1045357" y="1662757"/>
                  <a:pt x="1102947" y="1700213"/>
                  <a:pt x="1102947" y="1700213"/>
                </a:cubicBezTo>
                <a:cubicBezTo>
                  <a:pt x="1107709" y="1671638"/>
                  <a:pt x="1122416" y="1642990"/>
                  <a:pt x="1117234" y="1614488"/>
                </a:cubicBezTo>
                <a:cubicBezTo>
                  <a:pt x="1112266" y="1587166"/>
                  <a:pt x="1085863" y="1568331"/>
                  <a:pt x="1074372" y="1543050"/>
                </a:cubicBezTo>
                <a:cubicBezTo>
                  <a:pt x="1001766" y="1383316"/>
                  <a:pt x="1104928" y="1528282"/>
                  <a:pt x="974359" y="1371600"/>
                </a:cubicBezTo>
                <a:cubicBezTo>
                  <a:pt x="941993" y="1242130"/>
                  <a:pt x="968854" y="1332014"/>
                  <a:pt x="860059" y="1114425"/>
                </a:cubicBezTo>
                <a:lnTo>
                  <a:pt x="831484" y="1057275"/>
                </a:lnTo>
                <a:cubicBezTo>
                  <a:pt x="845772" y="1052513"/>
                  <a:pt x="859438" y="1040858"/>
                  <a:pt x="874347" y="1042988"/>
                </a:cubicBezTo>
                <a:cubicBezTo>
                  <a:pt x="895431" y="1046000"/>
                  <a:pt x="913776" y="1059749"/>
                  <a:pt x="931497" y="1071563"/>
                </a:cubicBezTo>
                <a:cubicBezTo>
                  <a:pt x="985395" y="1107495"/>
                  <a:pt x="1042855" y="1140059"/>
                  <a:pt x="1088659" y="1185863"/>
                </a:cubicBezTo>
                <a:cubicBezTo>
                  <a:pt x="1117234" y="1214438"/>
                  <a:pt x="1138239" y="1253516"/>
                  <a:pt x="1174384" y="1271588"/>
                </a:cubicBezTo>
                <a:cubicBezTo>
                  <a:pt x="1193434" y="1281113"/>
                  <a:pt x="1213271" y="1289205"/>
                  <a:pt x="1231534" y="1300163"/>
                </a:cubicBezTo>
                <a:cubicBezTo>
                  <a:pt x="1260983" y="1317832"/>
                  <a:pt x="1317259" y="1357313"/>
                  <a:pt x="1317259" y="1357313"/>
                </a:cubicBezTo>
                <a:cubicBezTo>
                  <a:pt x="1312497" y="1309688"/>
                  <a:pt x="1311290" y="1261572"/>
                  <a:pt x="1302972" y="1214438"/>
                </a:cubicBezTo>
                <a:cubicBezTo>
                  <a:pt x="1296550" y="1178047"/>
                  <a:pt x="1240319" y="1007801"/>
                  <a:pt x="1231534" y="985838"/>
                </a:cubicBezTo>
                <a:cubicBezTo>
                  <a:pt x="1216762" y="948909"/>
                  <a:pt x="1181720" y="865358"/>
                  <a:pt x="1174384" y="828675"/>
                </a:cubicBezTo>
                <a:cubicBezTo>
                  <a:pt x="1169622" y="804863"/>
                  <a:pt x="1165987" y="780797"/>
                  <a:pt x="1160097" y="757238"/>
                </a:cubicBezTo>
                <a:cubicBezTo>
                  <a:pt x="1156444" y="742627"/>
                  <a:pt x="1133278" y="722729"/>
                  <a:pt x="1145809" y="714375"/>
                </a:cubicBezTo>
                <a:cubicBezTo>
                  <a:pt x="1162147" y="703483"/>
                  <a:pt x="1183909" y="723900"/>
                  <a:pt x="1202959" y="728663"/>
                </a:cubicBezTo>
                <a:cubicBezTo>
                  <a:pt x="1364436" y="890139"/>
                  <a:pt x="1282959" y="815523"/>
                  <a:pt x="1531572" y="1014413"/>
                </a:cubicBezTo>
                <a:cubicBezTo>
                  <a:pt x="1550166" y="1029288"/>
                  <a:pt x="1571884" y="1040437"/>
                  <a:pt x="1588722" y="1057275"/>
                </a:cubicBezTo>
                <a:cubicBezTo>
                  <a:pt x="1607772" y="1076325"/>
                  <a:pt x="1625597" y="1096684"/>
                  <a:pt x="1645872" y="1114425"/>
                </a:cubicBezTo>
                <a:cubicBezTo>
                  <a:pt x="1674228" y="1139236"/>
                  <a:pt x="1713878" y="1164526"/>
                  <a:pt x="1745884" y="1185863"/>
                </a:cubicBezTo>
                <a:cubicBezTo>
                  <a:pt x="1741729" y="1136004"/>
                  <a:pt x="1741479" y="1021715"/>
                  <a:pt x="1717309" y="957263"/>
                </a:cubicBezTo>
                <a:cubicBezTo>
                  <a:pt x="1709831" y="937321"/>
                  <a:pt x="1698259" y="919163"/>
                  <a:pt x="1688734" y="900113"/>
                </a:cubicBezTo>
                <a:cubicBezTo>
                  <a:pt x="1663543" y="799350"/>
                  <a:pt x="1664379" y="790276"/>
                  <a:pt x="1631584" y="700088"/>
                </a:cubicBezTo>
                <a:cubicBezTo>
                  <a:pt x="1622819" y="675985"/>
                  <a:pt x="1612014" y="652664"/>
                  <a:pt x="1603009" y="628650"/>
                </a:cubicBezTo>
                <a:cubicBezTo>
                  <a:pt x="1597721" y="614549"/>
                  <a:pt x="1574111" y="589440"/>
                  <a:pt x="1588722" y="585788"/>
                </a:cubicBezTo>
                <a:cubicBezTo>
                  <a:pt x="1613603" y="579568"/>
                  <a:pt x="1636347" y="604838"/>
                  <a:pt x="1660159" y="614363"/>
                </a:cubicBezTo>
                <a:lnTo>
                  <a:pt x="1760172" y="714375"/>
                </a:lnTo>
                <a:cubicBezTo>
                  <a:pt x="1788747" y="742950"/>
                  <a:pt x="1813568" y="775853"/>
                  <a:pt x="1845897" y="800100"/>
                </a:cubicBezTo>
                <a:cubicBezTo>
                  <a:pt x="1864947" y="814388"/>
                  <a:pt x="1885427" y="826945"/>
                  <a:pt x="1903047" y="842963"/>
                </a:cubicBezTo>
                <a:cubicBezTo>
                  <a:pt x="2031181" y="959449"/>
                  <a:pt x="1952751" y="926205"/>
                  <a:pt x="2045922" y="957263"/>
                </a:cubicBezTo>
                <a:cubicBezTo>
                  <a:pt x="2041159" y="919163"/>
                  <a:pt x="2042182" y="879882"/>
                  <a:pt x="2031634" y="842963"/>
                </a:cubicBezTo>
                <a:cubicBezTo>
                  <a:pt x="1987750" y="689369"/>
                  <a:pt x="1955749" y="664157"/>
                  <a:pt x="1903047" y="528638"/>
                </a:cubicBezTo>
                <a:cubicBezTo>
                  <a:pt x="1886671" y="486529"/>
                  <a:pt x="1877387" y="441828"/>
                  <a:pt x="1860184" y="400050"/>
                </a:cubicBezTo>
                <a:cubicBezTo>
                  <a:pt x="1843965" y="360661"/>
                  <a:pt x="1820334" y="324676"/>
                  <a:pt x="1803034" y="285750"/>
                </a:cubicBezTo>
                <a:cubicBezTo>
                  <a:pt x="1782202" y="238877"/>
                  <a:pt x="1767575" y="189357"/>
                  <a:pt x="1745884" y="142875"/>
                </a:cubicBezTo>
                <a:cubicBezTo>
                  <a:pt x="1734141" y="117711"/>
                  <a:pt x="1715441" y="96276"/>
                  <a:pt x="1703022" y="71438"/>
                </a:cubicBezTo>
                <a:cubicBezTo>
                  <a:pt x="1696287" y="57967"/>
                  <a:pt x="1673673" y="28575"/>
                  <a:pt x="1688734" y="28575"/>
                </a:cubicBezTo>
                <a:cubicBezTo>
                  <a:pt x="1735770" y="28575"/>
                  <a:pt x="1897549" y="165952"/>
                  <a:pt x="1903047" y="171450"/>
                </a:cubicBezTo>
                <a:cubicBezTo>
                  <a:pt x="1926859" y="195263"/>
                  <a:pt x="1952308" y="217544"/>
                  <a:pt x="1974484" y="242888"/>
                </a:cubicBezTo>
                <a:cubicBezTo>
                  <a:pt x="1985791" y="255811"/>
                  <a:pt x="1992756" y="272013"/>
                  <a:pt x="2003059" y="285750"/>
                </a:cubicBezTo>
                <a:cubicBezTo>
                  <a:pt x="2021356" y="310146"/>
                  <a:pt x="2039949" y="334396"/>
                  <a:pt x="2060209" y="357188"/>
                </a:cubicBezTo>
                <a:cubicBezTo>
                  <a:pt x="2078107" y="377324"/>
                  <a:pt x="2100299" y="393487"/>
                  <a:pt x="2117359" y="414338"/>
                </a:cubicBezTo>
                <a:cubicBezTo>
                  <a:pt x="2267094" y="597346"/>
                  <a:pt x="2127005" y="452556"/>
                  <a:pt x="2231659" y="557213"/>
                </a:cubicBezTo>
                <a:cubicBezTo>
                  <a:pt x="2241184" y="523875"/>
                  <a:pt x="2260234" y="491872"/>
                  <a:pt x="2260234" y="457200"/>
                </a:cubicBezTo>
                <a:cubicBezTo>
                  <a:pt x="2260234" y="280371"/>
                  <a:pt x="2242621" y="306843"/>
                  <a:pt x="2188797" y="185738"/>
                </a:cubicBezTo>
                <a:cubicBezTo>
                  <a:pt x="2182680" y="171975"/>
                  <a:pt x="2180442" y="156718"/>
                  <a:pt x="2174509" y="142875"/>
                </a:cubicBezTo>
                <a:cubicBezTo>
                  <a:pt x="2152756" y="92118"/>
                  <a:pt x="2146057" y="85910"/>
                  <a:pt x="2117359" y="42863"/>
                </a:cubicBezTo>
                <a:cubicBezTo>
                  <a:pt x="2131647" y="38100"/>
                  <a:pt x="2145161" y="28575"/>
                  <a:pt x="2160222" y="28575"/>
                </a:cubicBezTo>
                <a:cubicBezTo>
                  <a:pt x="2175282" y="28575"/>
                  <a:pt x="2189241" y="36930"/>
                  <a:pt x="2203084" y="42863"/>
                </a:cubicBezTo>
                <a:cubicBezTo>
                  <a:pt x="2289437" y="79872"/>
                  <a:pt x="2231351" y="59015"/>
                  <a:pt x="2303097" y="100013"/>
                </a:cubicBezTo>
                <a:cubicBezTo>
                  <a:pt x="2347564" y="125422"/>
                  <a:pt x="2365133" y="125517"/>
                  <a:pt x="2403109" y="157163"/>
                </a:cubicBezTo>
                <a:cubicBezTo>
                  <a:pt x="2418631" y="170098"/>
                  <a:pt x="2430631" y="186875"/>
                  <a:pt x="2445972" y="200025"/>
                </a:cubicBezTo>
                <a:cubicBezTo>
                  <a:pt x="2574264" y="309989"/>
                  <a:pt x="2439635" y="179401"/>
                  <a:pt x="2545984" y="285750"/>
                </a:cubicBezTo>
                <a:cubicBezTo>
                  <a:pt x="2555509" y="271463"/>
                  <a:pt x="2576987" y="259887"/>
                  <a:pt x="2574559" y="242888"/>
                </a:cubicBezTo>
                <a:cubicBezTo>
                  <a:pt x="2571192" y="219315"/>
                  <a:pt x="2544317" y="205931"/>
                  <a:pt x="2531697" y="185738"/>
                </a:cubicBezTo>
                <a:cubicBezTo>
                  <a:pt x="2520409" y="167677"/>
                  <a:pt x="2514080" y="146851"/>
                  <a:pt x="2503122" y="128588"/>
                </a:cubicBezTo>
                <a:cubicBezTo>
                  <a:pt x="2485453" y="99139"/>
                  <a:pt x="2445972" y="42863"/>
                  <a:pt x="2445972" y="42863"/>
                </a:cubicBezTo>
                <a:cubicBezTo>
                  <a:pt x="2541800" y="10920"/>
                  <a:pt x="2558638" y="27759"/>
                  <a:pt x="250312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108C7A6-2951-CD41-A7F2-7F027115F003}"/>
              </a:ext>
            </a:extLst>
          </p:cNvPr>
          <p:cNvCxnSpPr/>
          <p:nvPr/>
        </p:nvCxnSpPr>
        <p:spPr>
          <a:xfrm>
            <a:off x="642938" y="4200525"/>
            <a:ext cx="0" cy="69476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C9025931-4ACB-3740-881A-84CD5A697939}"/>
              </a:ext>
            </a:extLst>
          </p:cNvPr>
          <p:cNvCxnSpPr>
            <a:cxnSpLocks/>
          </p:cNvCxnSpPr>
          <p:nvPr/>
        </p:nvCxnSpPr>
        <p:spPr>
          <a:xfrm flipH="1">
            <a:off x="742612" y="5119131"/>
            <a:ext cx="6762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A1CF63D-DA61-9342-BEC5-4C4D226EAE7B}"/>
              </a:ext>
            </a:extLst>
          </p:cNvPr>
          <p:cNvSpPr txBox="1"/>
          <p:nvPr/>
        </p:nvSpPr>
        <p:spPr>
          <a:xfrm>
            <a:off x="42863" y="4248962"/>
            <a:ext cx="63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min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DE4212-917D-7944-BCC3-A7BD6BC54A8C}"/>
              </a:ext>
            </a:extLst>
          </p:cNvPr>
          <p:cNvSpPr txBox="1"/>
          <p:nvPr/>
        </p:nvSpPr>
        <p:spPr>
          <a:xfrm>
            <a:off x="706891" y="5239542"/>
            <a:ext cx="74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min</a:t>
            </a:r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FF522B7-476E-1746-9671-BA7AACF2431F}"/>
              </a:ext>
            </a:extLst>
          </p:cNvPr>
          <p:cNvCxnSpPr>
            <a:cxnSpLocks/>
          </p:cNvCxnSpPr>
          <p:nvPr/>
        </p:nvCxnSpPr>
        <p:spPr>
          <a:xfrm flipV="1">
            <a:off x="838200" y="2195293"/>
            <a:ext cx="0" cy="200523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2B45D32-4B7D-E34A-B109-FEA3BF0A6930}"/>
              </a:ext>
            </a:extLst>
          </p:cNvPr>
          <p:cNvCxnSpPr>
            <a:cxnSpLocks/>
          </p:cNvCxnSpPr>
          <p:nvPr/>
        </p:nvCxnSpPr>
        <p:spPr>
          <a:xfrm flipV="1">
            <a:off x="838199" y="2195293"/>
            <a:ext cx="2119314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32A03E62-9C5E-C647-ABF2-D83B92A3A52D}"/>
              </a:ext>
            </a:extLst>
          </p:cNvPr>
          <p:cNvCxnSpPr>
            <a:cxnSpLocks/>
          </p:cNvCxnSpPr>
          <p:nvPr/>
        </p:nvCxnSpPr>
        <p:spPr>
          <a:xfrm>
            <a:off x="1454606" y="4895293"/>
            <a:ext cx="2119313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0A83ABBE-C098-6648-99BD-230F18C3F090}"/>
              </a:ext>
            </a:extLst>
          </p:cNvPr>
          <p:cNvCxnSpPr>
            <a:cxnSpLocks/>
          </p:cNvCxnSpPr>
          <p:nvPr/>
        </p:nvCxnSpPr>
        <p:spPr>
          <a:xfrm flipH="1" flipV="1">
            <a:off x="3538200" y="2890061"/>
            <a:ext cx="35719" cy="200523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BDC4961-DBDA-5946-8F2F-F36F5854F7AF}"/>
              </a:ext>
            </a:extLst>
          </p:cNvPr>
          <p:cNvSpPr txBox="1"/>
          <p:nvPr/>
        </p:nvSpPr>
        <p:spPr>
          <a:xfrm>
            <a:off x="471785" y="384706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CD0F04-000C-A044-95AD-055C9BBE45F5}"/>
              </a:ext>
            </a:extLst>
          </p:cNvPr>
          <p:cNvSpPr txBox="1"/>
          <p:nvPr/>
        </p:nvSpPr>
        <p:spPr>
          <a:xfrm rot="16200000">
            <a:off x="3299054" y="3816627"/>
            <a:ext cx="101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y1 = x - 6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F34AEB-20DE-0D4F-9E45-3B19C54A829F}"/>
              </a:ext>
            </a:extLst>
          </p:cNvPr>
          <p:cNvSpPr txBox="1"/>
          <p:nvPr/>
        </p:nvSpPr>
        <p:spPr>
          <a:xfrm>
            <a:off x="1389974" y="497414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A30E41-8BA6-B44E-BA3D-202F1E3E1348}"/>
              </a:ext>
            </a:extLst>
          </p:cNvPr>
          <p:cNvSpPr txBox="1"/>
          <p:nvPr/>
        </p:nvSpPr>
        <p:spPr>
          <a:xfrm>
            <a:off x="1080748" y="1825625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x + 10</a:t>
            </a:r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164459EE-C996-BE46-9AE2-5A9DE0EE3F69}"/>
              </a:ext>
            </a:extLst>
          </p:cNvPr>
          <p:cNvCxnSpPr/>
          <p:nvPr/>
        </p:nvCxnSpPr>
        <p:spPr>
          <a:xfrm>
            <a:off x="742612" y="2194957"/>
            <a:ext cx="13225" cy="270033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9C5C9E-3D66-3441-829E-0AFA12976808}"/>
              </a:ext>
            </a:extLst>
          </p:cNvPr>
          <p:cNvSpPr txBox="1"/>
          <p:nvPr/>
        </p:nvSpPr>
        <p:spPr>
          <a:xfrm rot="16421423">
            <a:off x="371475" y="26146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6EA5CB5A-6E47-C349-BB7D-1281B46DBBEB}"/>
              </a:ext>
            </a:extLst>
          </p:cNvPr>
          <p:cNvCxnSpPr>
            <a:cxnSpLocks/>
          </p:cNvCxnSpPr>
          <p:nvPr/>
        </p:nvCxnSpPr>
        <p:spPr>
          <a:xfrm flipH="1">
            <a:off x="809142" y="1702543"/>
            <a:ext cx="2722496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3F093B7-0FE4-5447-B30E-B3ACBB4D0541}"/>
              </a:ext>
            </a:extLst>
          </p:cNvPr>
          <p:cNvSpPr txBox="1"/>
          <p:nvPr/>
        </p:nvSpPr>
        <p:spPr>
          <a:xfrm>
            <a:off x="1645617" y="1370826"/>
            <a:ext cx="29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	</a:t>
            </a:r>
            <a:endParaRPr lang="ru-RU" dirty="0"/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519B01EA-FF4B-ED4D-81AB-6B83DB4B4528}"/>
              </a:ext>
            </a:extLst>
          </p:cNvPr>
          <p:cNvCxnSpPr>
            <a:cxnSpLocks/>
          </p:cNvCxnSpPr>
          <p:nvPr/>
        </p:nvCxnSpPr>
        <p:spPr>
          <a:xfrm flipH="1">
            <a:off x="789754" y="5635017"/>
            <a:ext cx="2784165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581819-439C-074C-8763-1237FB136CE0}"/>
              </a:ext>
            </a:extLst>
          </p:cNvPr>
          <p:cNvSpPr txBox="1"/>
          <p:nvPr/>
        </p:nvSpPr>
        <p:spPr>
          <a:xfrm>
            <a:off x="1791046" y="5769955"/>
            <a:ext cx="56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  <a:endParaRPr lang="ru-RU" dirty="0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81FF6F26-5D65-0441-BBE5-76338019F822}"/>
              </a:ext>
            </a:extLst>
          </p:cNvPr>
          <p:cNvCxnSpPr>
            <a:cxnSpLocks/>
          </p:cNvCxnSpPr>
          <p:nvPr/>
        </p:nvCxnSpPr>
        <p:spPr>
          <a:xfrm flipV="1">
            <a:off x="3991529" y="2110329"/>
            <a:ext cx="0" cy="286381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88FC271-B755-E24C-B85E-63E1B77FF2A3}"/>
              </a:ext>
            </a:extLst>
          </p:cNvPr>
          <p:cNvSpPr txBox="1"/>
          <p:nvPr/>
        </p:nvSpPr>
        <p:spPr>
          <a:xfrm rot="16036608">
            <a:off x="3603717" y="25207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</a:t>
            </a:r>
            <a:endParaRPr lang="ru-R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205044-C6F5-5740-856E-EAEB1BFB41DB}"/>
              </a:ext>
            </a:extLst>
          </p:cNvPr>
          <p:cNvSpPr txBox="1"/>
          <p:nvPr/>
        </p:nvSpPr>
        <p:spPr>
          <a:xfrm>
            <a:off x="813014" y="2913023"/>
            <a:ext cx="56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CE70A2-099E-A14A-82B3-5C4ECA040D9E}"/>
              </a:ext>
            </a:extLst>
          </p:cNvPr>
          <p:cNvSpPr txBox="1"/>
          <p:nvPr/>
        </p:nvSpPr>
        <p:spPr>
          <a:xfrm>
            <a:off x="1486478" y="22576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CA3C66-E1A4-914D-B466-8843F8CA9774}"/>
              </a:ext>
            </a:extLst>
          </p:cNvPr>
          <p:cNvSpPr txBox="1"/>
          <p:nvPr/>
        </p:nvSpPr>
        <p:spPr>
          <a:xfrm>
            <a:off x="2848358" y="182698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A8B5A2-B803-9142-B6FD-655D9FA96FF0}"/>
              </a:ext>
            </a:extLst>
          </p:cNvPr>
          <p:cNvSpPr txBox="1"/>
          <p:nvPr/>
        </p:nvSpPr>
        <p:spPr>
          <a:xfrm>
            <a:off x="1631575" y="2824628"/>
            <a:ext cx="25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BD6A9A-5D1E-414F-AA0A-5FB3BC3966B9}"/>
              </a:ext>
            </a:extLst>
          </p:cNvPr>
          <p:cNvSpPr txBox="1"/>
          <p:nvPr/>
        </p:nvSpPr>
        <p:spPr>
          <a:xfrm>
            <a:off x="2170390" y="304150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S3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33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51AFD4-5D3F-4540-B2A9-91CE53C42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Finally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1FC46F-DE70-E34F-98EC-F6BDE6BF2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 have all information from the previous slide let’s calculate the total probability that Alice and Bob will met.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P(A) = S3/S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 if not geometrically:</a:t>
            </a:r>
          </a:p>
          <a:p>
            <a:pPr marL="0" indent="0">
              <a:buNone/>
            </a:pPr>
            <a:r>
              <a:rPr lang="en-US" dirty="0"/>
              <a:t>P(A) = P(A</a:t>
            </a:r>
            <a:r>
              <a:rPr lang="ru-RU" dirty="0"/>
              <a:t>∩</a:t>
            </a:r>
            <a:r>
              <a:rPr lang="en-US" dirty="0"/>
              <a:t>B) / (P(A) + P(B))</a:t>
            </a:r>
          </a:p>
        </p:txBody>
      </p:sp>
    </p:spTree>
    <p:extLst>
      <p:ext uri="{BB962C8B-B14F-4D97-AF65-F5344CB8AC3E}">
        <p14:creationId xmlns:p14="http://schemas.microsoft.com/office/powerpoint/2010/main" val="24742309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864</Words>
  <Application>Microsoft Macintosh PowerPoint</Application>
  <PresentationFormat>Широкоэкранный</PresentationFormat>
  <Paragraphs>134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Explanation for the following task</vt:lpstr>
      <vt:lpstr>Task description</vt:lpstr>
      <vt:lpstr>Please draw the following square</vt:lpstr>
      <vt:lpstr>Let’s draw 2 lines:</vt:lpstr>
      <vt:lpstr>Let’s draw 2 lines:</vt:lpstr>
      <vt:lpstr>As you see we need to calculate the area between blue and red lines:</vt:lpstr>
      <vt:lpstr>Calculations</vt:lpstr>
      <vt:lpstr>Calculations</vt:lpstr>
      <vt:lpstr>Finally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Explanation for the following task</dc:title>
  <dc:creator>Microsoft Office User</dc:creator>
  <cp:lastModifiedBy>Microsoft Office User</cp:lastModifiedBy>
  <cp:revision>12</cp:revision>
  <dcterms:created xsi:type="dcterms:W3CDTF">2021-06-10T09:55:33Z</dcterms:created>
  <dcterms:modified xsi:type="dcterms:W3CDTF">2021-06-10T11:50:58Z</dcterms:modified>
</cp:coreProperties>
</file>