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1" r:id="rId4"/>
    <p:sldId id="259" r:id="rId5"/>
    <p:sldId id="262" r:id="rId6"/>
    <p:sldId id="278" r:id="rId7"/>
    <p:sldId id="279" r:id="rId8"/>
    <p:sldId id="280" r:id="rId9"/>
    <p:sldId id="281" r:id="rId10"/>
    <p:sldId id="276" r:id="rId11"/>
    <p:sldId id="28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1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9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70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91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28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74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5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0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8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55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0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1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42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9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3CA6E6-F65A-4A47-B46D-3243EEFDAB38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28668B-DCF7-4054-9289-994A0A073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"/>
            <a:ext cx="64828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72015" y="3138785"/>
            <a:ext cx="123640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</a:rPr>
              <a:t>Reimagining Methods to rehash waste water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 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70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4604" y="2967335"/>
            <a:ext cx="86028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Life depends on water </a:t>
            </a:r>
          </a:p>
          <a:p>
            <a:pPr algn="ctr"/>
            <a:r>
              <a:rPr lang="en-US" sz="54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The reservoir depends on you.</a:t>
            </a:r>
            <a:endParaRPr 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36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 BLANCA" panose="02000000000000000000" pitchFamily="2" charset="0"/>
              </a:rPr>
              <a:t>Questions.??</a:t>
            </a:r>
            <a:endParaRPr lang="en-IN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8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 BERKLEY" panose="02000000000000000000" pitchFamily="2" charset="0"/>
              </a:rPr>
              <a:t>Thank you..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>
                <a:solidFill>
                  <a:schemeClr val="tx1"/>
                </a:solidFill>
                <a:latin typeface="AR BLANCA" panose="02000000000000000000" pitchFamily="2" charset="0"/>
              </a:rPr>
              <a:t>HAck</a:t>
            </a:r>
            <a:r>
              <a:rPr lang="en-IN" sz="2800" dirty="0" smtClean="0">
                <a:solidFill>
                  <a:schemeClr val="tx1"/>
                </a:solidFill>
                <a:latin typeface="AR BLANCA" panose="02000000000000000000" pitchFamily="2" charset="0"/>
              </a:rPr>
              <a:t> elite.</a:t>
            </a:r>
            <a:endParaRPr lang="en-IN" sz="2800" dirty="0">
              <a:solidFill>
                <a:schemeClr val="tx1"/>
              </a:solidFill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52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water Rehash system.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Everyday million gallons of water is being wasted by the industries and discharged into water bodies.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2050" name="Picture 2" descr="Image result for statistics that release polluted water by indust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18" y="3257480"/>
            <a:ext cx="6185705" cy="337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9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So, how can we solve this major and most discussed problem …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87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Approaching the problem statement.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e can test the polluted water for toxic compounds in it, which are hazardous for humans and water bodies, and then suggest the industry with filtration methods, accordingly.</a:t>
            </a:r>
          </a:p>
          <a:p>
            <a:endParaRPr lang="en-IN" dirty="0"/>
          </a:p>
          <a:p>
            <a:r>
              <a:rPr lang="en-IN" dirty="0" smtClean="0"/>
              <a:t>Instead of manually testing it, we can use cutting edge technology.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7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How..??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Using Artificial intelligence, By training the Model on top of previous pollutant data, we can predict the pollutants level in the water, without any manual effort.</a:t>
            </a:r>
            <a:endParaRPr lang="en-IN" dirty="0"/>
          </a:p>
          <a:p>
            <a:r>
              <a:rPr lang="en-IN" dirty="0" smtClean="0"/>
              <a:t>This would be completely an autonomous system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 Algorithm.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Data is trained until we get the minimum error and maximum accuracy. </a:t>
            </a:r>
          </a:p>
          <a:p>
            <a:pPr marL="0" indent="0">
              <a:buNone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idea would be very beneficial as same model would be used for the industries in the same category. </a:t>
            </a:r>
          </a:p>
          <a:p>
            <a:pPr marL="0" indent="0">
              <a:buNone/>
            </a:pP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8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950299" cy="59052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Enter quantity of waste water: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2704564"/>
            <a:ext cx="2957848" cy="5537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 smtClean="0">
                <a:latin typeface="+mj-lt"/>
              </a:rPr>
              <a:t>Import Dataset:</a:t>
            </a:r>
            <a:endParaRPr lang="en-US" sz="3200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61375" y="1712890"/>
            <a:ext cx="6941712" cy="656823"/>
          </a:xfrm>
          <a:prstGeom prst="roundRect">
            <a:avLst>
              <a:gd name="adj" fmla="val 460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61375" y="3361388"/>
            <a:ext cx="6941712" cy="63106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81825" y="787512"/>
            <a:ext cx="90796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81825" y="5885645"/>
            <a:ext cx="9079606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3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783813"/>
            <a:ext cx="10515600" cy="3531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Zinc Amount: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45476" y="1783813"/>
            <a:ext cx="2343955" cy="566671"/>
          </a:xfrm>
          <a:prstGeom prst="roundRect">
            <a:avLst>
              <a:gd name="adj" fmla="val 32576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1" y="2498501"/>
            <a:ext cx="225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BOD Amount: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45476" y="2498501"/>
            <a:ext cx="2343955" cy="674517"/>
          </a:xfrm>
          <a:prstGeom prst="roundRect">
            <a:avLst>
              <a:gd name="adj" fmla="val 333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198" y="3296992"/>
            <a:ext cx="225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PH  Amount: 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45476" y="3385608"/>
            <a:ext cx="2343955" cy="606843"/>
          </a:xfrm>
          <a:prstGeom prst="roundRect">
            <a:avLst>
              <a:gd name="adj" fmla="val 3707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40158" y="1159100"/>
            <a:ext cx="8950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198" y="5834130"/>
            <a:ext cx="9052777" cy="2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199" y="4275786"/>
            <a:ext cx="225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COD Amount:</a:t>
            </a:r>
            <a:endParaRPr lang="en-US" sz="2800" dirty="0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45476" y="4275786"/>
            <a:ext cx="2343955" cy="631065"/>
          </a:xfrm>
          <a:prstGeom prst="roundRect">
            <a:avLst>
              <a:gd name="adj" fmla="val 3861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9397" y="463639"/>
            <a:ext cx="10864403" cy="571332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Environmental benefits..</a:t>
            </a:r>
            <a:endParaRPr lang="en-IN" dirty="0"/>
          </a:p>
          <a:p>
            <a:r>
              <a:rPr lang="en-IN" dirty="0" smtClean="0"/>
              <a:t>Water will be recycled, which can be again used by the industry.</a:t>
            </a:r>
          </a:p>
          <a:p>
            <a:r>
              <a:rPr lang="en-IN" dirty="0" smtClean="0"/>
              <a:t>Eutrophication can be stopped which leads to healthy water bodies.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Economical benefits..</a:t>
            </a:r>
          </a:p>
          <a:p>
            <a:r>
              <a:rPr lang="en-IN" dirty="0" smtClean="0"/>
              <a:t>This Idea can be extended to increase the business. AI can be trained to predict the amount industries are saving by reusing and recycling. </a:t>
            </a:r>
          </a:p>
          <a:p>
            <a:r>
              <a:rPr lang="en-IN" dirty="0" smtClean="0"/>
              <a:t>And the reused can be traded as well with other industries.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1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150</TotalTime>
  <Words>279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 BERKLEY</vt:lpstr>
      <vt:lpstr>AR BLANCA</vt:lpstr>
      <vt:lpstr>Arial</vt:lpstr>
      <vt:lpstr>Tw Cen MT</vt:lpstr>
      <vt:lpstr>Wingdings</vt:lpstr>
      <vt:lpstr>Droplet</vt:lpstr>
      <vt:lpstr>PowerPoint Presentation</vt:lpstr>
      <vt:lpstr>Autonomous water Rehash system.</vt:lpstr>
      <vt:lpstr>PowerPoint Presentation</vt:lpstr>
      <vt:lpstr>Approaching the problem statement.</vt:lpstr>
      <vt:lpstr>How..??</vt:lpstr>
      <vt:lpstr>PowerPoint Presentation</vt:lpstr>
      <vt:lpstr>Enter quantity of waste water:</vt:lpstr>
      <vt:lpstr>Output:</vt:lpstr>
      <vt:lpstr>PowerPoint Presentation</vt:lpstr>
      <vt:lpstr>PowerPoint Presentation</vt:lpstr>
      <vt:lpstr>Questions.??</vt:lpstr>
      <vt:lpstr>Thank you..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 Sri</dc:creator>
  <cp:lastModifiedBy>Ananth Sri</cp:lastModifiedBy>
  <cp:revision>15</cp:revision>
  <dcterms:created xsi:type="dcterms:W3CDTF">2019-02-28T23:05:17Z</dcterms:created>
  <dcterms:modified xsi:type="dcterms:W3CDTF">2019-03-01T05:08:17Z</dcterms:modified>
</cp:coreProperties>
</file>