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sldIdLst>
    <p:sldId id="268" r:id="rId3"/>
    <p:sldId id="260" r:id="rId4"/>
    <p:sldId id="261" r:id="rId5"/>
    <p:sldId id="262" r:id="rId6"/>
    <p:sldId id="263" r:id="rId7"/>
    <p:sldId id="264" r:id="rId8"/>
    <p:sldId id="265"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C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50" d="100"/>
          <a:sy n="50" d="100"/>
        </p:scale>
        <p:origin x="-1734" y="-492"/>
      </p:cViewPr>
      <p:guideLst>
        <p:guide orient="horz" pos="119"/>
        <p:guide orient="horz" pos="482"/>
        <p:guide orient="horz" pos="73"/>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2699"/>
            <a:ext cx="7848600" cy="774700"/>
          </a:xfrm>
        </p:spPr>
        <p:txBody>
          <a:bodyPr/>
          <a:lstStyle>
            <a:lvl1pPr>
              <a:defRPr sz="2800">
                <a:solidFill>
                  <a:schemeClr val="bg1"/>
                </a:solidFill>
                <a:latin typeface="Century Gothic"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sz="22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grpSp>
        <p:nvGrpSpPr>
          <p:cNvPr id="7" name="Group 6"/>
          <p:cNvGrpSpPr/>
          <p:nvPr/>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Talentedge new logo (reverse).png"/>
            <p:cNvPicPr>
              <a:picLocks noChangeAspect="1"/>
            </p:cNvPicPr>
            <p:nvPr/>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val="28097645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val="15815932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val="1274212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genda Slide">
    <p:spTree>
      <p:nvGrpSpPr>
        <p:cNvPr id="1" name=""/>
        <p:cNvGrpSpPr/>
        <p:nvPr/>
      </p:nvGrpSpPr>
      <p:grpSpPr>
        <a:xfrm>
          <a:off x="0" y="0"/>
          <a:ext cx="0" cy="0"/>
          <a:chOff x="0" y="0"/>
          <a:chExt cx="0" cy="0"/>
        </a:xfrm>
      </p:grpSpPr>
      <p:sp>
        <p:nvSpPr>
          <p:cNvPr id="3"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40026117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ssion Slide">
    <p:spTree>
      <p:nvGrpSpPr>
        <p:cNvPr id="1" name=""/>
        <p:cNvGrpSpPr/>
        <p:nvPr/>
      </p:nvGrpSpPr>
      <p:grpSpPr>
        <a:xfrm>
          <a:off x="0" y="0"/>
          <a:ext cx="0" cy="0"/>
          <a:chOff x="0" y="0"/>
          <a:chExt cx="0" cy="0"/>
        </a:xfrm>
      </p:grpSpPr>
      <p:sp>
        <p:nvSpPr>
          <p:cNvPr id="5"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457200" y="2362200"/>
            <a:ext cx="8229600" cy="2283702"/>
          </a:xfrm>
        </p:spPr>
        <p:txBody>
          <a:bodyPr>
            <a:normAutofit/>
          </a:bodyPr>
          <a:lstStyle>
            <a:lvl1pPr>
              <a:defRPr sz="2200"/>
            </a:lvl1pPr>
            <a:lvl2pPr>
              <a:defRPr sz="2200"/>
            </a:lvl2pPr>
            <a:lvl3pPr>
              <a:defRPr sz="2200"/>
            </a:lvl3pPr>
            <a:lvl4pPr>
              <a:defRPr sz="2200"/>
            </a:lvl4pPr>
            <a:lvl5pPr>
              <a:defRPr sz="2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442913" y="1600200"/>
            <a:ext cx="8229600" cy="609600"/>
          </a:xfrm>
        </p:spPr>
        <p:txBody>
          <a:bodyPr>
            <a:normAutofit/>
          </a:bodyPr>
          <a:lstStyle>
            <a:lvl1pPr marL="0" indent="0">
              <a:buNone/>
              <a:defRPr lang="en-US" sz="2600" i="0" dirty="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131681199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Alternate Session Sli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1907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30512"/>
            <a:ext cx="4040188" cy="3951288"/>
          </a:xfrm>
        </p:spPr>
        <p:txBody>
          <a:bodyPr/>
          <a:lstStyle>
            <a:lvl1pPr>
              <a:defRPr sz="2200"/>
            </a:lvl1pPr>
            <a:lvl2pPr>
              <a:defRPr sz="2200"/>
            </a:lvl2pPr>
            <a:lvl3pPr>
              <a:defRPr sz="2200"/>
            </a:lvl3pPr>
            <a:lvl4pPr>
              <a:defRPr sz="2200"/>
            </a:lvl4pPr>
            <a:lvl5pPr>
              <a:defRPr sz="2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21907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30512"/>
            <a:ext cx="4041775" cy="3951288"/>
          </a:xfrm>
        </p:spPr>
        <p:txBody>
          <a:bodyPr/>
          <a:lstStyle>
            <a:lvl1pPr>
              <a:defRPr sz="2200"/>
            </a:lvl1pPr>
            <a:lvl2pPr>
              <a:defRPr sz="2200"/>
            </a:lvl2pPr>
            <a:lvl3pPr>
              <a:defRPr sz="2200"/>
            </a:lvl3pPr>
            <a:lvl4pPr>
              <a:defRPr sz="2200"/>
            </a:lvl4pPr>
            <a:lvl5pPr>
              <a:defRPr sz="2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0" y="0"/>
            <a:ext cx="7848600" cy="762000"/>
          </a:xfrm>
        </p:spPr>
        <p:txBody>
          <a:bodyPr/>
          <a:lstStyle>
            <a:lvl1pPr>
              <a:defRPr/>
            </a:lvl1pPr>
          </a:lstStyle>
          <a:p>
            <a:r>
              <a:rPr lang="en-US" smtClean="0"/>
              <a:t>Click to edit Master title style</a:t>
            </a:r>
            <a:endParaRPr lang="en-US" dirty="0"/>
          </a:p>
        </p:txBody>
      </p:sp>
      <p:sp>
        <p:nvSpPr>
          <p:cNvPr id="11" name="Text Placeholder 10"/>
          <p:cNvSpPr>
            <a:spLocks noGrp="1"/>
          </p:cNvSpPr>
          <p:nvPr>
            <p:ph type="body" sz="quarter" idx="10"/>
          </p:nvPr>
        </p:nvSpPr>
        <p:spPr>
          <a:xfrm>
            <a:off x="533400" y="1143000"/>
            <a:ext cx="8229600" cy="609600"/>
          </a:xfrm>
        </p:spPr>
        <p:txBody>
          <a:bodyPr>
            <a:normAutofit/>
          </a:bodyPr>
          <a:lstStyle>
            <a:lvl1pPr marL="0" indent="0">
              <a:buNone/>
              <a:defRPr lang="en-US" sz="2600" i="1" dirty="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207651907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ession (No Sub Sessions)">
    <p:spTree>
      <p:nvGrpSpPr>
        <p:cNvPr id="1" name=""/>
        <p:cNvGrpSpPr/>
        <p:nvPr/>
      </p:nvGrpSpPr>
      <p:grpSpPr>
        <a:xfrm>
          <a:off x="0" y="0"/>
          <a:ext cx="0" cy="0"/>
          <a:chOff x="0" y="0"/>
          <a:chExt cx="0" cy="0"/>
        </a:xfrm>
      </p:grpSpPr>
      <p:sp>
        <p:nvSpPr>
          <p:cNvPr id="4"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752600"/>
            <a:ext cx="8229600" cy="289330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975398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4" name="Picture 6" descr="excelstri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43402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0"/>
          </p:nvPr>
        </p:nvSpPr>
        <p:spPr>
          <a:xfrm>
            <a:off x="1828800" y="1828800"/>
            <a:ext cx="5257800" cy="609600"/>
          </a:xfrm>
        </p:spPr>
        <p:txBody>
          <a:bodyPr>
            <a:normAutofit/>
          </a:bodyPr>
          <a:lstStyle>
            <a:lvl1pPr marL="0" indent="0">
              <a:buNone/>
              <a:defRPr lang="en-US" sz="2200" kern="1200" dirty="0">
                <a:solidFill>
                  <a:schemeClr val="tx1">
                    <a:lumMod val="65000"/>
                    <a:lumOff val="35000"/>
                  </a:schemeClr>
                </a:solidFill>
                <a:latin typeface="Century Gothic" pitchFamily="34" charset="0"/>
                <a:ea typeface="+mn-ea"/>
                <a:cs typeface="+mn-cs"/>
              </a:defRPr>
            </a:lvl1pPr>
          </a:lstStyle>
          <a:p>
            <a:pPr lvl="0"/>
            <a:r>
              <a:rPr lang="en-US" smtClean="0"/>
              <a:t>Click to edit Master text styles</a:t>
            </a:r>
          </a:p>
        </p:txBody>
      </p:sp>
      <p:sp>
        <p:nvSpPr>
          <p:cNvPr id="8" name="Text Placeholder 6"/>
          <p:cNvSpPr>
            <a:spLocks noGrp="1"/>
          </p:cNvSpPr>
          <p:nvPr>
            <p:ph type="body" sz="quarter" idx="11"/>
          </p:nvPr>
        </p:nvSpPr>
        <p:spPr>
          <a:xfrm>
            <a:off x="1825625" y="2438400"/>
            <a:ext cx="5257800" cy="533400"/>
          </a:xfrm>
        </p:spPr>
        <p:txBody>
          <a:bodyPr>
            <a:normAutofit/>
          </a:bodyPr>
          <a:lstStyle>
            <a:lvl1pPr marL="0" indent="0">
              <a:buNone/>
              <a:defRPr lang="en-US" sz="2200" kern="1200" dirty="0">
                <a:solidFill>
                  <a:schemeClr val="tx1">
                    <a:lumMod val="65000"/>
                    <a:lumOff val="35000"/>
                  </a:schemeClr>
                </a:solidFill>
                <a:latin typeface="Century Gothic"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72993856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ection Summary (Alternat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1"/>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val="74430714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ction Summary">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199" y="990600"/>
            <a:ext cx="82153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200" b="0" dirty="0" smtClean="0">
                <a:solidFill>
                  <a:srgbClr val="000000"/>
                </a:solidFill>
                <a:latin typeface="Century Gothic" pitchFamily="34" charset="0"/>
              </a:rPr>
              <a:t>In this section you will learn how to:</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1"/>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val="66907118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ection Summary Continue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44500" y="1066800"/>
            <a:ext cx="82153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200" b="0" dirty="0" smtClean="0">
                <a:solidFill>
                  <a:srgbClr val="000000"/>
                </a:solidFill>
                <a:latin typeface="Century Gothic" pitchFamily="34" charset="0"/>
              </a:rPr>
              <a:t>In this section you will also learn how to:</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val="35763378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grpSp>
        <p:nvGrpSpPr>
          <p:cNvPr id="7" name="Group 6"/>
          <p:cNvGrpSpPr/>
          <p:nvPr/>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Talentedge new logo (reverse).png"/>
            <p:cNvPicPr>
              <a:picLocks noChangeAspect="1"/>
            </p:cNvPicPr>
            <p:nvPr/>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val="191035026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Prose Lesson Summar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aseline="0"/>
            </a:lvl1pPr>
          </a:lstStyle>
          <a:p>
            <a:pPr lvl="0"/>
            <a:r>
              <a:rPr lang="en-US" smtClean="0"/>
              <a:t>Click to edit Master title style</a:t>
            </a:r>
            <a:endParaRPr lang="en-US" dirty="0" smtClean="0"/>
          </a:p>
        </p:txBody>
      </p:sp>
      <p:sp>
        <p:nvSpPr>
          <p:cNvPr id="6" name="Text Placeholder 5"/>
          <p:cNvSpPr>
            <a:spLocks noGrp="1"/>
          </p:cNvSpPr>
          <p:nvPr>
            <p:ph type="body" sz="quarter" idx="10"/>
          </p:nvPr>
        </p:nvSpPr>
        <p:spPr>
          <a:xfrm>
            <a:off x="457200" y="1714500"/>
            <a:ext cx="8358187" cy="3500438"/>
          </a:xfrm>
        </p:spPr>
        <p:txBody>
          <a:bodyPr/>
          <a:lstStyle>
            <a:lvl1pPr marL="0" indent="0">
              <a:buNone/>
              <a:defRPr sz="2200" b="0"/>
            </a:lvl1pPr>
            <a:lvl2pPr>
              <a:buNone/>
              <a:defRPr/>
            </a:lvl2pPr>
          </a:lstStyle>
          <a:p>
            <a:pPr lvl="0"/>
            <a:r>
              <a:rPr lang="en-US" smtClean="0"/>
              <a:t>Click to edit Master text styles</a:t>
            </a:r>
          </a:p>
        </p:txBody>
      </p:sp>
    </p:spTree>
    <p:extLst>
      <p:ext uri="{BB962C8B-B14F-4D97-AF65-F5344CB8AC3E}">
        <p14:creationId xmlns:p14="http://schemas.microsoft.com/office/powerpoint/2010/main" val="140351732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cept Content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11" name="Text Placeholder 5"/>
          <p:cNvSpPr>
            <a:spLocks noGrp="1"/>
          </p:cNvSpPr>
          <p:nvPr>
            <p:ph type="body" sz="quarter" idx="11"/>
          </p:nvPr>
        </p:nvSpPr>
        <p:spPr>
          <a:xfrm>
            <a:off x="457200" y="1714500"/>
            <a:ext cx="8358187" cy="2214566"/>
          </a:xfrm>
        </p:spPr>
        <p:txBody>
          <a:bodyPr/>
          <a:lstStyle>
            <a:lvl1pPr marL="0" indent="0">
              <a:buNone/>
              <a:defRPr lang="en-US" sz="2200" b="0" i="0" u="none" baseline="0" dirty="0" smtClean="0">
                <a:solidFill>
                  <a:schemeClr val="tx1"/>
                </a:solidFill>
                <a:latin typeface="Century Gothic" pitchFamily="34" charset="0"/>
                <a:ea typeface="+mn-ea"/>
                <a:cs typeface="+mn-cs"/>
              </a:defRPr>
            </a:lvl1pPr>
            <a:lvl2pPr marL="0" indent="0">
              <a:spcBef>
                <a:spcPts val="2000"/>
              </a:spcBef>
              <a:buNone/>
              <a:defRPr sz="2200" b="0"/>
            </a:lvl2pPr>
            <a:lvl3pPr>
              <a:spcBef>
                <a:spcPts val="2000"/>
              </a:spcBef>
              <a:defRPr sz="2200" b="0"/>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84519716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ulleted Lesson Summary">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200" y="1066800"/>
            <a:ext cx="82153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200" b="0" dirty="0" smtClean="0">
                <a:solidFill>
                  <a:srgbClr val="000000"/>
                </a:solidFill>
                <a:latin typeface="Century Gothic" pitchFamily="34" charset="0"/>
              </a:rPr>
              <a:t>In this lesson you will learn how to:</a:t>
            </a:r>
          </a:p>
        </p:txBody>
      </p:sp>
      <p:sp>
        <p:nvSpPr>
          <p:cNvPr id="2" name="Title 1"/>
          <p:cNvSpPr>
            <a:spLocks noGrp="1"/>
          </p:cNvSpPr>
          <p:nvPr>
            <p:ph type="title"/>
          </p:nvPr>
        </p:nvSpPr>
        <p:spPr>
          <a:xfrm>
            <a:off x="0" y="0"/>
            <a:ext cx="82296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val="304946647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ulleted Lesson Summary (Alternate)">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200" y="1066800"/>
            <a:ext cx="82153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200" b="0" dirty="0" smtClean="0">
                <a:solidFill>
                  <a:srgbClr val="000000"/>
                </a:solidFill>
                <a:latin typeface="Century Gothic" pitchFamily="34" charset="0"/>
              </a:rPr>
              <a:t>In this lesson you will learn about:</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val="416527547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5" name="Footer Placeholder 4"/>
          <p:cNvSpPr>
            <a:spLocks noGrp="1"/>
          </p:cNvSpPr>
          <p:nvPr>
            <p:ph type="ftr" sz="quarter" idx="11"/>
          </p:nvPr>
        </p:nvSpPr>
        <p:spPr/>
        <p:txBody>
          <a:bodyPr/>
          <a:lstStyle/>
          <a:p>
            <a:endParaRPr lang="en-IN">
              <a:solidFill>
                <a:srgbClr val="007CC3">
                  <a:tint val="75000"/>
                </a:srgbClr>
              </a:solidFill>
            </a:endParaRPr>
          </a:p>
        </p:txBody>
      </p:sp>
      <p:sp>
        <p:nvSpPr>
          <p:cNvPr id="6" name="Slide Number Placeholder 5"/>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33191289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5" name="Footer Placeholder 4"/>
          <p:cNvSpPr>
            <a:spLocks noGrp="1"/>
          </p:cNvSpPr>
          <p:nvPr>
            <p:ph type="ftr" sz="quarter" idx="11"/>
          </p:nvPr>
        </p:nvSpPr>
        <p:spPr/>
        <p:txBody>
          <a:bodyPr/>
          <a:lstStyle/>
          <a:p>
            <a:endParaRPr lang="en-IN">
              <a:solidFill>
                <a:srgbClr val="007CC3">
                  <a:tint val="75000"/>
                </a:srgbClr>
              </a:solidFill>
            </a:endParaRPr>
          </a:p>
        </p:txBody>
      </p:sp>
      <p:sp>
        <p:nvSpPr>
          <p:cNvPr id="6" name="Slide Number Placeholder 5"/>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42943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5" name="Footer Placeholder 4"/>
          <p:cNvSpPr>
            <a:spLocks noGrp="1"/>
          </p:cNvSpPr>
          <p:nvPr>
            <p:ph type="ftr" sz="quarter" idx="11"/>
          </p:nvPr>
        </p:nvSpPr>
        <p:spPr/>
        <p:txBody>
          <a:bodyPr/>
          <a:lstStyle/>
          <a:p>
            <a:endParaRPr lang="en-IN">
              <a:solidFill>
                <a:srgbClr val="007CC3">
                  <a:tint val="75000"/>
                </a:srgbClr>
              </a:solidFill>
            </a:endParaRPr>
          </a:p>
        </p:txBody>
      </p:sp>
      <p:sp>
        <p:nvSpPr>
          <p:cNvPr id="6" name="Slide Number Placeholder 5"/>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36457859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6" name="Footer Placeholder 5"/>
          <p:cNvSpPr>
            <a:spLocks noGrp="1"/>
          </p:cNvSpPr>
          <p:nvPr>
            <p:ph type="ftr" sz="quarter" idx="11"/>
          </p:nvPr>
        </p:nvSpPr>
        <p:spPr/>
        <p:txBody>
          <a:bodyPr/>
          <a:lstStyle/>
          <a:p>
            <a:endParaRPr lang="en-IN">
              <a:solidFill>
                <a:srgbClr val="007CC3">
                  <a:tint val="75000"/>
                </a:srgbClr>
              </a:solidFill>
            </a:endParaRPr>
          </a:p>
        </p:txBody>
      </p:sp>
      <p:sp>
        <p:nvSpPr>
          <p:cNvPr id="7" name="Slide Number Placeholder 6"/>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25573619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8" name="Footer Placeholder 7"/>
          <p:cNvSpPr>
            <a:spLocks noGrp="1"/>
          </p:cNvSpPr>
          <p:nvPr>
            <p:ph type="ftr" sz="quarter" idx="11"/>
          </p:nvPr>
        </p:nvSpPr>
        <p:spPr/>
        <p:txBody>
          <a:bodyPr/>
          <a:lstStyle/>
          <a:p>
            <a:endParaRPr lang="en-IN">
              <a:solidFill>
                <a:srgbClr val="007CC3">
                  <a:tint val="75000"/>
                </a:srgbClr>
              </a:solidFill>
            </a:endParaRPr>
          </a:p>
        </p:txBody>
      </p:sp>
      <p:sp>
        <p:nvSpPr>
          <p:cNvPr id="9" name="Slide Number Placeholder 8"/>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13416766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4" name="Footer Placeholder 3"/>
          <p:cNvSpPr>
            <a:spLocks noGrp="1"/>
          </p:cNvSpPr>
          <p:nvPr>
            <p:ph type="ftr" sz="quarter" idx="11"/>
          </p:nvPr>
        </p:nvSpPr>
        <p:spPr/>
        <p:txBody>
          <a:bodyPr/>
          <a:lstStyle/>
          <a:p>
            <a:endParaRPr lang="en-IN">
              <a:solidFill>
                <a:srgbClr val="007CC3">
                  <a:tint val="75000"/>
                </a:srgbClr>
              </a:solidFill>
            </a:endParaRPr>
          </a:p>
        </p:txBody>
      </p:sp>
      <p:sp>
        <p:nvSpPr>
          <p:cNvPr id="5" name="Slide Number Placeholder 4"/>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3768243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1200" b="0" i="0" cap="none" baseline="0">
                <a:latin typeface="Verdana"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grpSp>
        <p:nvGrpSpPr>
          <p:cNvPr id="7" name="Group 6"/>
          <p:cNvGrpSpPr/>
          <p:nvPr/>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Talentedge new logo (reverse).png"/>
            <p:cNvPicPr>
              <a:picLocks noChangeAspect="1"/>
            </p:cNvPicPr>
            <p:nvPr/>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val="62663771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3" name="Footer Placeholder 2"/>
          <p:cNvSpPr>
            <a:spLocks noGrp="1"/>
          </p:cNvSpPr>
          <p:nvPr>
            <p:ph type="ftr" sz="quarter" idx="11"/>
          </p:nvPr>
        </p:nvSpPr>
        <p:spPr/>
        <p:txBody>
          <a:bodyPr/>
          <a:lstStyle/>
          <a:p>
            <a:endParaRPr lang="en-IN">
              <a:solidFill>
                <a:srgbClr val="007CC3">
                  <a:tint val="75000"/>
                </a:srgbClr>
              </a:solidFill>
            </a:endParaRPr>
          </a:p>
        </p:txBody>
      </p:sp>
      <p:sp>
        <p:nvSpPr>
          <p:cNvPr id="4" name="Slide Number Placeholder 3"/>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36512828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6" name="Footer Placeholder 5"/>
          <p:cNvSpPr>
            <a:spLocks noGrp="1"/>
          </p:cNvSpPr>
          <p:nvPr>
            <p:ph type="ftr" sz="quarter" idx="11"/>
          </p:nvPr>
        </p:nvSpPr>
        <p:spPr/>
        <p:txBody>
          <a:bodyPr/>
          <a:lstStyle/>
          <a:p>
            <a:endParaRPr lang="en-IN">
              <a:solidFill>
                <a:srgbClr val="007CC3">
                  <a:tint val="75000"/>
                </a:srgbClr>
              </a:solidFill>
            </a:endParaRPr>
          </a:p>
        </p:txBody>
      </p:sp>
      <p:sp>
        <p:nvSpPr>
          <p:cNvPr id="7" name="Slide Number Placeholder 6"/>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40777358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6" name="Footer Placeholder 5"/>
          <p:cNvSpPr>
            <a:spLocks noGrp="1"/>
          </p:cNvSpPr>
          <p:nvPr>
            <p:ph type="ftr" sz="quarter" idx="11"/>
          </p:nvPr>
        </p:nvSpPr>
        <p:spPr/>
        <p:txBody>
          <a:bodyPr/>
          <a:lstStyle/>
          <a:p>
            <a:endParaRPr lang="en-IN">
              <a:solidFill>
                <a:srgbClr val="007CC3">
                  <a:tint val="75000"/>
                </a:srgbClr>
              </a:solidFill>
            </a:endParaRPr>
          </a:p>
        </p:txBody>
      </p:sp>
      <p:sp>
        <p:nvSpPr>
          <p:cNvPr id="7" name="Slide Number Placeholder 6"/>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12398612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5" name="Footer Placeholder 4"/>
          <p:cNvSpPr>
            <a:spLocks noGrp="1"/>
          </p:cNvSpPr>
          <p:nvPr>
            <p:ph type="ftr" sz="quarter" idx="11"/>
          </p:nvPr>
        </p:nvSpPr>
        <p:spPr/>
        <p:txBody>
          <a:bodyPr/>
          <a:lstStyle/>
          <a:p>
            <a:endParaRPr lang="en-IN">
              <a:solidFill>
                <a:srgbClr val="007CC3">
                  <a:tint val="75000"/>
                </a:srgbClr>
              </a:solidFill>
            </a:endParaRPr>
          </a:p>
        </p:txBody>
      </p:sp>
      <p:sp>
        <p:nvSpPr>
          <p:cNvPr id="6" name="Slide Number Placeholder 5"/>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6645072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5" name="Footer Placeholder 4"/>
          <p:cNvSpPr>
            <a:spLocks noGrp="1"/>
          </p:cNvSpPr>
          <p:nvPr>
            <p:ph type="ftr" sz="quarter" idx="11"/>
          </p:nvPr>
        </p:nvSpPr>
        <p:spPr/>
        <p:txBody>
          <a:bodyPr/>
          <a:lstStyle/>
          <a:p>
            <a:endParaRPr lang="en-IN">
              <a:solidFill>
                <a:srgbClr val="007CC3">
                  <a:tint val="75000"/>
                </a:srgbClr>
              </a:solidFill>
            </a:endParaRPr>
          </a:p>
        </p:txBody>
      </p:sp>
      <p:sp>
        <p:nvSpPr>
          <p:cNvPr id="6" name="Slide Number Placeholder 5"/>
          <p:cNvSpPr>
            <a:spLocks noGrp="1"/>
          </p:cNvSpPr>
          <p:nvPr>
            <p:ph type="sldNum" sz="quarter" idx="12"/>
          </p:nvPr>
        </p:nvSpPr>
        <p:spPr/>
        <p:txBody>
          <a:body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1626034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val="8634778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8"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9"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val="32744379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val="303233151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val="27096362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val="15359101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val="19196040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7924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latin typeface="Arial" charset="0"/>
              </a:defRPr>
            </a:lvl1pPr>
          </a:lstStyle>
          <a:p>
            <a:fld id="{6D2ED776-87BC-4949-BAFF-9C4DA285A7F3}" type="datetimeFigureOut">
              <a:rPr lang="en-IN" smtClean="0"/>
              <a:pPr/>
              <a:t>23-03-2014</a:t>
            </a:fld>
            <a:endParaRPr lang="en-IN"/>
          </a:p>
        </p:txBody>
      </p:sp>
      <p:sp>
        <p:nvSpPr>
          <p:cNvPr id="1036" name="Line 12"/>
          <p:cNvSpPr>
            <a:spLocks noChangeShapeType="1"/>
          </p:cNvSpPr>
          <p:nvPr/>
        </p:nvSpPr>
        <p:spPr bwMode="auto">
          <a:xfrm flipH="1">
            <a:off x="0" y="6477000"/>
            <a:ext cx="9144000" cy="0"/>
          </a:xfrm>
          <a:prstGeom prst="line">
            <a:avLst/>
          </a:prstGeom>
          <a:noFill/>
          <a:ln w="9525">
            <a:solidFill>
              <a:srgbClr val="C0C0C0"/>
            </a:solidFill>
            <a:round/>
            <a:headEnd/>
            <a:tailEnd/>
          </a:ln>
          <a:effectLst/>
        </p:spPr>
        <p:txBody>
          <a:bodyPr/>
          <a:lstStyle/>
          <a:p>
            <a:pPr>
              <a:defRPr/>
            </a:pPr>
            <a:endParaRPr lang="en-US" sz="3200" b="1">
              <a:solidFill>
                <a:srgbClr val="333399"/>
              </a:solidFill>
            </a:endParaRPr>
          </a:p>
        </p:txBody>
      </p:sp>
      <p:grpSp>
        <p:nvGrpSpPr>
          <p:cNvPr id="6" name="Group 5"/>
          <p:cNvGrpSpPr/>
          <p:nvPr/>
        </p:nvGrpSpPr>
        <p:grpSpPr>
          <a:xfrm>
            <a:off x="0" y="38100"/>
            <a:ext cx="9142195" cy="764366"/>
            <a:chOff x="1805" y="810"/>
            <a:chExt cx="9142195" cy="764366"/>
          </a:xfrm>
        </p:grpSpPr>
        <p:pic>
          <p:nvPicPr>
            <p:cNvPr id="7" name="Picture 2"/>
            <p:cNvPicPr>
              <a:picLocks noChangeAspect="1" noChangeArrowheads="1"/>
            </p:cNvPicPr>
            <p:nvPr/>
          </p:nvPicPr>
          <p:blipFill rotWithShape="1">
            <a:blip r:embed="rId26">
              <a:extLst>
                <a:ext uri="{28A0092B-C50C-407E-A947-70E740481C1C}">
                  <a14:useLocalDpi xmlns:a14="http://schemas.microsoft.com/office/drawing/2010/main"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Talentedge new logo (reverse).png"/>
            <p:cNvPicPr>
              <a:picLocks noChangeAspect="1"/>
            </p:cNvPicPr>
            <p:nvPr/>
          </p:nvPicPr>
          <p:blipFill>
            <a:blip r:embed="rId27"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val="2338339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iming>
    <p:tnLst>
      <p:par>
        <p:cTn id="1" dur="indefinite" restart="never" nodeType="tmRoot"/>
      </p:par>
    </p:tnLst>
  </p:timing>
  <p:txStyles>
    <p:titleStyle>
      <a:lvl1pPr algn="ctr" rtl="0" eaLnBrk="1" fontAlgn="base" hangingPunct="1">
        <a:spcBef>
          <a:spcPct val="0"/>
        </a:spcBef>
        <a:spcAft>
          <a:spcPct val="0"/>
        </a:spcAft>
        <a:defRPr sz="2800" b="1">
          <a:solidFill>
            <a:schemeClr val="bg1"/>
          </a:solidFill>
          <a:latin typeface="Century Gothic" pitchFamily="34" charset="0"/>
          <a:ea typeface="+mj-ea"/>
          <a:cs typeface="+mj-cs"/>
        </a:defRPr>
      </a:lvl1pPr>
      <a:lvl2pPr algn="ctr" rtl="0" eaLnBrk="1" fontAlgn="base" hangingPunct="1">
        <a:spcBef>
          <a:spcPct val="0"/>
        </a:spcBef>
        <a:spcAft>
          <a:spcPct val="0"/>
        </a:spcAft>
        <a:defRPr sz="3200">
          <a:solidFill>
            <a:schemeClr val="bg1"/>
          </a:solidFill>
          <a:latin typeface="Century Gothic" pitchFamily="34" charset="0"/>
        </a:defRPr>
      </a:lvl2pPr>
      <a:lvl3pPr algn="ctr" rtl="0" eaLnBrk="1" fontAlgn="base" hangingPunct="1">
        <a:spcBef>
          <a:spcPct val="0"/>
        </a:spcBef>
        <a:spcAft>
          <a:spcPct val="0"/>
        </a:spcAft>
        <a:defRPr sz="3200">
          <a:solidFill>
            <a:schemeClr val="bg1"/>
          </a:solidFill>
          <a:latin typeface="Century Gothic" pitchFamily="34" charset="0"/>
        </a:defRPr>
      </a:lvl3pPr>
      <a:lvl4pPr algn="ctr" rtl="0" eaLnBrk="1" fontAlgn="base" hangingPunct="1">
        <a:spcBef>
          <a:spcPct val="0"/>
        </a:spcBef>
        <a:spcAft>
          <a:spcPct val="0"/>
        </a:spcAft>
        <a:defRPr sz="3200">
          <a:solidFill>
            <a:schemeClr val="bg1"/>
          </a:solidFill>
          <a:latin typeface="Century Gothic" pitchFamily="34" charset="0"/>
        </a:defRPr>
      </a:lvl4pPr>
      <a:lvl5pPr algn="ctr" rtl="0" eaLnBrk="1" fontAlgn="base" hangingPunct="1">
        <a:spcBef>
          <a:spcPct val="0"/>
        </a:spcBef>
        <a:spcAft>
          <a:spcPct val="0"/>
        </a:spcAft>
        <a:defRPr sz="3200">
          <a:solidFill>
            <a:schemeClr val="bg1"/>
          </a:solidFill>
          <a:latin typeface="Century Gothic" pitchFamily="34"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2200">
          <a:solidFill>
            <a:schemeClr val="tx1"/>
          </a:solidFill>
          <a:latin typeface="Century Gothic" pitchFamily="34" charset="0"/>
          <a:ea typeface="+mn-ea"/>
          <a:cs typeface="+mn-cs"/>
        </a:defRPr>
      </a:lvl1pPr>
      <a:lvl2pPr marL="742950" indent="-285750" algn="l" rtl="0" eaLnBrk="1" fontAlgn="base" hangingPunct="1">
        <a:spcBef>
          <a:spcPct val="20000"/>
        </a:spcBef>
        <a:spcAft>
          <a:spcPct val="0"/>
        </a:spcAft>
        <a:buChar char="–"/>
        <a:defRPr sz="2200">
          <a:solidFill>
            <a:schemeClr val="tx1"/>
          </a:solidFill>
          <a:latin typeface="Century Gothic" pitchFamily="34" charset="0"/>
        </a:defRPr>
      </a:lvl2pPr>
      <a:lvl3pPr marL="1143000" indent="-228600" algn="l" rtl="0" eaLnBrk="1" fontAlgn="base" hangingPunct="1">
        <a:spcBef>
          <a:spcPct val="20000"/>
        </a:spcBef>
        <a:spcAft>
          <a:spcPct val="0"/>
        </a:spcAft>
        <a:buChar char="•"/>
        <a:defRPr sz="2200">
          <a:solidFill>
            <a:schemeClr val="tx1"/>
          </a:solidFill>
          <a:latin typeface="Century Gothic" pitchFamily="34" charset="0"/>
        </a:defRPr>
      </a:lvl3pPr>
      <a:lvl4pPr marL="1600200" indent="-228600" algn="l" rtl="0" eaLnBrk="1" fontAlgn="base" hangingPunct="1">
        <a:spcBef>
          <a:spcPct val="20000"/>
        </a:spcBef>
        <a:spcAft>
          <a:spcPct val="0"/>
        </a:spcAft>
        <a:buChar char="–"/>
        <a:defRPr sz="2200">
          <a:solidFill>
            <a:schemeClr val="tx1"/>
          </a:solidFill>
          <a:latin typeface="Century Gothic" pitchFamily="34" charset="0"/>
        </a:defRPr>
      </a:lvl4pPr>
      <a:lvl5pPr marL="2057400" indent="-228600" algn="l" rtl="0" eaLnBrk="1" fontAlgn="base" hangingPunct="1">
        <a:spcBef>
          <a:spcPct val="20000"/>
        </a:spcBef>
        <a:spcAft>
          <a:spcPct val="0"/>
        </a:spcAft>
        <a:buChar char="»"/>
        <a:defRPr sz="2200">
          <a:solidFill>
            <a:schemeClr val="tx1"/>
          </a:solidFill>
          <a:latin typeface="Century Gothic"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ED776-87BC-4949-BAFF-9C4DA285A7F3}" type="datetimeFigureOut">
              <a:rPr lang="en-IN" smtClean="0">
                <a:solidFill>
                  <a:srgbClr val="007CC3">
                    <a:tint val="75000"/>
                  </a:srgbClr>
                </a:solidFill>
              </a:rPr>
              <a:pPr/>
              <a:t>23-03-2014</a:t>
            </a:fld>
            <a:endParaRPr lang="en-IN">
              <a:solidFill>
                <a:srgbClr val="007CC3">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srgbClr val="007CC3">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8E96A-5D87-424C-A93B-DD9B87DE80A8}" type="slidenum">
              <a:rPr lang="en-IN" smtClean="0">
                <a:solidFill>
                  <a:srgbClr val="007CC3">
                    <a:tint val="75000"/>
                  </a:srgbClr>
                </a:solidFill>
              </a:rPr>
              <a:pPr/>
              <a:t>‹#›</a:t>
            </a:fld>
            <a:endParaRPr lang="en-IN">
              <a:solidFill>
                <a:srgbClr val="007CC3">
                  <a:tint val="75000"/>
                </a:srgbClr>
              </a:solidFill>
            </a:endParaRPr>
          </a:p>
        </p:txBody>
      </p:sp>
    </p:spTree>
    <p:extLst>
      <p:ext uri="{BB962C8B-B14F-4D97-AF65-F5344CB8AC3E}">
        <p14:creationId xmlns:p14="http://schemas.microsoft.com/office/powerpoint/2010/main" val="21643357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naltemp1.jpg"/>
          <p:cNvPicPr>
            <a:picLocks noChangeAspect="1"/>
          </p:cNvPicPr>
          <p:nvPr/>
        </p:nvPicPr>
        <p:blipFill rotWithShape="1">
          <a:blip r:embed="rId2" cstate="print"/>
          <a:srcRect t="11061"/>
          <a:stretch/>
        </p:blipFill>
        <p:spPr>
          <a:xfrm>
            <a:off x="0" y="762000"/>
            <a:ext cx="9144000" cy="6091534"/>
          </a:xfrm>
          <a:prstGeom prst="rect">
            <a:avLst/>
          </a:prstGeom>
        </p:spPr>
      </p:pic>
      <p:sp>
        <p:nvSpPr>
          <p:cNvPr id="10" name="Title 1"/>
          <p:cNvSpPr txBox="1">
            <a:spLocks/>
          </p:cNvSpPr>
          <p:nvPr/>
        </p:nvSpPr>
        <p:spPr>
          <a:xfrm>
            <a:off x="838200" y="3048000"/>
            <a:ext cx="76962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algn="l"/>
            <a:endParaRPr lang="en-US" sz="1800" b="1" dirty="0" smtClean="0">
              <a:solidFill>
                <a:prstClr val="white"/>
              </a:solidFill>
            </a:endParaRPr>
          </a:p>
        </p:txBody>
      </p:sp>
      <p:sp>
        <p:nvSpPr>
          <p:cNvPr id="2" name="Slide Number Placeholder 1"/>
          <p:cNvSpPr>
            <a:spLocks noGrp="1"/>
          </p:cNvSpPr>
          <p:nvPr>
            <p:ph type="sldNum" sz="quarter" idx="12"/>
          </p:nvPr>
        </p:nvSpPr>
        <p:spPr/>
        <p:txBody>
          <a:bodyPr/>
          <a:lstStyle/>
          <a:p>
            <a:fld id="{955FA863-C6CF-4393-9269-B4A1576B5CEE}" type="slidenum">
              <a:rPr lang="en-US" smtClean="0">
                <a:solidFill>
                  <a:srgbClr val="007CC3">
                    <a:tint val="75000"/>
                  </a:srgbClr>
                </a:solidFill>
              </a:rPr>
              <a:pPr/>
              <a:t>1</a:t>
            </a:fld>
            <a:endParaRPr lang="en-US">
              <a:solidFill>
                <a:srgbClr val="007CC3">
                  <a:tint val="75000"/>
                </a:srgbClr>
              </a:solidFill>
            </a:endParaRPr>
          </a:p>
        </p:txBody>
      </p:sp>
    </p:spTree>
    <p:extLst>
      <p:ext uri="{BB962C8B-B14F-4D97-AF65-F5344CB8AC3E}">
        <p14:creationId xmlns:p14="http://schemas.microsoft.com/office/powerpoint/2010/main" val="3614919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600200"/>
            <a:ext cx="7696200" cy="4525963"/>
          </a:xfrm>
        </p:spPr>
        <p:txBody>
          <a:bodyPr>
            <a:normAutofit/>
          </a:bodyPr>
          <a:lstStyle/>
          <a:p>
            <a:pPr lvl="0"/>
            <a:r>
              <a:rPr lang="en-US" dirty="0" smtClean="0"/>
              <a:t>Arrays</a:t>
            </a:r>
          </a:p>
          <a:p>
            <a:pPr lvl="0"/>
            <a:r>
              <a:rPr lang="en-US" dirty="0" smtClean="0"/>
              <a:t>What is Array?</a:t>
            </a:r>
          </a:p>
          <a:p>
            <a:pPr lvl="0"/>
            <a:r>
              <a:rPr lang="en-US" dirty="0" smtClean="0"/>
              <a:t>Single Dimensional Array</a:t>
            </a:r>
          </a:p>
          <a:p>
            <a:pPr lvl="0"/>
            <a:r>
              <a:rPr lang="en-US" dirty="0" smtClean="0"/>
              <a:t>Two Dimensional Array</a:t>
            </a:r>
          </a:p>
          <a:p>
            <a:pPr lvl="0"/>
            <a:r>
              <a:rPr lang="en-US" dirty="0" smtClean="0"/>
              <a:t>Three Dimensional Array</a:t>
            </a:r>
          </a:p>
          <a:p>
            <a:pPr lvl="0"/>
            <a:r>
              <a:rPr lang="en-US" dirty="0" smtClean="0"/>
              <a:t>Strings in C</a:t>
            </a:r>
          </a:p>
          <a:p>
            <a:pPr lvl="0"/>
            <a:r>
              <a:rPr lang="en-US" dirty="0" smtClean="0"/>
              <a:t>Array of Strings</a:t>
            </a:r>
          </a:p>
          <a:p>
            <a:pPr lvl="0"/>
            <a:endParaRPr lang="en-US" dirty="0" smtClean="0"/>
          </a:p>
          <a:p>
            <a:endParaRPr lang="en-US" dirty="0"/>
          </a:p>
        </p:txBody>
      </p:sp>
      <p:sp>
        <p:nvSpPr>
          <p:cNvPr id="4" name="Title 1"/>
          <p:cNvSpPr>
            <a:spLocks noGrp="1"/>
          </p:cNvSpPr>
          <p:nvPr/>
        </p:nvSpPr>
        <p:spPr bwMode="auto">
          <a:xfrm>
            <a:off x="0" y="0"/>
            <a:ext cx="7924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Century Gothic" pitchFamily="34" charset="0"/>
                <a:ea typeface="+mj-ea"/>
                <a:cs typeface="+mj-cs"/>
              </a:defRPr>
            </a:lvl1pPr>
            <a:lvl2pPr algn="ctr" rtl="0" eaLnBrk="1" fontAlgn="base" hangingPunct="1">
              <a:spcBef>
                <a:spcPct val="0"/>
              </a:spcBef>
              <a:spcAft>
                <a:spcPct val="0"/>
              </a:spcAft>
              <a:defRPr sz="3200">
                <a:solidFill>
                  <a:schemeClr val="bg1"/>
                </a:solidFill>
                <a:latin typeface="Century Gothic" pitchFamily="34" charset="0"/>
              </a:defRPr>
            </a:lvl2pPr>
            <a:lvl3pPr algn="ctr" rtl="0" eaLnBrk="1" fontAlgn="base" hangingPunct="1">
              <a:spcBef>
                <a:spcPct val="0"/>
              </a:spcBef>
              <a:spcAft>
                <a:spcPct val="0"/>
              </a:spcAft>
              <a:defRPr sz="3200">
                <a:solidFill>
                  <a:schemeClr val="bg1"/>
                </a:solidFill>
                <a:latin typeface="Century Gothic" pitchFamily="34" charset="0"/>
              </a:defRPr>
            </a:lvl3pPr>
            <a:lvl4pPr algn="ctr" rtl="0" eaLnBrk="1" fontAlgn="base" hangingPunct="1">
              <a:spcBef>
                <a:spcPct val="0"/>
              </a:spcBef>
              <a:spcAft>
                <a:spcPct val="0"/>
              </a:spcAft>
              <a:defRPr sz="3200">
                <a:solidFill>
                  <a:schemeClr val="bg1"/>
                </a:solidFill>
                <a:latin typeface="Century Gothic" pitchFamily="34" charset="0"/>
              </a:defRPr>
            </a:lvl4pPr>
            <a:lvl5pPr algn="ctr" rtl="0" eaLnBrk="1" fontAlgn="base" hangingPunct="1">
              <a:spcBef>
                <a:spcPct val="0"/>
              </a:spcBef>
              <a:spcAft>
                <a:spcPct val="0"/>
              </a:spcAft>
              <a:defRPr sz="3200">
                <a:solidFill>
                  <a:schemeClr val="bg1"/>
                </a:solidFill>
                <a:latin typeface="Century Gothic" pitchFamily="34"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dirty="0" smtClean="0"/>
              <a:t>Objectives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lstStyle/>
          <a:p>
            <a:pPr lvl="0"/>
            <a:r>
              <a:rPr lang="en-US" dirty="0" smtClean="0"/>
              <a:t>Defining an Array</a:t>
            </a:r>
          </a:p>
          <a:p>
            <a:pPr lvl="0"/>
            <a:r>
              <a:rPr lang="en-US" dirty="0" smtClean="0"/>
              <a:t>Types of Array</a:t>
            </a:r>
          </a:p>
          <a:p>
            <a:pPr lvl="0"/>
            <a:r>
              <a:rPr lang="en-US" dirty="0" smtClean="0"/>
              <a:t>Single Dimensional Array</a:t>
            </a:r>
          </a:p>
          <a:p>
            <a:pPr lvl="0"/>
            <a:r>
              <a:rPr lang="en-US" dirty="0" smtClean="0"/>
              <a:t>Multinational Array</a:t>
            </a:r>
          </a:p>
          <a:p>
            <a:pPr lvl="0"/>
            <a:r>
              <a:rPr lang="en-US" dirty="0" smtClean="0"/>
              <a:t>Character Array</a:t>
            </a:r>
          </a:p>
          <a:p>
            <a:pPr lvl="0"/>
            <a:r>
              <a:rPr lang="en-US" dirty="0" smtClean="0"/>
              <a:t>Arrays and Functions</a:t>
            </a:r>
            <a:endParaRPr lang="en-US" dirty="0"/>
          </a:p>
        </p:txBody>
      </p:sp>
      <p:sp>
        <p:nvSpPr>
          <p:cNvPr id="4" name="Title 1"/>
          <p:cNvSpPr>
            <a:spLocks noGrp="1"/>
          </p:cNvSpPr>
          <p:nvPr/>
        </p:nvSpPr>
        <p:spPr bwMode="auto">
          <a:xfrm>
            <a:off x="0" y="0"/>
            <a:ext cx="7924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a:solidFill>
                  <a:schemeClr val="bg1"/>
                </a:solidFill>
                <a:latin typeface="Century Gothic" pitchFamily="34" charset="0"/>
                <a:ea typeface="+mj-ea"/>
                <a:cs typeface="+mj-cs"/>
              </a:defRPr>
            </a:lvl1pPr>
            <a:lvl2pPr algn="ctr" rtl="0" eaLnBrk="1" fontAlgn="base" hangingPunct="1">
              <a:spcBef>
                <a:spcPct val="0"/>
              </a:spcBef>
              <a:spcAft>
                <a:spcPct val="0"/>
              </a:spcAft>
              <a:defRPr sz="3200">
                <a:solidFill>
                  <a:schemeClr val="bg1"/>
                </a:solidFill>
                <a:latin typeface="Century Gothic" pitchFamily="34" charset="0"/>
              </a:defRPr>
            </a:lvl2pPr>
            <a:lvl3pPr algn="ctr" rtl="0" eaLnBrk="1" fontAlgn="base" hangingPunct="1">
              <a:spcBef>
                <a:spcPct val="0"/>
              </a:spcBef>
              <a:spcAft>
                <a:spcPct val="0"/>
              </a:spcAft>
              <a:defRPr sz="3200">
                <a:solidFill>
                  <a:schemeClr val="bg1"/>
                </a:solidFill>
                <a:latin typeface="Century Gothic" pitchFamily="34" charset="0"/>
              </a:defRPr>
            </a:lvl3pPr>
            <a:lvl4pPr algn="ctr" rtl="0" eaLnBrk="1" fontAlgn="base" hangingPunct="1">
              <a:spcBef>
                <a:spcPct val="0"/>
              </a:spcBef>
              <a:spcAft>
                <a:spcPct val="0"/>
              </a:spcAft>
              <a:defRPr sz="3200">
                <a:solidFill>
                  <a:schemeClr val="bg1"/>
                </a:solidFill>
                <a:latin typeface="Century Gothic" pitchFamily="34" charset="0"/>
              </a:defRPr>
            </a:lvl4pPr>
            <a:lvl5pPr algn="ctr" rtl="0" eaLnBrk="1" fontAlgn="base" hangingPunct="1">
              <a:spcBef>
                <a:spcPct val="0"/>
              </a:spcBef>
              <a:spcAft>
                <a:spcPct val="0"/>
              </a:spcAft>
              <a:defRPr sz="3200">
                <a:solidFill>
                  <a:schemeClr val="bg1"/>
                </a:solidFill>
                <a:latin typeface="Century Gothic" pitchFamily="34"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dirty="0" smtClean="0"/>
              <a:t>Objectives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Array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 array is a collection of similar data items which may be </a:t>
            </a:r>
            <a:r>
              <a:rPr lang="en-US" dirty="0" err="1" smtClean="0"/>
              <a:t>int</a:t>
            </a:r>
            <a:r>
              <a:rPr lang="en-US" dirty="0" smtClean="0"/>
              <a:t> type, char type, float type or any other user defined type such as structure or a class.</a:t>
            </a:r>
          </a:p>
          <a:p>
            <a:r>
              <a:rPr lang="en-US" dirty="0" smtClean="0"/>
              <a:t>The array elements are stored in consecutive memory locations and the array elements are accessed by their index value which is also called subscript value. In other words, we can say that an array is a collection of similar items which are referred by the  common name that is the array name.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Array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Single Dimensional array </a:t>
            </a:r>
          </a:p>
          <a:p>
            <a:pPr lvl="1"/>
            <a:r>
              <a:rPr lang="en-US" dirty="0" smtClean="0"/>
              <a:t>It is a collection of similar data items. It is also sometimes called a list. It is simple form of array.</a:t>
            </a:r>
          </a:p>
          <a:p>
            <a:r>
              <a:rPr lang="en-US" dirty="0" smtClean="0"/>
              <a:t>Multidimensional Array</a:t>
            </a:r>
          </a:p>
          <a:p>
            <a:pPr lvl="1"/>
            <a:r>
              <a:rPr lang="en-US" dirty="0" smtClean="0"/>
              <a:t>It is also a collection of similar data items where each data item is also called an array of fixed size. A two dimensional array is a simple case of multidimensional array where each element of the array is a single dimensional array itself. So, we can say that two dimensional array is a collection of single dimensional array.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Dimensional Array</a:t>
            </a:r>
            <a:endParaRPr lang="en-US" dirty="0"/>
          </a:p>
        </p:txBody>
      </p:sp>
      <p:sp>
        <p:nvSpPr>
          <p:cNvPr id="3" name="Content Placeholder 2"/>
          <p:cNvSpPr>
            <a:spLocks noGrp="1"/>
          </p:cNvSpPr>
          <p:nvPr>
            <p:ph idx="1"/>
          </p:nvPr>
        </p:nvSpPr>
        <p:spPr/>
        <p:txBody>
          <a:bodyPr/>
          <a:lstStyle/>
          <a:p>
            <a:r>
              <a:rPr lang="en-US" dirty="0" smtClean="0"/>
              <a:t>Declaration</a:t>
            </a:r>
          </a:p>
          <a:p>
            <a:pPr>
              <a:buNone/>
            </a:pPr>
            <a:r>
              <a:rPr lang="en-US" dirty="0" smtClean="0"/>
              <a:t>	Syntax :</a:t>
            </a:r>
          </a:p>
          <a:p>
            <a:pPr>
              <a:buNone/>
            </a:pPr>
            <a:r>
              <a:rPr lang="en-US" dirty="0" smtClean="0"/>
              <a:t>		</a:t>
            </a:r>
            <a:r>
              <a:rPr lang="en-US" dirty="0" err="1" smtClean="0"/>
              <a:t>storage_class</a:t>
            </a:r>
            <a:r>
              <a:rPr lang="en-US" dirty="0" smtClean="0"/>
              <a:t> </a:t>
            </a:r>
            <a:r>
              <a:rPr lang="en-US" dirty="0" err="1" smtClean="0"/>
              <a:t>data_type</a:t>
            </a:r>
            <a:r>
              <a:rPr lang="en-US" dirty="0" smtClean="0"/>
              <a:t> </a:t>
            </a:r>
            <a:r>
              <a:rPr lang="en-US" dirty="0" err="1" smtClean="0"/>
              <a:t>array_name</a:t>
            </a:r>
            <a:r>
              <a:rPr lang="en-US" dirty="0" smtClean="0"/>
              <a:t>[size];</a:t>
            </a:r>
          </a:p>
          <a:p>
            <a:pPr>
              <a:buNone/>
            </a:pPr>
            <a:endParaRPr lang="en-US" dirty="0" smtClean="0"/>
          </a:p>
          <a:p>
            <a:pPr>
              <a:buNone/>
            </a:pPr>
            <a:r>
              <a:rPr lang="en-US" dirty="0" smtClean="0"/>
              <a:t>	Example :</a:t>
            </a:r>
          </a:p>
          <a:p>
            <a:pPr>
              <a:buNone/>
            </a:pPr>
            <a:r>
              <a:rPr lang="en-US" dirty="0" smtClean="0"/>
              <a:t>		</a:t>
            </a:r>
            <a:r>
              <a:rPr lang="en-US" dirty="0" err="1" smtClean="0"/>
              <a:t>int</a:t>
            </a:r>
            <a:r>
              <a:rPr lang="en-US" dirty="0" smtClean="0"/>
              <a:t> </a:t>
            </a:r>
            <a:r>
              <a:rPr lang="en-US" dirty="0" err="1" smtClean="0"/>
              <a:t>arr</a:t>
            </a:r>
            <a:r>
              <a:rPr lang="en-US" dirty="0" smtClean="0"/>
              <a:t>[50];</a:t>
            </a:r>
          </a:p>
          <a:p>
            <a:pPr>
              <a:buNone/>
            </a:pPr>
            <a:r>
              <a:rPr lang="en-US" dirty="0" smtClean="0"/>
              <a:t>		char </a:t>
            </a:r>
            <a:r>
              <a:rPr lang="en-US" dirty="0" err="1" smtClean="0"/>
              <a:t>myname</a:t>
            </a:r>
            <a:r>
              <a:rPr lang="en-US" dirty="0" smtClean="0"/>
              <a:t>[30];</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Two-Dimensional Array</a:t>
            </a:r>
            <a:endParaRPr lang="en-US" dirty="0"/>
          </a:p>
        </p:txBody>
      </p:sp>
      <p:sp>
        <p:nvSpPr>
          <p:cNvPr id="3" name="Content Placeholder 2"/>
          <p:cNvSpPr>
            <a:spLocks noGrp="1"/>
          </p:cNvSpPr>
          <p:nvPr>
            <p:ph idx="1"/>
          </p:nvPr>
        </p:nvSpPr>
        <p:spPr/>
        <p:txBody>
          <a:bodyPr/>
          <a:lstStyle/>
          <a:p>
            <a:r>
              <a:rPr lang="en-US" dirty="0" smtClean="0"/>
              <a:t>Declaration</a:t>
            </a:r>
          </a:p>
          <a:p>
            <a:r>
              <a:rPr lang="en-US" dirty="0" smtClean="0"/>
              <a:t>Syntax :</a:t>
            </a:r>
          </a:p>
          <a:p>
            <a:pPr lvl="1"/>
            <a:r>
              <a:rPr lang="en-US" dirty="0" err="1" smtClean="0"/>
              <a:t>Storage_class</a:t>
            </a:r>
            <a:r>
              <a:rPr lang="en-US" dirty="0" smtClean="0"/>
              <a:t> </a:t>
            </a:r>
            <a:r>
              <a:rPr lang="en-US" dirty="0" err="1" smtClean="0"/>
              <a:t>data_type</a:t>
            </a:r>
            <a:r>
              <a:rPr lang="en-US" dirty="0" smtClean="0"/>
              <a:t> </a:t>
            </a:r>
            <a:r>
              <a:rPr lang="en-US" dirty="0" err="1" smtClean="0"/>
              <a:t>array_name</a:t>
            </a:r>
            <a:r>
              <a:rPr lang="en-US" dirty="0" smtClean="0"/>
              <a:t>[size];</a:t>
            </a:r>
          </a:p>
          <a:p>
            <a:r>
              <a:rPr lang="en-US" dirty="0" smtClean="0"/>
              <a:t>Example :</a:t>
            </a:r>
          </a:p>
          <a:p>
            <a:pPr lvl="1"/>
            <a:r>
              <a:rPr lang="en-US" dirty="0" smtClean="0"/>
              <a:t>char names[5][50];</a:t>
            </a:r>
          </a:p>
          <a:p>
            <a:pPr lvl="1"/>
            <a:r>
              <a:rPr lang="en-US" dirty="0" smtClean="0"/>
              <a:t>char addresses[4][10];</a:t>
            </a:r>
          </a:p>
          <a:p>
            <a:pPr lvl="1"/>
            <a:r>
              <a:rPr lang="en-US" dirty="0" err="1" smtClean="0"/>
              <a:t>int</a:t>
            </a:r>
            <a:r>
              <a:rPr lang="en-US" dirty="0" smtClean="0"/>
              <a:t> marks[5][10];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Built-In functions for String Manipulation</a:t>
            </a:r>
            <a:endParaRPr lang="en-US" dirty="0"/>
          </a:p>
        </p:txBody>
      </p:sp>
      <p:sp>
        <p:nvSpPr>
          <p:cNvPr id="3" name="Content Placeholder 2"/>
          <p:cNvSpPr>
            <a:spLocks noGrp="1"/>
          </p:cNvSpPr>
          <p:nvPr>
            <p:ph idx="1"/>
          </p:nvPr>
        </p:nvSpPr>
        <p:spPr>
          <a:xfrm>
            <a:off x="1219200" y="2209800"/>
            <a:ext cx="7467600" cy="3916363"/>
          </a:xfrm>
        </p:spPr>
        <p:txBody>
          <a:bodyPr/>
          <a:lstStyle/>
          <a:p>
            <a:r>
              <a:rPr lang="en-US" dirty="0" err="1" smtClean="0"/>
              <a:t>strcpy</a:t>
            </a:r>
            <a:r>
              <a:rPr lang="en-US" dirty="0" smtClean="0"/>
              <a:t>()		e.g.   </a:t>
            </a:r>
            <a:r>
              <a:rPr lang="en-US" dirty="0" err="1" smtClean="0"/>
              <a:t>strcpy</a:t>
            </a:r>
            <a:r>
              <a:rPr lang="en-US" dirty="0" smtClean="0"/>
              <a:t>(</a:t>
            </a:r>
            <a:r>
              <a:rPr lang="en-US" dirty="0" err="1" smtClean="0"/>
              <a:t>dest,source</a:t>
            </a:r>
            <a:r>
              <a:rPr lang="en-US" dirty="0" smtClean="0"/>
              <a:t>);</a:t>
            </a:r>
          </a:p>
          <a:p>
            <a:r>
              <a:rPr lang="en-US" dirty="0" err="1" smtClean="0"/>
              <a:t>strcmp</a:t>
            </a:r>
            <a:r>
              <a:rPr lang="en-US" dirty="0" smtClean="0"/>
              <a:t>()		e.g.   </a:t>
            </a:r>
            <a:r>
              <a:rPr lang="en-US" dirty="0" err="1" smtClean="0"/>
              <a:t>strcmp</a:t>
            </a:r>
            <a:r>
              <a:rPr lang="en-US" dirty="0" smtClean="0"/>
              <a:t>(str1,str2);</a:t>
            </a:r>
          </a:p>
          <a:p>
            <a:r>
              <a:rPr lang="en-US" dirty="0" err="1" smtClean="0"/>
              <a:t>strlen</a:t>
            </a:r>
            <a:r>
              <a:rPr lang="en-US" dirty="0" smtClean="0"/>
              <a:t>()		e.g.   </a:t>
            </a:r>
            <a:r>
              <a:rPr lang="en-US" dirty="0" err="1" smtClean="0"/>
              <a:t>strlen</a:t>
            </a:r>
            <a:r>
              <a:rPr lang="en-US" dirty="0" smtClean="0"/>
              <a:t>(string)</a:t>
            </a:r>
          </a:p>
          <a:p>
            <a:r>
              <a:rPr lang="en-US" dirty="0" err="1" smtClean="0"/>
              <a:t>strcat</a:t>
            </a:r>
            <a:r>
              <a:rPr lang="en-US" dirty="0" smtClean="0"/>
              <a:t>()		e.g.   </a:t>
            </a:r>
            <a:r>
              <a:rPr lang="en-US" dirty="0" err="1" smtClean="0"/>
              <a:t>strcat</a:t>
            </a:r>
            <a:r>
              <a:rPr lang="en-US" dirty="0" smtClean="0"/>
              <a:t>(s1,s2);</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and Functions</a:t>
            </a:r>
            <a:endParaRPr lang="en-US" dirty="0"/>
          </a:p>
        </p:txBody>
      </p:sp>
      <p:sp>
        <p:nvSpPr>
          <p:cNvPr id="3" name="Content Placeholder 2"/>
          <p:cNvSpPr>
            <a:spLocks noGrp="1"/>
          </p:cNvSpPr>
          <p:nvPr>
            <p:ph idx="1"/>
          </p:nvPr>
        </p:nvSpPr>
        <p:spPr/>
        <p:txBody>
          <a:bodyPr/>
          <a:lstStyle/>
          <a:p>
            <a:r>
              <a:rPr lang="en-US" dirty="0" smtClean="0"/>
              <a:t>The entire Array can be passed to a function in C++. An array name always refer to the base address of the first element in the array so when an array is passed to the function it gets the reference of the array which can be manipulated using array pointer.</a:t>
            </a:r>
            <a:endParaRPr lang="en-US" dirty="0"/>
          </a:p>
        </p:txBody>
      </p:sp>
    </p:spTree>
  </p:cSld>
  <p:clrMapOvr>
    <a:masterClrMapping/>
  </p:clrMapOvr>
</p:sld>
</file>

<file path=ppt/theme/theme1.xml><?xml version="1.0" encoding="utf-8"?>
<a:theme xmlns:a="http://schemas.openxmlformats.org/drawingml/2006/main" name="Talentedge slid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arijit">
      <a:dk1>
        <a:srgbClr val="007CC3"/>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414</TotalTime>
  <Words>319</Words>
  <Application>Microsoft Office PowerPoint</Application>
  <PresentationFormat>On-screen Show (4:3)</PresentationFormat>
  <Paragraphs>47</Paragraphs>
  <Slides>9</Slides>
  <Notes>0</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Talentedge slide</vt:lpstr>
      <vt:lpstr>Office Theme</vt:lpstr>
      <vt:lpstr>PowerPoint Presentation</vt:lpstr>
      <vt:lpstr>PowerPoint Presentation</vt:lpstr>
      <vt:lpstr>PowerPoint Presentation</vt:lpstr>
      <vt:lpstr>What is an Array ?</vt:lpstr>
      <vt:lpstr>Type of Array</vt:lpstr>
      <vt:lpstr>Single Dimensional Array</vt:lpstr>
      <vt:lpstr>Two-Dimensional Array</vt:lpstr>
      <vt:lpstr>Built-In functions for String Manipulation</vt:lpstr>
      <vt:lpstr>Arrays and Functions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arijitde19</dc:creator>
  <cp:lastModifiedBy>user</cp:lastModifiedBy>
  <cp:revision>130</cp:revision>
  <dcterms:created xsi:type="dcterms:W3CDTF">2012-11-21T09:45:19Z</dcterms:created>
  <dcterms:modified xsi:type="dcterms:W3CDTF">2014-03-23T13:29:54Z</dcterms:modified>
</cp:coreProperties>
</file>