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6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734" y="-492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200" b="0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 sz="2200" b="0"/>
            </a:lvl2pPr>
            <a:lvl3pPr>
              <a:spcBef>
                <a:spcPts val="2000"/>
              </a:spcBef>
              <a:defRPr sz="22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4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93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71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49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08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93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90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3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79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9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fld id="{6D2ED776-87BC-4949-BAFF-9C4DA285A7F3}" type="datetimeFigureOut">
              <a:rPr lang="en-IN" smtClean="0"/>
              <a:pPr/>
              <a:t>23-03-2014</a:t>
            </a:fld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D776-87BC-4949-BAFF-9C4DA285A7F3}" type="datetimeFigureOut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23-03-2014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6A-5D87-424C-A93B-DD9B87DE80A8}" type="slidenum">
              <a:rPr lang="en-IN" smtClean="0">
                <a:solidFill>
                  <a:srgbClr val="007CC3">
                    <a:tint val="75000"/>
                  </a:srgbClr>
                </a:solidFill>
              </a:rPr>
              <a:pPr/>
              <a:t>‹#›</a:t>
            </a:fld>
            <a:endParaRPr lang="en-IN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ltemp1.jpg"/>
          <p:cNvPicPr>
            <a:picLocks noChangeAspect="1"/>
          </p:cNvPicPr>
          <p:nvPr/>
        </p:nvPicPr>
        <p:blipFill rotWithShape="1">
          <a:blip r:embed="rId2" cstate="print"/>
          <a:srcRect t="11061"/>
          <a:stretch/>
        </p:blipFill>
        <p:spPr>
          <a:xfrm>
            <a:off x="0" y="762000"/>
            <a:ext cx="9144000" cy="609153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0480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A863-C6CF-4393-9269-B4A1576B5CEE}" type="slidenum">
              <a:rPr lang="en-US" smtClean="0">
                <a:solidFill>
                  <a:srgbClr val="007CC3">
                    <a:tint val="75000"/>
                  </a:srgbClr>
                </a:solidFill>
              </a:rPr>
              <a:pPr/>
              <a:t>1</a:t>
            </a:fld>
            <a:endParaRPr lang="en-US">
              <a:solidFill>
                <a:srgbClr val="007CC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867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 </a:t>
            </a:r>
            <a:r>
              <a:rPr lang="en-US" dirty="0" smtClean="0"/>
              <a:t>Introduction to Pointers</a:t>
            </a:r>
            <a:endParaRPr lang="en-US" sz="2400" dirty="0" smtClean="0"/>
          </a:p>
          <a:p>
            <a:pPr lvl="1"/>
            <a:r>
              <a:rPr lang="en-US" dirty="0" smtClean="0"/>
              <a:t>Using Pointers</a:t>
            </a:r>
            <a:endParaRPr lang="en-US" sz="2400" dirty="0" smtClean="0"/>
          </a:p>
          <a:p>
            <a:pPr lvl="1"/>
            <a:r>
              <a:rPr lang="en-US" dirty="0" smtClean="0"/>
              <a:t>Operations on Pointers</a:t>
            </a:r>
            <a:endParaRPr lang="en-US" sz="2400" dirty="0" smtClean="0"/>
          </a:p>
          <a:p>
            <a:pPr lvl="1"/>
            <a:r>
              <a:rPr lang="en-US" dirty="0" smtClean="0"/>
              <a:t>Pointers and Arrays</a:t>
            </a:r>
            <a:endParaRPr lang="en-US" sz="2400" dirty="0" smtClean="0"/>
          </a:p>
          <a:p>
            <a:pPr lvl="1"/>
            <a:r>
              <a:rPr lang="en-US" dirty="0" smtClean="0"/>
              <a:t>Pointers and Functions</a:t>
            </a:r>
            <a:endParaRPr lang="en-US" sz="2400" dirty="0" smtClean="0"/>
          </a:p>
          <a:p>
            <a:pPr lvl="1"/>
            <a:r>
              <a:rPr lang="en-US" dirty="0" smtClean="0"/>
              <a:t>Functions Returning Pointers</a:t>
            </a:r>
            <a:endParaRPr lang="en-US" sz="2400" dirty="0" smtClean="0"/>
          </a:p>
          <a:p>
            <a:pPr lvl="1"/>
            <a:r>
              <a:rPr lang="en-US" dirty="0" smtClean="0"/>
              <a:t>Function Pointers</a:t>
            </a:r>
            <a:endParaRPr lang="en-US" sz="2400" dirty="0" smtClean="0"/>
          </a:p>
          <a:p>
            <a:pPr lvl="1"/>
            <a:r>
              <a:rPr lang="en-US" dirty="0" smtClean="0"/>
              <a:t>Pointers and Structures </a:t>
            </a:r>
            <a:endParaRPr lang="en-US" sz="2400" dirty="0" smtClean="0"/>
          </a:p>
          <a:p>
            <a:pPr lvl="1"/>
            <a:r>
              <a:rPr lang="en-US" dirty="0" smtClean="0"/>
              <a:t>Declaration of Arrays</a:t>
            </a:r>
            <a:endParaRPr lang="en-US" sz="2400" dirty="0" smtClean="0"/>
          </a:p>
          <a:p>
            <a:pPr lvl="1"/>
            <a:r>
              <a:rPr lang="en-US" dirty="0" smtClean="0"/>
              <a:t>Address of Operator</a:t>
            </a:r>
            <a:endParaRPr lang="en-US" sz="2400" dirty="0" smtClean="0"/>
          </a:p>
          <a:p>
            <a:pPr lvl="1"/>
            <a:r>
              <a:rPr lang="en-US" dirty="0" smtClean="0"/>
              <a:t>Value of Operator / Indirection Operator</a:t>
            </a:r>
            <a:endParaRPr lang="en-US" sz="2400" dirty="0" smtClean="0"/>
          </a:p>
          <a:p>
            <a:pPr lvl="1"/>
            <a:r>
              <a:rPr lang="en-US" dirty="0" smtClean="0"/>
              <a:t>Initializing Pointers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Pointer Arithmetic</a:t>
            </a:r>
            <a:endParaRPr lang="en-US" sz="2400" dirty="0" smtClean="0"/>
          </a:p>
          <a:p>
            <a:pPr lvl="1"/>
            <a:r>
              <a:rPr lang="en-US" dirty="0" smtClean="0"/>
              <a:t>Pointers and Single Dimensional Arrays</a:t>
            </a:r>
            <a:endParaRPr lang="en-US" sz="2400" dirty="0" smtClean="0"/>
          </a:p>
          <a:p>
            <a:pPr lvl="1"/>
            <a:r>
              <a:rPr lang="en-US" dirty="0" smtClean="0"/>
              <a:t>Pointers and Two Dimensional Arrays</a:t>
            </a:r>
            <a:endParaRPr lang="en-US" sz="2400" dirty="0" smtClean="0"/>
          </a:p>
          <a:p>
            <a:pPr lvl="1"/>
            <a:r>
              <a:rPr lang="en-US" dirty="0" smtClean="0"/>
              <a:t>Pointers and Multidimensional Arrays</a:t>
            </a:r>
            <a:endParaRPr lang="en-US" sz="2400" dirty="0" smtClean="0"/>
          </a:p>
          <a:p>
            <a:pPr lvl="1"/>
            <a:r>
              <a:rPr lang="en-US" dirty="0" smtClean="0"/>
              <a:t>Arrays of Pointers</a:t>
            </a:r>
            <a:endParaRPr lang="en-US" sz="2400" dirty="0" smtClean="0"/>
          </a:p>
          <a:p>
            <a:pPr lvl="1"/>
            <a:r>
              <a:rPr lang="en-US" dirty="0" smtClean="0"/>
              <a:t>Pointers and Strings</a:t>
            </a:r>
            <a:endParaRPr lang="en-US" sz="2400" dirty="0" smtClean="0"/>
          </a:p>
          <a:p>
            <a:pPr lvl="1"/>
            <a:r>
              <a:rPr lang="en-US" dirty="0" smtClean="0"/>
              <a:t>Pointers and Strings</a:t>
            </a:r>
            <a:endParaRPr lang="en-US" sz="2400" dirty="0" smtClean="0"/>
          </a:p>
          <a:p>
            <a:pPr lvl="1"/>
            <a:r>
              <a:rPr lang="en-US" dirty="0" smtClean="0"/>
              <a:t>Pointers and Structures</a:t>
            </a:r>
            <a:endParaRPr lang="en-US" sz="2400" dirty="0" smtClean="0"/>
          </a:p>
          <a:p>
            <a:pPr lvl="1"/>
            <a:r>
              <a:rPr lang="en-US" dirty="0" smtClean="0"/>
              <a:t>Pointers and Functions</a:t>
            </a:r>
            <a:endParaRPr lang="en-US" sz="2400" dirty="0" smtClean="0"/>
          </a:p>
          <a:p>
            <a:pPr lvl="1"/>
            <a:r>
              <a:rPr lang="en-US" dirty="0" smtClean="0"/>
              <a:t>Pointers to Pointers</a:t>
            </a:r>
            <a:endParaRPr lang="en-US" sz="2400" dirty="0" smtClean="0"/>
          </a:p>
          <a:p>
            <a:pPr lvl="1"/>
            <a:r>
              <a:rPr lang="en-US" dirty="0" smtClean="0"/>
              <a:t>Dynamic Memory Management</a:t>
            </a:r>
            <a:endParaRPr lang="en-US" sz="2400" dirty="0" smtClean="0"/>
          </a:p>
          <a:p>
            <a:pPr lvl="1"/>
            <a:r>
              <a:rPr lang="en-US" dirty="0" smtClean="0"/>
              <a:t>Constant Pointers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 we already know, variables are used to store values and these values are kept in the memory. We also that every byte in the memory has got an address; therefore the values store in the memory must have some address. A variable which holds the address of the value is called a pointer.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data_type</a:t>
            </a:r>
            <a:r>
              <a:rPr lang="en-US" dirty="0" smtClean="0"/>
              <a:t> * </a:t>
            </a:r>
            <a:r>
              <a:rPr lang="en-US" dirty="0" err="1" smtClean="0"/>
              <a:t>variable_name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pPr>
              <a:buNone/>
            </a:pPr>
            <a:r>
              <a:rPr lang="en-US" dirty="0" smtClean="0"/>
              <a:t>	flat *f;</a:t>
            </a:r>
          </a:p>
          <a:p>
            <a:pPr>
              <a:buNone/>
            </a:pPr>
            <a:r>
              <a:rPr lang="en-US" dirty="0" smtClean="0"/>
              <a:t>	char *c;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 use the address of operator (&amp;) to initialize the values into pointer variable.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example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n=10;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m=15;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ptr</a:t>
            </a:r>
            <a:r>
              <a:rPr lang="en-US" dirty="0" smtClean="0"/>
              <a:t>=&amp;m;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char x=‘Z’;</a:t>
            </a:r>
          </a:p>
          <a:p>
            <a:pPr>
              <a:buNone/>
            </a:pPr>
            <a:r>
              <a:rPr lang="en-US" dirty="0" smtClean="0"/>
              <a:t>char *ptr1,*ptr2;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ptr1=&amp;x;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&lt;&lt;*ptr1;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&lt;&lt;*ptr2;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only two operations possible with pointer variables, namely …</a:t>
            </a:r>
          </a:p>
          <a:p>
            <a:pPr>
              <a:buNone/>
            </a:pPr>
            <a:r>
              <a:rPr lang="en-US" dirty="0" smtClean="0"/>
              <a:t>		1. addition of value (you cannot add two pointers)</a:t>
            </a:r>
          </a:p>
          <a:p>
            <a:pPr>
              <a:buNone/>
            </a:pPr>
            <a:r>
              <a:rPr lang="en-US" dirty="0" smtClean="0"/>
              <a:t>		2. subtraction of value( you cannot perform subtraction between two pointers).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7010400" cy="49831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=&amp;a;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rijit">
      <a:dk1>
        <a:srgbClr val="007CC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306</TotalTime>
  <Words>180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Talentedge slide</vt:lpstr>
      <vt:lpstr>Office Theme</vt:lpstr>
      <vt:lpstr>PowerPoint Presentation</vt:lpstr>
      <vt:lpstr>Objectives</vt:lpstr>
      <vt:lpstr>Objectives</vt:lpstr>
      <vt:lpstr>Pointers</vt:lpstr>
      <vt:lpstr>Declaration of a Pointer</vt:lpstr>
      <vt:lpstr>Address of operator</vt:lpstr>
      <vt:lpstr>Initializing Pointers</vt:lpstr>
      <vt:lpstr>Pointer Arithmetic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user</cp:lastModifiedBy>
  <cp:revision>131</cp:revision>
  <dcterms:created xsi:type="dcterms:W3CDTF">2012-11-21T09:45:19Z</dcterms:created>
  <dcterms:modified xsi:type="dcterms:W3CDTF">2014-03-23T13:30:49Z</dcterms:modified>
</cp:coreProperties>
</file>