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2"/>
  </p:notesMasterIdLst>
  <p:sldIdLst>
    <p:sldId id="27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336"/>
      </p:cViewPr>
      <p:guideLst>
        <p:guide orient="horz" pos="119"/>
        <p:guide orient="horz" pos="482"/>
        <p:guide orient="horz" pos="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96016-1E1E-45F3-A919-11788C7A638E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8F9B-DD5E-4E4D-BE1A-561CED91E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32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04800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  <a:latin typeface="Century Gothic" pitchFamily="34" charset="0"/>
              </a:rPr>
              <a:t>Dynamic Memory allocations</a:t>
            </a:r>
            <a:endParaRPr lang="en-US" sz="3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1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US" sz="2200" dirty="0" smtClean="0"/>
              <a:t>Check whether the list is empty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US" sz="2200" dirty="0" smtClean="0"/>
              <a:t>Insert a node in the list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US" sz="2200" dirty="0" smtClean="0"/>
              <a:t>Traverse the entire list to display all elements of the list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US" sz="2200" dirty="0" smtClean="0"/>
              <a:t>Delete a node in the list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US" sz="2200" dirty="0" smtClean="0"/>
              <a:t>Modify the value of data item store in the node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/ Methods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229600" cy="3886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To Insert node in the list</a:t>
            </a:r>
          </a:p>
          <a:p>
            <a:r>
              <a:rPr lang="en-US" sz="2200" dirty="0" smtClean="0"/>
              <a:t>To insert node as first element of list</a:t>
            </a:r>
          </a:p>
          <a:p>
            <a:r>
              <a:rPr lang="en-US" sz="2200" dirty="0" smtClean="0"/>
              <a:t>To insert node at the beginning of the list</a:t>
            </a:r>
          </a:p>
          <a:p>
            <a:r>
              <a:rPr lang="en-US" sz="2200" dirty="0" smtClean="0"/>
              <a:t>To insert the node at the end of the list</a:t>
            </a:r>
          </a:p>
          <a:p>
            <a:r>
              <a:rPr lang="en-US" sz="2200" dirty="0" smtClean="0"/>
              <a:t>To insert node between the list elements</a:t>
            </a:r>
          </a:p>
          <a:p>
            <a:r>
              <a:rPr lang="en-US" sz="2200" dirty="0" smtClean="0"/>
              <a:t>To delete a node from the linked list</a:t>
            </a:r>
          </a:p>
          <a:p>
            <a:r>
              <a:rPr lang="en-US" sz="2200" dirty="0" smtClean="0"/>
              <a:t>To delete first node from the list</a:t>
            </a:r>
          </a:p>
          <a:p>
            <a:r>
              <a:rPr lang="en-US" sz="2200" dirty="0" smtClean="0"/>
              <a:t>To delete last node from the list</a:t>
            </a:r>
          </a:p>
          <a:p>
            <a:r>
              <a:rPr lang="en-US" sz="2200" dirty="0" smtClean="0"/>
              <a:t>To delete specified node from the list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543800" cy="2209800"/>
          </a:xfrm>
        </p:spPr>
        <p:txBody>
          <a:bodyPr/>
          <a:lstStyle/>
          <a:p>
            <a:r>
              <a:rPr lang="en-US" sz="2200" dirty="0" smtClean="0"/>
              <a:t>Preprocessor directives are special lines included in the source code of C Programs. These lines are not executable program statements, but provide instructions to the preprocessor. The preprocessor based on the instructions given by the lines then performs some tasks in C Program.</a:t>
            </a: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1"/>
            <a:ext cx="7924800" cy="160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conio.h</a:t>
            </a:r>
            <a:r>
              <a:rPr lang="en-US" sz="2200" dirty="0" smtClean="0"/>
              <a:t>&gt;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dos.h</a:t>
            </a:r>
            <a:r>
              <a:rPr lang="en-US" sz="2200" dirty="0" smtClean="0"/>
              <a:t>&gt;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1"/>
            <a:ext cx="7620000" cy="2133600"/>
          </a:xfrm>
        </p:spPr>
        <p:txBody>
          <a:bodyPr/>
          <a:lstStyle/>
          <a:p>
            <a:r>
              <a:rPr lang="en-US" sz="2200" dirty="0" smtClean="0"/>
              <a:t>#define PI 3.14</a:t>
            </a:r>
          </a:p>
          <a:p>
            <a:r>
              <a:rPr lang="en-US" sz="2200" dirty="0" smtClean="0"/>
              <a:t>#define Male 1</a:t>
            </a:r>
          </a:p>
          <a:p>
            <a:r>
              <a:rPr lang="en-US" sz="2200" dirty="0" smtClean="0"/>
              <a:t>#define Female 0</a:t>
            </a:r>
          </a:p>
          <a:p>
            <a:r>
              <a:rPr lang="en-US" sz="2200" dirty="0" smtClean="0"/>
              <a:t>#define TRUE 1</a:t>
            </a:r>
          </a:p>
          <a:p>
            <a:r>
              <a:rPr lang="en-US" sz="2200" dirty="0" smtClean="0"/>
              <a:t>#define FALSE 0</a:t>
            </a:r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1"/>
            <a:ext cx="7620000" cy="609600"/>
          </a:xfrm>
        </p:spPr>
        <p:txBody>
          <a:bodyPr/>
          <a:lstStyle/>
          <a:p>
            <a:r>
              <a:rPr lang="en-US" sz="2200" dirty="0" smtClean="0"/>
              <a:t>#</a:t>
            </a:r>
            <a:r>
              <a:rPr lang="en-US" sz="2200" dirty="0" err="1" smtClean="0"/>
              <a:t>undef</a:t>
            </a:r>
            <a:r>
              <a:rPr lang="en-US" sz="2200" dirty="0" smtClean="0"/>
              <a:t> TRUE</a:t>
            </a: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00201"/>
            <a:ext cx="7696200" cy="2590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#if</a:t>
            </a:r>
          </a:p>
          <a:p>
            <a:r>
              <a:rPr lang="en-US" sz="2200" dirty="0" smtClean="0"/>
              <a:t>#</a:t>
            </a:r>
            <a:r>
              <a:rPr lang="en-US" sz="2200" dirty="0" err="1" smtClean="0"/>
              <a:t>ifdef</a:t>
            </a:r>
            <a:endParaRPr lang="en-US" sz="2200" dirty="0" smtClean="0"/>
          </a:p>
          <a:p>
            <a:r>
              <a:rPr lang="en-US" sz="2200" dirty="0" smtClean="0"/>
              <a:t>#else</a:t>
            </a:r>
          </a:p>
          <a:p>
            <a:r>
              <a:rPr lang="en-US" sz="2200" dirty="0" smtClean="0"/>
              <a:t>#</a:t>
            </a:r>
            <a:r>
              <a:rPr lang="en-US" sz="2200" dirty="0" err="1" smtClean="0"/>
              <a:t>ifndef</a:t>
            </a:r>
            <a:endParaRPr lang="en-US" sz="2200" dirty="0" smtClean="0"/>
          </a:p>
          <a:p>
            <a:r>
              <a:rPr lang="en-US" sz="2200" dirty="0" smtClean="0"/>
              <a:t>#</a:t>
            </a:r>
            <a:r>
              <a:rPr lang="en-US" sz="2200" dirty="0" err="1" smtClean="0"/>
              <a:t>elif</a:t>
            </a:r>
            <a:endParaRPr lang="en-US" sz="2200" dirty="0" smtClean="0"/>
          </a:p>
          <a:p>
            <a:r>
              <a:rPr lang="en-US" sz="2200" dirty="0" smtClean="0"/>
              <a:t>#</a:t>
            </a:r>
            <a:r>
              <a:rPr lang="en-US" sz="2200" dirty="0" err="1" smtClean="0"/>
              <a:t>endif</a:t>
            </a: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#error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#</a:t>
            </a:r>
            <a:r>
              <a:rPr lang="en-US" sz="2200" dirty="0" err="1" smtClean="0"/>
              <a:t>ifndef</a:t>
            </a:r>
            <a:r>
              <a:rPr lang="en-US" sz="2200" dirty="0" smtClean="0"/>
              <a:t> Max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#error Max is not defined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#else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/>
              <a:t>	printf(“Max = %d”, Max);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#</a:t>
            </a:r>
            <a:r>
              <a:rPr lang="en-US" sz="2200" dirty="0" err="1" smtClean="0"/>
              <a:t>endif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Stringing 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1"/>
            <a:ext cx="7543800" cy="289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#define Multiply(x) printf(#x “=%d\</a:t>
            </a:r>
            <a:r>
              <a:rPr lang="en-US" sz="2200" dirty="0" err="1" smtClean="0"/>
              <a:t>n”,x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main()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Multiply(5*6);</a:t>
            </a:r>
          </a:p>
          <a:p>
            <a:pPr>
              <a:buNone/>
            </a:pPr>
            <a:r>
              <a:rPr lang="en-US" sz="2200" dirty="0" smtClean="0"/>
              <a:t>return;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– Pasting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1"/>
            <a:ext cx="7772400" cy="3886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#define JOIN(str1,str2)  str1##str2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main()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{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int  i_totalquantity = 40;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printf(“Total Quantity is %d”,JOIN(</a:t>
            </a:r>
            <a:r>
              <a:rPr lang="en-US" sz="2200" dirty="0" err="1" smtClean="0"/>
              <a:t>i_total,quantity</a:t>
            </a:r>
            <a:r>
              <a:rPr lang="en-US" sz="2200" dirty="0" smtClean="0"/>
              <a:t>));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return;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}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6637"/>
            <a:ext cx="8229600" cy="50593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 smtClean="0"/>
              <a:t>Dynamic Memory allocations</a:t>
            </a:r>
            <a:endParaRPr lang="en-US" sz="2200" dirty="0" smtClean="0"/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Functions for Dynamic Memory allocation</a:t>
            </a:r>
          </a:p>
          <a:p>
            <a:pPr lvl="0">
              <a:spcBef>
                <a:spcPts val="1200"/>
              </a:spcBef>
            </a:pPr>
            <a:r>
              <a:rPr lang="en-US" sz="2000" dirty="0" err="1" smtClean="0"/>
              <a:t>malloc</a:t>
            </a:r>
            <a:r>
              <a:rPr lang="en-US" sz="2000" dirty="0" smtClean="0"/>
              <a:t>/</a:t>
            </a:r>
            <a:r>
              <a:rPr lang="en-US" sz="2000" dirty="0" err="1" smtClean="0"/>
              <a:t>calloc</a:t>
            </a:r>
            <a:r>
              <a:rPr lang="en-US" sz="2000" dirty="0" smtClean="0"/>
              <a:t>, </a:t>
            </a:r>
            <a:r>
              <a:rPr lang="en-US" sz="2000" dirty="0" err="1" smtClean="0"/>
              <a:t>realloc</a:t>
            </a:r>
            <a:r>
              <a:rPr lang="en-US" sz="2000" dirty="0" smtClean="0"/>
              <a:t>, free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Linked List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Preprocessor directives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File Inclusion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Macro Expansion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#</a:t>
            </a:r>
            <a:r>
              <a:rPr lang="en-US" sz="2000" dirty="0" err="1" smtClean="0"/>
              <a:t>undefine</a:t>
            </a:r>
            <a:r>
              <a:rPr lang="en-US" sz="2000" dirty="0" smtClean="0"/>
              <a:t> directives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#error Directives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Conditional Compilation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Token Pasting Operators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malloc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Allocates</a:t>
                      </a:r>
                      <a:r>
                        <a:rPr lang="en-US" baseline="0" dirty="0" smtClean="0"/>
                        <a:t> memory as per specified size</a:t>
                      </a:r>
                      <a:endParaRPr lang="en-US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calloc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</a:t>
                      </a:r>
                      <a:r>
                        <a:rPr lang="en-US" baseline="0" dirty="0" smtClean="0"/>
                        <a:t> memory to specified size and initialize to zero.</a:t>
                      </a:r>
                      <a:endParaRPr lang="en-US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free()</a:t>
                      </a:r>
                      <a:endParaRPr 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free previously allocated memory</a:t>
                      </a:r>
                      <a:endParaRPr lang="en-US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realloc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modify the memory space allocated</a:t>
                      </a:r>
                      <a:endParaRPr lang="en-US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593" marR="90593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940713"/>
            <a:ext cx="38100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Environmental </a:t>
            </a:r>
            <a:r>
              <a:rPr lang="en-US" b="1" dirty="0" err="1" smtClean="0">
                <a:solidFill>
                  <a:schemeClr val="tx1"/>
                </a:solidFill>
              </a:rPr>
              <a:t>Varaibles</a:t>
            </a:r>
            <a:r>
              <a:rPr lang="en-US" b="1" dirty="0" smtClean="0">
                <a:solidFill>
                  <a:schemeClr val="tx1"/>
                </a:solidFill>
              </a:rPr>
              <a:t> &amp; Command Line Arguments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931313"/>
            <a:ext cx="3810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3531513"/>
            <a:ext cx="3810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4445913"/>
            <a:ext cx="38100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5284113"/>
            <a:ext cx="38100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6198513"/>
            <a:ext cx="708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entury Gothic" pitchFamily="34" charset="0"/>
              </a:rPr>
              <a:t>C Program in Memory</a:t>
            </a:r>
            <a:endParaRPr lang="en-US" sz="2200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How to Allocate Memory using </a:t>
            </a:r>
            <a:r>
              <a:rPr lang="en-US" dirty="0" err="1" smtClean="0"/>
              <a:t>malloc</a:t>
            </a:r>
            <a:r>
              <a:rPr lang="en-US" dirty="0" smtClean="0"/>
              <a:t>()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00201"/>
            <a:ext cx="7010400" cy="2286000"/>
          </a:xfrm>
        </p:spPr>
        <p:txBody>
          <a:bodyPr/>
          <a:lstStyle/>
          <a:p>
            <a:pPr>
              <a:buNone/>
            </a:pPr>
            <a:r>
              <a:rPr lang="en-US" sz="2200" dirty="0" err="1" smtClean="0"/>
              <a:t>ptr</a:t>
            </a:r>
            <a:r>
              <a:rPr lang="en-US" sz="2200" dirty="0" smtClean="0"/>
              <a:t>=(cast type *) </a:t>
            </a:r>
            <a:r>
              <a:rPr lang="en-US" sz="2200" dirty="0" err="1" smtClean="0"/>
              <a:t>malloc</a:t>
            </a:r>
            <a:r>
              <a:rPr lang="en-US" sz="2200" dirty="0" smtClean="0"/>
              <a:t>(</a:t>
            </a:r>
            <a:r>
              <a:rPr lang="en-US" sz="2200" dirty="0" err="1" smtClean="0"/>
              <a:t>sizeof</a:t>
            </a:r>
            <a:r>
              <a:rPr lang="en-US" sz="2200" dirty="0" smtClean="0"/>
              <a:t>(size in bytes)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err="1" smtClean="0"/>
              <a:t>Eg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int *</a:t>
            </a:r>
            <a:r>
              <a:rPr lang="en-US" sz="2200" dirty="0" err="1" smtClean="0"/>
              <a:t>ptr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err="1" smtClean="0"/>
              <a:t>ptr</a:t>
            </a:r>
            <a:r>
              <a:rPr lang="en-US" sz="2200" dirty="0" smtClean="0"/>
              <a:t>=(int) </a:t>
            </a:r>
            <a:r>
              <a:rPr lang="en-US" sz="2200" dirty="0" err="1" smtClean="0"/>
              <a:t>malloc</a:t>
            </a:r>
            <a:r>
              <a:rPr lang="en-US" sz="2200" dirty="0" smtClean="0"/>
              <a:t>(</a:t>
            </a:r>
            <a:r>
              <a:rPr lang="en-US" sz="2200" dirty="0" err="1" smtClean="0"/>
              <a:t>sizeof</a:t>
            </a:r>
            <a:r>
              <a:rPr lang="en-US" sz="2200" dirty="0" smtClean="0"/>
              <a:t>(int));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 memory using </a:t>
            </a:r>
            <a:r>
              <a:rPr lang="en-US" dirty="0" err="1" smtClean="0"/>
              <a:t>calloc</a:t>
            </a:r>
            <a:r>
              <a:rPr lang="en-US" dirty="0" smtClean="0"/>
              <a:t>()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>
              <a:buNone/>
            </a:pPr>
            <a:r>
              <a:rPr lang="en-US" sz="2200" dirty="0" err="1" smtClean="0"/>
              <a:t>ptr</a:t>
            </a:r>
            <a:r>
              <a:rPr lang="en-US" sz="2200" dirty="0" smtClean="0"/>
              <a:t>=(cast type *) </a:t>
            </a:r>
            <a:r>
              <a:rPr lang="en-US" sz="2200" dirty="0" err="1" smtClean="0"/>
              <a:t>calloc</a:t>
            </a:r>
            <a:r>
              <a:rPr lang="en-US" sz="2200" dirty="0" smtClean="0"/>
              <a:t>(</a:t>
            </a:r>
            <a:r>
              <a:rPr lang="en-US" sz="2200" dirty="0" err="1" smtClean="0"/>
              <a:t>n,element</a:t>
            </a:r>
            <a:r>
              <a:rPr lang="en-US" sz="2200" dirty="0" smtClean="0"/>
              <a:t> size)</a:t>
            </a:r>
          </a:p>
          <a:p>
            <a:r>
              <a:rPr lang="en-US" sz="2200" dirty="0" err="1" smtClean="0"/>
              <a:t>Eg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float *</a:t>
            </a:r>
            <a:r>
              <a:rPr lang="en-US" sz="2200" dirty="0" err="1" smtClean="0"/>
              <a:t>ptr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err="1" smtClean="0"/>
              <a:t>ptr</a:t>
            </a:r>
            <a:r>
              <a:rPr lang="en-US" sz="2200" dirty="0" smtClean="0"/>
              <a:t>=(float) </a:t>
            </a:r>
            <a:r>
              <a:rPr lang="en-US" sz="2200" dirty="0" err="1" smtClean="0"/>
              <a:t>calloc</a:t>
            </a:r>
            <a:r>
              <a:rPr lang="en-US" sz="2200" dirty="0" smtClean="0"/>
              <a:t>(25,sizeof(float));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Free the allocated memory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free(</a:t>
            </a:r>
            <a:r>
              <a:rPr lang="en-US" sz="2200" dirty="0" err="1" smtClean="0"/>
              <a:t>ptr</a:t>
            </a:r>
            <a:r>
              <a:rPr lang="en-US" sz="2200" dirty="0" smtClean="0"/>
              <a:t>);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err="1" smtClean="0"/>
              <a:t>Eg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int *</a:t>
            </a:r>
            <a:r>
              <a:rPr lang="en-US" sz="2200" dirty="0" err="1" smtClean="0"/>
              <a:t>ptr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err="1" smtClean="0"/>
              <a:t>ptr</a:t>
            </a:r>
            <a:r>
              <a:rPr lang="en-US" sz="2200" dirty="0" smtClean="0"/>
              <a:t>=(int) </a:t>
            </a:r>
            <a:r>
              <a:rPr lang="en-US" sz="2200" dirty="0" err="1" smtClean="0"/>
              <a:t>malloc</a:t>
            </a:r>
            <a:r>
              <a:rPr lang="en-US" sz="2200" dirty="0" smtClean="0"/>
              <a:t>(</a:t>
            </a:r>
            <a:r>
              <a:rPr lang="en-US" sz="2200" dirty="0" err="1" smtClean="0"/>
              <a:t>sizeof</a:t>
            </a:r>
            <a:r>
              <a:rPr lang="en-US" sz="2200" dirty="0" smtClean="0"/>
              <a:t>(int));</a:t>
            </a:r>
          </a:p>
          <a:p>
            <a:pPr>
              <a:buNone/>
            </a:pPr>
            <a:r>
              <a:rPr lang="en-US" sz="2200" dirty="0" smtClean="0"/>
              <a:t>:</a:t>
            </a:r>
          </a:p>
          <a:p>
            <a:pPr>
              <a:buNone/>
            </a:pPr>
            <a:r>
              <a:rPr lang="en-US" sz="2200" dirty="0" smtClean="0"/>
              <a:t>:</a:t>
            </a:r>
          </a:p>
          <a:p>
            <a:pPr>
              <a:buNone/>
            </a:pPr>
            <a:r>
              <a:rPr lang="en-US" sz="2200" dirty="0" smtClean="0"/>
              <a:t>free(</a:t>
            </a:r>
            <a:r>
              <a:rPr lang="en-US" sz="2200" dirty="0" err="1" smtClean="0"/>
              <a:t>ptr</a:t>
            </a:r>
            <a:r>
              <a:rPr lang="en-US" sz="2200" dirty="0" smtClean="0"/>
              <a:t>);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7772400" cy="3810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a programmer declares an array, the compiler allocates a block of memory that is equal to the size of array elements.</a:t>
            </a:r>
          </a:p>
          <a:p>
            <a:endParaRPr lang="en-US" sz="2200" dirty="0" smtClean="0"/>
          </a:p>
          <a:p>
            <a:r>
              <a:rPr lang="en-US" sz="2200" dirty="0" smtClean="0"/>
              <a:t>A linked list is a collection of structure elements. Each structure element is called a linked list element or node. The compiler allocates separate memory space for each element or node. We can dynamically allocate the memory as and when needed by our program.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There are mainly two types of Linked lists –</a:t>
            </a:r>
          </a:p>
          <a:p>
            <a:pPr lvl="1"/>
            <a:r>
              <a:rPr lang="en-US" dirty="0" smtClean="0"/>
              <a:t>Single Linked List</a:t>
            </a:r>
          </a:p>
          <a:p>
            <a:pPr lvl="1">
              <a:buNone/>
            </a:pP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Double Linked List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Logo Presentation</Template>
  <TotalTime>151</TotalTime>
  <Words>562</Words>
  <Application>Microsoft Office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Talentedge slide</vt:lpstr>
      <vt:lpstr>Median</vt:lpstr>
      <vt:lpstr>Slide 1</vt:lpstr>
      <vt:lpstr>Slide 2</vt:lpstr>
      <vt:lpstr>Dynamic Memory Allocation</vt:lpstr>
      <vt:lpstr>Slide 4</vt:lpstr>
      <vt:lpstr> How to Allocate Memory using malloc() ?</vt:lpstr>
      <vt:lpstr>Allocate memory using calloc() ?</vt:lpstr>
      <vt:lpstr>How to Free the allocated memory ?</vt:lpstr>
      <vt:lpstr>Linked Lists</vt:lpstr>
      <vt:lpstr>Type of Linked Lists</vt:lpstr>
      <vt:lpstr>Operations on Linked Lists</vt:lpstr>
      <vt:lpstr>Actions / Methods in a Linked List</vt:lpstr>
      <vt:lpstr>Preprocessor Directives</vt:lpstr>
      <vt:lpstr>File Inclusion</vt:lpstr>
      <vt:lpstr>Macro Expansion</vt:lpstr>
      <vt:lpstr>#undef Directive</vt:lpstr>
      <vt:lpstr>Other Directives</vt:lpstr>
      <vt:lpstr>#error Directive</vt:lpstr>
      <vt:lpstr>Stringing  Operator</vt:lpstr>
      <vt:lpstr>Token – Pasting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arijitde19</dc:creator>
  <cp:lastModifiedBy>mahavir</cp:lastModifiedBy>
  <cp:revision>81</cp:revision>
  <dcterms:created xsi:type="dcterms:W3CDTF">2012-11-21T09:45:19Z</dcterms:created>
  <dcterms:modified xsi:type="dcterms:W3CDTF">2014-03-23T17:02:44Z</dcterms:modified>
</cp:coreProperties>
</file>