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16"/>
  </p:notesMasterIdLst>
  <p:sldIdLst>
    <p:sldId id="272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1272" y="-336"/>
      </p:cViewPr>
      <p:guideLst>
        <p:guide orient="horz" pos="119"/>
        <p:guide orient="horz" pos="482"/>
        <p:guide orient="horz" pos="7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85856-4791-4278-B30C-544ED1268C13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7D8CF-30CE-4002-B958-D1169F5B1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604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3/23/2014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/>
                </a:solidFill>
              </a:rPr>
              <a:pPr/>
              <a:t>‹#›</a:t>
            </a:fld>
            <a:endParaRPr lang="en-IN">
              <a:solidFill>
                <a:srgbClr val="007CC3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/>
                </a:solidFill>
              </a:rPr>
              <a:pPr/>
              <a:t>‹#›</a:t>
            </a:fld>
            <a:endParaRPr lang="en-IN">
              <a:solidFill>
                <a:srgbClr val="007CC3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endParaRPr lang="en-IN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0480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  <a:latin typeface="Century Gothic" pitchFamily="34" charset="0"/>
              </a:rPr>
              <a:t>Expression and Operations</a:t>
            </a:r>
            <a:endParaRPr lang="en-US" sz="3200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30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7010400" cy="4525963"/>
          </a:xfrm>
        </p:spPr>
        <p:txBody>
          <a:bodyPr/>
          <a:lstStyle/>
          <a:p>
            <a:pPr>
              <a:buNone/>
            </a:pP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 err="1" smtClean="0"/>
              <a:t>sizeof</a:t>
            </a:r>
            <a:r>
              <a:rPr lang="en-US" sz="2200" dirty="0" smtClean="0"/>
              <a:t>()</a:t>
            </a:r>
          </a:p>
          <a:p>
            <a:pPr>
              <a:buNone/>
            </a:pPr>
            <a:r>
              <a:rPr lang="en-US" sz="2200" dirty="0" smtClean="0"/>
              <a:t>&amp;</a:t>
            </a:r>
          </a:p>
          <a:p>
            <a:pPr>
              <a:buNone/>
            </a:pPr>
            <a:r>
              <a:rPr lang="en-US" sz="2200" dirty="0" smtClean="0"/>
              <a:t>*</a:t>
            </a:r>
          </a:p>
          <a:p>
            <a:pPr>
              <a:buNone/>
            </a:pPr>
            <a:r>
              <a:rPr lang="en-US" sz="2200" dirty="0" smtClean="0"/>
              <a:t>-&gt;</a:t>
            </a:r>
            <a:endParaRPr 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and Associatively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7315200" cy="1905000"/>
          </a:xfrm>
        </p:spPr>
        <p:txBody>
          <a:bodyPr/>
          <a:lstStyle/>
          <a:p>
            <a:pPr algn="just"/>
            <a:r>
              <a:rPr lang="en-US" sz="2200" dirty="0" smtClean="0"/>
              <a:t>C language designers have predefined the precedence and associability of each operator in C. The precedence of an operators tells the compiler the order in which the operators should be evaluated.</a:t>
            </a:r>
            <a:endParaRPr 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in 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001000" cy="2514600"/>
          </a:xfrm>
        </p:spPr>
        <p:txBody>
          <a:bodyPr/>
          <a:lstStyle/>
          <a:p>
            <a:r>
              <a:rPr lang="en-US" sz="2200" dirty="0" smtClean="0"/>
              <a:t>The expression designed from operands and operators are converted to C Statements. The statements generated may or may not be executable statements. In C program, the executable statements cause some action to be taken, while the non-executable statements work as comments. C Programming provides us six categories of statements as below :-</a:t>
            </a:r>
            <a:endParaRPr 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1981200"/>
            <a:ext cx="2209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C Statements</a:t>
            </a: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200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Expression</a:t>
            </a: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3200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Compound</a:t>
            </a: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3200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Labeled</a:t>
            </a: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32004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Jump</a:t>
            </a: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7600" y="3200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Iterations</a:t>
            </a: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0" y="3200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Selection</a:t>
            </a: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200" y="2971800"/>
            <a:ext cx="762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762000" y="3048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286794" y="30472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656806" y="30472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104606" y="30472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628606" y="30472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8381206" y="30472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343400" y="2819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60437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sz="2200" b="1" dirty="0" smtClean="0"/>
              <a:t>Expression and Operations</a:t>
            </a:r>
            <a:endParaRPr lang="en-US" sz="2200" dirty="0" smtClean="0"/>
          </a:p>
          <a:p>
            <a:pPr lvl="0"/>
            <a:r>
              <a:rPr lang="en-US" sz="2200" dirty="0" smtClean="0"/>
              <a:t>Arithmetic Operators</a:t>
            </a:r>
          </a:p>
          <a:p>
            <a:pPr lvl="0"/>
            <a:r>
              <a:rPr lang="en-US" sz="2200" dirty="0" smtClean="0"/>
              <a:t>Assignment Operators</a:t>
            </a:r>
          </a:p>
          <a:p>
            <a:pPr lvl="0"/>
            <a:r>
              <a:rPr lang="en-US" sz="2200" dirty="0" smtClean="0"/>
              <a:t>Relational Operators</a:t>
            </a:r>
          </a:p>
          <a:p>
            <a:pPr lvl="0"/>
            <a:r>
              <a:rPr lang="en-US" sz="2200" dirty="0" smtClean="0"/>
              <a:t>Increment and Decrement Operators</a:t>
            </a:r>
          </a:p>
          <a:p>
            <a:pPr lvl="0"/>
            <a:r>
              <a:rPr lang="en-US" sz="2200" dirty="0" smtClean="0"/>
              <a:t>Conditional Operators</a:t>
            </a:r>
          </a:p>
          <a:p>
            <a:pPr lvl="0"/>
            <a:r>
              <a:rPr lang="en-US" sz="2200" dirty="0" smtClean="0"/>
              <a:t>Logical Operators</a:t>
            </a:r>
          </a:p>
          <a:p>
            <a:pPr lvl="0"/>
            <a:r>
              <a:rPr lang="en-US" sz="2200" dirty="0" smtClean="0"/>
              <a:t>Bitwise Operators</a:t>
            </a:r>
          </a:p>
          <a:p>
            <a:pPr lvl="0"/>
            <a:r>
              <a:rPr lang="en-US" sz="2200" dirty="0" smtClean="0"/>
              <a:t>Special Operators</a:t>
            </a:r>
          </a:p>
          <a:p>
            <a:pPr lvl="0"/>
            <a:r>
              <a:rPr lang="en-US" sz="2200" dirty="0" smtClean="0"/>
              <a:t>Operator Precedence</a:t>
            </a:r>
          </a:p>
          <a:p>
            <a:pPr lvl="0"/>
            <a:r>
              <a:rPr lang="en-US" sz="2200" dirty="0" smtClean="0"/>
              <a:t>Expression Evaluation in C</a:t>
            </a:r>
          </a:p>
          <a:p>
            <a:pPr lvl="0"/>
            <a:r>
              <a:rPr lang="en-US" sz="2200" dirty="0" smtClean="0"/>
              <a:t>Statements in C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200" dirty="0" smtClean="0"/>
              <a:t>Operations such as addition, subtraction, multiplication are performed by using operators.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We use comparison operators to compare two values.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We use logical operators to join two conditions.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1"/>
            <a:ext cx="8077200" cy="914400"/>
          </a:xfrm>
        </p:spPr>
        <p:txBody>
          <a:bodyPr/>
          <a:lstStyle/>
          <a:p>
            <a:pPr algn="ctr">
              <a:buNone/>
            </a:pPr>
            <a:r>
              <a:rPr lang="en-US" sz="2200" dirty="0" smtClean="0"/>
              <a:t>+, - , *, / , %</a:t>
            </a:r>
          </a:p>
          <a:p>
            <a:pPr>
              <a:buNone/>
            </a:pP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895600"/>
            <a:ext cx="807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entury Gothic" pitchFamily="34" charset="0"/>
              </a:rPr>
              <a:t>Assignment Operators</a:t>
            </a:r>
          </a:p>
          <a:p>
            <a:r>
              <a:rPr lang="en-US" sz="2200" dirty="0" smtClean="0"/>
              <a:t> </a:t>
            </a:r>
          </a:p>
          <a:p>
            <a:r>
              <a:rPr lang="en-US" sz="2200" dirty="0" smtClean="0"/>
              <a:t>                   = ,  +=, -=, *=, /=, %=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600201"/>
            <a:ext cx="7620000" cy="25146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==</a:t>
            </a:r>
          </a:p>
          <a:p>
            <a:r>
              <a:rPr lang="en-US" sz="2200" dirty="0" smtClean="0"/>
              <a:t>!=</a:t>
            </a:r>
          </a:p>
          <a:p>
            <a:r>
              <a:rPr lang="en-US" sz="2200" dirty="0" smtClean="0"/>
              <a:t>&gt;</a:t>
            </a:r>
          </a:p>
          <a:p>
            <a:r>
              <a:rPr lang="en-US" sz="2200" dirty="0" smtClean="0"/>
              <a:t>&gt;=</a:t>
            </a:r>
          </a:p>
          <a:p>
            <a:r>
              <a:rPr lang="en-US" sz="2200" dirty="0" smtClean="0"/>
              <a:t>&lt;</a:t>
            </a:r>
          </a:p>
          <a:p>
            <a:r>
              <a:rPr lang="en-US" sz="2200" dirty="0" smtClean="0"/>
              <a:t>&lt;=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/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>
              <a:buNone/>
            </a:pPr>
            <a:r>
              <a:rPr lang="en-US" sz="2200" dirty="0" smtClean="0"/>
              <a:t>++ identifier</a:t>
            </a:r>
          </a:p>
          <a:p>
            <a:pPr>
              <a:buNone/>
            </a:pPr>
            <a:r>
              <a:rPr lang="en-US" sz="2200" dirty="0" smtClean="0"/>
              <a:t>-- identifier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Identifier++</a:t>
            </a:r>
          </a:p>
          <a:p>
            <a:pPr>
              <a:buNone/>
            </a:pPr>
            <a:r>
              <a:rPr lang="en-US" sz="2200" dirty="0" smtClean="0"/>
              <a:t>Identifier--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sz="2200" dirty="0" smtClean="0"/>
              <a:t>(condition)?</a:t>
            </a:r>
            <a:r>
              <a:rPr lang="en-US" sz="2200" dirty="0" err="1" smtClean="0"/>
              <a:t>true:false</a:t>
            </a:r>
            <a:r>
              <a:rPr lang="en-US" sz="2200" dirty="0" smtClean="0"/>
              <a:t>;</a:t>
            </a:r>
          </a:p>
          <a:p>
            <a:endParaRPr lang="en-US" sz="2200" dirty="0" smtClean="0"/>
          </a:p>
          <a:p>
            <a:pPr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max=(x&gt;y)?</a:t>
            </a:r>
            <a:r>
              <a:rPr lang="en-US" sz="2200" dirty="0" err="1" smtClean="0"/>
              <a:t>true:false</a:t>
            </a:r>
            <a:r>
              <a:rPr lang="en-US" sz="2200" dirty="0" smtClean="0"/>
              <a:t>;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600201"/>
            <a:ext cx="3505200" cy="2133600"/>
          </a:xfrm>
        </p:spPr>
        <p:txBody>
          <a:bodyPr/>
          <a:lstStyle/>
          <a:p>
            <a:pPr>
              <a:buNone/>
            </a:pPr>
            <a:r>
              <a:rPr lang="en-US" sz="2200" dirty="0" smtClean="0"/>
              <a:t>&amp;&amp;</a:t>
            </a:r>
          </a:p>
          <a:p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||</a:t>
            </a:r>
          </a:p>
          <a:p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!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600201"/>
            <a:ext cx="7543800" cy="251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dirty="0" smtClean="0"/>
              <a:t>&amp;   Bitwise And</a:t>
            </a:r>
          </a:p>
          <a:p>
            <a:pPr>
              <a:buNone/>
            </a:pPr>
            <a:r>
              <a:rPr lang="en-US" sz="2200" dirty="0" smtClean="0"/>
              <a:t>!     Bitwise NOT</a:t>
            </a:r>
          </a:p>
          <a:p>
            <a:pPr>
              <a:buNone/>
            </a:pPr>
            <a:r>
              <a:rPr lang="en-US" sz="2200" dirty="0" smtClean="0"/>
              <a:t>|    Bitwise OR</a:t>
            </a:r>
          </a:p>
          <a:p>
            <a:pPr>
              <a:buNone/>
            </a:pPr>
            <a:r>
              <a:rPr lang="en-US" sz="2200" dirty="0" smtClean="0"/>
              <a:t>^    Bitwise Complement</a:t>
            </a:r>
          </a:p>
          <a:p>
            <a:pPr>
              <a:buNone/>
            </a:pPr>
            <a:r>
              <a:rPr lang="en-US" sz="2200" dirty="0" smtClean="0"/>
              <a:t>&lt;&lt;  Bitwise Left Shift</a:t>
            </a:r>
          </a:p>
          <a:p>
            <a:pPr>
              <a:buNone/>
            </a:pPr>
            <a:r>
              <a:rPr lang="en-US" sz="2200" dirty="0" smtClean="0"/>
              <a:t>&gt;&gt;  Bitwise Right Shift</a:t>
            </a:r>
            <a:endParaRPr lang="en-US" sz="2200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Logo Presentation</Template>
  <TotalTime>108</TotalTime>
  <Words>260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Talentedge slide</vt:lpstr>
      <vt:lpstr>Median</vt:lpstr>
      <vt:lpstr>Slide 1</vt:lpstr>
      <vt:lpstr>Slide 2</vt:lpstr>
      <vt:lpstr>Operators</vt:lpstr>
      <vt:lpstr>Arithmetic Operators</vt:lpstr>
      <vt:lpstr>Relational Operators</vt:lpstr>
      <vt:lpstr>Increment / Decrement Operators</vt:lpstr>
      <vt:lpstr>Conditional Operators</vt:lpstr>
      <vt:lpstr>Logical Operators</vt:lpstr>
      <vt:lpstr>Bitwise Operators</vt:lpstr>
      <vt:lpstr>Special Operators</vt:lpstr>
      <vt:lpstr>Precedence and Associatively</vt:lpstr>
      <vt:lpstr>Statements in C Language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arijitde19</dc:creator>
  <cp:lastModifiedBy>mahavir</cp:lastModifiedBy>
  <cp:revision>38</cp:revision>
  <dcterms:created xsi:type="dcterms:W3CDTF">2012-11-21T09:45:19Z</dcterms:created>
  <dcterms:modified xsi:type="dcterms:W3CDTF">2014-03-23T17:00:21Z</dcterms:modified>
</cp:coreProperties>
</file>