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0"/>
  </p:notesMasterIdLst>
  <p:sldIdLst>
    <p:sldId id="269" r:id="rId3"/>
    <p:sldId id="259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272" y="-336"/>
      </p:cViewPr>
      <p:guideLst>
        <p:guide orient="horz" pos="119"/>
        <p:guide orient="horz" pos="482"/>
        <p:guide orient="horz" pos="7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3C4D-A4E1-466D-AC6A-C192D1B0A6BF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62A15-A68B-45FB-80F9-44FE383B7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46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3/23/2014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>
              <a:solidFill>
                <a:srgbClr val="007CC3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68E96A-5D87-424C-A93B-DD9B87DE80A8}" type="slidenum">
              <a:rPr lang="en-IN" smtClean="0">
                <a:solidFill>
                  <a:srgbClr val="007CC3"/>
                </a:solidFill>
              </a:rPr>
              <a:pPr/>
              <a:t>‹#›</a:t>
            </a:fld>
            <a:endParaRPr lang="en-IN">
              <a:solidFill>
                <a:srgbClr val="007CC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68E96A-5D87-424C-A93B-DD9B87DE80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endParaRPr lang="en-IN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3048000"/>
            <a:ext cx="7696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chemeClr val="bg1"/>
                </a:solidFill>
                <a:latin typeface="Century Gothic" pitchFamily="34" charset="0"/>
              </a:rPr>
              <a:t>Sequence Controls and Loops in C</a:t>
            </a:r>
            <a:endParaRPr lang="en-US" sz="32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19201"/>
            <a:ext cx="7848600" cy="25908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 smtClean="0"/>
              <a:t>Sequence Controls and Loops in C</a:t>
            </a:r>
            <a:endParaRPr lang="en-US" sz="2200" dirty="0" smtClean="0"/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Two-Way Selection - if …. else</a:t>
            </a:r>
          </a:p>
          <a:p>
            <a:pPr lvl="0">
              <a:spcBef>
                <a:spcPts val="1200"/>
              </a:spcBef>
            </a:pPr>
            <a:r>
              <a:rPr lang="en-US" sz="2000" dirty="0" err="1" smtClean="0"/>
              <a:t>Multiway</a:t>
            </a:r>
            <a:r>
              <a:rPr lang="en-US" sz="2000" dirty="0" smtClean="0"/>
              <a:t> Selection – if ….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….else</a:t>
            </a:r>
          </a:p>
          <a:p>
            <a:pPr lvl="0">
              <a:spcBef>
                <a:spcPts val="1200"/>
              </a:spcBef>
            </a:pPr>
            <a:r>
              <a:rPr lang="en-US" sz="2000" dirty="0" err="1" smtClean="0"/>
              <a:t>Repeatation</a:t>
            </a:r>
            <a:r>
              <a:rPr lang="en-US" sz="2000" dirty="0" smtClean="0"/>
              <a:t> / Looping – while, do……….while,  for loop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Nested Loops</a:t>
            </a:r>
          </a:p>
          <a:p>
            <a:pPr lvl="0">
              <a:spcBef>
                <a:spcPts val="1200"/>
              </a:spcBef>
            </a:pPr>
            <a:r>
              <a:rPr lang="en-US" sz="2000" dirty="0" smtClean="0"/>
              <a:t>Altering Control Flow in Loops using </a:t>
            </a:r>
            <a:r>
              <a:rPr lang="en-US" sz="2000" dirty="0" err="1" smtClean="0"/>
              <a:t>goto</a:t>
            </a:r>
            <a:r>
              <a:rPr lang="en-US" sz="2000" dirty="0" smtClean="0"/>
              <a:t> and continue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0010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The decision structure of C Language is used to make selections. Selection allows us to choose options from two or more options available within the program.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In C language decision structures allow us to perform predefined actions based on the results of one or more conditions. C language provides two types of selection statements, called two way selection and multi-way selection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If(condition)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 lvl="1">
              <a:buNone/>
            </a:pPr>
            <a:r>
              <a:rPr lang="en-US" dirty="0" smtClean="0"/>
              <a:t>C statements</a:t>
            </a:r>
          </a:p>
          <a:p>
            <a:pPr lvl="1">
              <a:buNone/>
            </a:pPr>
            <a:r>
              <a:rPr lang="en-US" dirty="0" smtClean="0"/>
              <a:t>C Statements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6705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If(condition)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 lvl="1">
              <a:buNone/>
            </a:pPr>
            <a:r>
              <a:rPr lang="en-US" dirty="0" smtClean="0"/>
              <a:t>-</a:t>
            </a:r>
          </a:p>
          <a:p>
            <a:pPr lvl="1">
              <a:buNone/>
            </a:pPr>
            <a:r>
              <a:rPr lang="en-US" dirty="0" smtClean="0"/>
              <a:t>-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}</a:t>
            </a:r>
          </a:p>
          <a:p>
            <a:pPr>
              <a:buNone/>
            </a:pPr>
            <a:r>
              <a:rPr lang="en-US" sz="2200" dirty="0" smtClean="0"/>
              <a:t>Else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>
              <a:buNone/>
            </a:pPr>
            <a:r>
              <a:rPr lang="en-US" sz="2200" dirty="0" smtClean="0"/>
              <a:t>-</a:t>
            </a:r>
          </a:p>
          <a:p>
            <a:pPr>
              <a:buNone/>
            </a:pPr>
            <a:r>
              <a:rPr lang="en-US" sz="2200" dirty="0" smtClean="0"/>
              <a:t>-</a:t>
            </a:r>
          </a:p>
          <a:p>
            <a:pPr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….else if…..else….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1600200"/>
            <a:ext cx="6553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If(condition 1)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---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if(condition 2)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---</a:t>
            </a:r>
          </a:p>
          <a:p>
            <a:pPr>
              <a:buNone/>
            </a:pPr>
            <a:r>
              <a:rPr lang="en-US" dirty="0" smtClean="0"/>
              <a:t>---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----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switch …case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600200"/>
            <a:ext cx="69342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switch(expression)</a:t>
            </a:r>
          </a:p>
          <a:p>
            <a:pPr>
              <a:buNone/>
            </a:pPr>
            <a:r>
              <a:rPr lang="en-US" sz="2200" dirty="0" smtClean="0"/>
              <a:t>{</a:t>
            </a:r>
          </a:p>
          <a:p>
            <a:pPr lvl="1">
              <a:buNone/>
            </a:pPr>
            <a:r>
              <a:rPr lang="en-US" dirty="0" smtClean="0"/>
              <a:t>case 1: ………… ; break;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case 2: ………… ; break;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case 3: ………… ; break;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default: ……………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Logo Presentation</Template>
  <TotalTime>112</TotalTime>
  <Words>198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Talentedge slide</vt:lpstr>
      <vt:lpstr>Median</vt:lpstr>
      <vt:lpstr>Slide 1</vt:lpstr>
      <vt:lpstr>Slide 2</vt:lpstr>
      <vt:lpstr>Decision Structure</vt:lpstr>
      <vt:lpstr>if ….</vt:lpstr>
      <vt:lpstr>If …..else</vt:lpstr>
      <vt:lpstr>If ….else if…..else….</vt:lpstr>
      <vt:lpstr>The switch …case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arijitde19</dc:creator>
  <cp:lastModifiedBy>mahavir</cp:lastModifiedBy>
  <cp:revision>29</cp:revision>
  <dcterms:created xsi:type="dcterms:W3CDTF">2012-11-21T09:45:19Z</dcterms:created>
  <dcterms:modified xsi:type="dcterms:W3CDTF">2014-03-23T17:00:59Z</dcterms:modified>
</cp:coreProperties>
</file>