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1"/>
  </p:notesMasterIdLst>
  <p:sldIdLst>
    <p:sldId id="27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272" y="-336"/>
      </p:cViewPr>
      <p:guideLst>
        <p:guide orient="horz" pos="119"/>
        <p:guide orient="horz" pos="482"/>
        <p:guide orient="horz" pos="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49F97-48A3-4E39-B713-3B67C96A6A16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0165A-DBF6-4ACB-9F0C-830B37C29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1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3/23/2014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048000"/>
            <a:ext cx="533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  <a:latin typeface="Century Gothic" pitchFamily="34" charset="0"/>
              </a:rPr>
              <a:t>Arrays</a:t>
            </a:r>
            <a:endParaRPr lang="en-US" sz="3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4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200" dirty="0" smtClean="0"/>
              <a:t>The term String, in general refers to a series of character that represents an entity such as name. Most of the programming languages provide logical implementation of strings.</a:t>
            </a:r>
          </a:p>
          <a:p>
            <a:endParaRPr lang="en-US" sz="2200" dirty="0" smtClean="0"/>
          </a:p>
          <a:p>
            <a:pPr algn="just"/>
            <a:r>
              <a:rPr lang="en-US" sz="2200" dirty="0" smtClean="0"/>
              <a:t>The reason to provide a logical implementation rather than physical implementation is the nature of string.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 as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 language allows us to group a set of characters terminated by a null character (\0) together to generate meaningful data entities. This sequence of characters is known as a string. The syntax of defining a character array is as follows :-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000" dirty="0" smtClean="0"/>
              <a:t>char identifier name[size];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Eg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char </a:t>
            </a:r>
            <a:r>
              <a:rPr lang="en-US" sz="2000" dirty="0" err="1" smtClean="0"/>
              <a:t>myname</a:t>
            </a:r>
            <a:r>
              <a:rPr lang="en-US" sz="2000" dirty="0" smtClean="0"/>
              <a:t>[50]; 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coname</a:t>
            </a:r>
            <a:r>
              <a:rPr lang="en-US" sz="2200" dirty="0" smtClean="0"/>
              <a:t>[12]=“</a:t>
            </a:r>
            <a:r>
              <a:rPr lang="en-US" sz="2200" dirty="0" err="1" smtClean="0"/>
              <a:t>TalentEdge</a:t>
            </a:r>
            <a:r>
              <a:rPr lang="en-US" sz="2200" dirty="0" smtClean="0"/>
              <a:t>”;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Or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char *</a:t>
            </a:r>
            <a:r>
              <a:rPr lang="en-US" sz="2200" dirty="0" err="1" smtClean="0"/>
              <a:t>coname</a:t>
            </a:r>
            <a:r>
              <a:rPr lang="en-US" sz="2200" dirty="0" smtClean="0"/>
              <a:t>=“</a:t>
            </a:r>
            <a:r>
              <a:rPr lang="en-US" sz="2200" dirty="0" err="1" smtClean="0"/>
              <a:t>TalentEdge</a:t>
            </a:r>
            <a:r>
              <a:rPr lang="en-US" sz="2200" dirty="0" smtClean="0"/>
              <a:t>”;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Or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coname</a:t>
            </a:r>
            <a:r>
              <a:rPr lang="en-US" sz="2200" dirty="0" smtClean="0"/>
              <a:t>[]=“</a:t>
            </a:r>
            <a:r>
              <a:rPr lang="en-US" sz="2200" dirty="0" err="1" smtClean="0"/>
              <a:t>TalentEdge</a:t>
            </a:r>
            <a:r>
              <a:rPr lang="en-US" sz="2200" dirty="0" smtClean="0"/>
              <a:t>”;</a:t>
            </a: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905000"/>
          <a:ext cx="6096000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1295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will be stored as follow. \0 is null or end of the string.</a:t>
            </a:r>
          </a:p>
          <a:p>
            <a:r>
              <a:rPr lang="en-US" dirty="0" err="1" smtClean="0"/>
              <a:t>coname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438400"/>
            <a:ext cx="701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Print this String you can use one of the following method</a:t>
            </a:r>
          </a:p>
          <a:p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s”,coname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puts(</a:t>
            </a:r>
            <a:r>
              <a:rPr lang="en-US" dirty="0" err="1" smtClean="0"/>
              <a:t>coname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int n=0;</a:t>
            </a:r>
          </a:p>
          <a:p>
            <a:r>
              <a:rPr lang="en-US" dirty="0" smtClean="0"/>
              <a:t>for(n=0; n&lt;12;n++)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c”,coname</a:t>
            </a:r>
            <a:r>
              <a:rPr lang="en-US" dirty="0" smtClean="0"/>
              <a:t>[n]);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Use following method in </a:t>
            </a:r>
            <a:r>
              <a:rPr lang="en-US" sz="2400" dirty="0" err="1" smtClean="0"/>
              <a:t>string.h</a:t>
            </a:r>
            <a:r>
              <a:rPr lang="en-US" sz="2400" dirty="0" smtClean="0"/>
              <a:t> file</a:t>
            </a:r>
          </a:p>
          <a:p>
            <a:pPr lvl="1">
              <a:buNone/>
            </a:pPr>
            <a:r>
              <a:rPr lang="en-US" dirty="0" smtClean="0"/>
              <a:t>	int n=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coname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(“Length of String is % </a:t>
            </a:r>
            <a:r>
              <a:rPr lang="en-US" dirty="0" err="1" smtClean="0"/>
              <a:t>d”,n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Or you can write you own loop as follows :-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int </a:t>
            </a:r>
            <a:r>
              <a:rPr lang="en-US" dirty="0" err="1" smtClean="0"/>
              <a:t>len</a:t>
            </a:r>
            <a:r>
              <a:rPr lang="en-US" dirty="0" smtClean="0"/>
              <a:t>=0;</a:t>
            </a:r>
          </a:p>
          <a:p>
            <a:pPr lvl="1">
              <a:buNone/>
            </a:pPr>
            <a:r>
              <a:rPr lang="en-US" dirty="0" smtClean="0"/>
              <a:t>int n=0;</a:t>
            </a:r>
          </a:p>
          <a:p>
            <a:pPr lvl="1">
              <a:buNone/>
            </a:pPr>
            <a:r>
              <a:rPr lang="en-US" dirty="0" smtClean="0"/>
              <a:t>for(n=0;coname[n]!=‘\0’;n++)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len</a:t>
            </a:r>
            <a:r>
              <a:rPr lang="en-US" dirty="0" smtClean="0"/>
              <a:t>++;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(“Length of String is %</a:t>
            </a:r>
            <a:r>
              <a:rPr lang="en-US" dirty="0" err="1" smtClean="0"/>
              <a:t>d”,len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Use </a:t>
            </a:r>
            <a:r>
              <a:rPr lang="en-US" sz="2200" dirty="0" err="1" smtClean="0"/>
              <a:t>strcmp</a:t>
            </a:r>
            <a:r>
              <a:rPr lang="en-US" sz="2200" dirty="0" smtClean="0"/>
              <a:t>() method to compare the strings</a:t>
            </a:r>
          </a:p>
          <a:p>
            <a:pPr lvl="1">
              <a:buNone/>
            </a:pPr>
            <a:r>
              <a:rPr lang="en-US" sz="2000" dirty="0" smtClean="0"/>
              <a:t>If(</a:t>
            </a:r>
            <a:r>
              <a:rPr lang="en-US" sz="2000" dirty="0" err="1" smtClean="0"/>
              <a:t>strcmp</a:t>
            </a:r>
            <a:r>
              <a:rPr lang="en-US" sz="2000" dirty="0" smtClean="0"/>
              <a:t>(s1,s2)==0)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(“Equal”);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(“Not Equal”);</a:t>
            </a:r>
          </a:p>
          <a:p>
            <a:pPr lvl="1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Two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- Use  </a:t>
            </a:r>
            <a:r>
              <a:rPr lang="en-US" sz="2200" dirty="0" err="1" smtClean="0"/>
              <a:t>strcat</a:t>
            </a:r>
            <a:r>
              <a:rPr lang="en-US" sz="2200" dirty="0" smtClean="0"/>
              <a:t>() to concatenate or join two strings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myfirstname</a:t>
            </a:r>
            <a:r>
              <a:rPr lang="en-US" sz="2200" dirty="0" smtClean="0"/>
              <a:t>[]= “Mahesh”;</a:t>
            </a:r>
          </a:p>
          <a:p>
            <a:pPr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mylastname</a:t>
            </a:r>
            <a:r>
              <a:rPr lang="en-US" sz="2200" dirty="0" smtClean="0"/>
              <a:t>[]=“</a:t>
            </a:r>
            <a:r>
              <a:rPr lang="en-US" sz="2200" dirty="0" err="1" smtClean="0"/>
              <a:t>Kulkarni</a:t>
            </a:r>
            <a:r>
              <a:rPr lang="en-US" sz="2200" dirty="0" smtClean="0"/>
              <a:t>”;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newname</a:t>
            </a:r>
            <a:r>
              <a:rPr lang="en-US" sz="2200" dirty="0" smtClean="0"/>
              <a:t>[]=</a:t>
            </a:r>
            <a:r>
              <a:rPr lang="en-US" sz="2200" dirty="0" err="1" smtClean="0"/>
              <a:t>strcat</a:t>
            </a:r>
            <a:r>
              <a:rPr lang="en-US" sz="2200" dirty="0" smtClean="0"/>
              <a:t>(</a:t>
            </a:r>
            <a:r>
              <a:rPr lang="en-US" sz="2200" dirty="0" err="1" smtClean="0"/>
              <a:t>myfirstname,mylastname</a:t>
            </a:r>
            <a:r>
              <a:rPr lang="en-US" sz="2200" dirty="0" smtClean="0"/>
              <a:t>);</a:t>
            </a: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 to </a:t>
            </a:r>
            <a:r>
              <a:rPr lang="en-US" dirty="0" err="1" smtClean="0"/>
              <a:t>LowerCase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myname</a:t>
            </a:r>
            <a:r>
              <a:rPr lang="en-US" sz="2200" dirty="0" smtClean="0"/>
              <a:t>[]=“MAHESH”;</a:t>
            </a:r>
          </a:p>
          <a:p>
            <a:pPr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mynewname</a:t>
            </a:r>
            <a:r>
              <a:rPr lang="en-US" sz="2200" dirty="0" smtClean="0"/>
              <a:t>[]=</a:t>
            </a:r>
            <a:r>
              <a:rPr lang="en-US" sz="2200" dirty="0" err="1" smtClean="0"/>
              <a:t>strlwr</a:t>
            </a:r>
            <a:r>
              <a:rPr lang="en-US" sz="2200" dirty="0" smtClean="0"/>
              <a:t>(</a:t>
            </a:r>
            <a:r>
              <a:rPr lang="en-US" sz="2200" dirty="0" err="1" smtClean="0"/>
              <a:t>myname</a:t>
            </a:r>
            <a:r>
              <a:rPr lang="en-US" sz="2200" dirty="0" smtClean="0"/>
              <a:t>);</a:t>
            </a: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/>
              <a:t>char names[][]=</a:t>
            </a:r>
          </a:p>
          <a:p>
            <a:pPr>
              <a:buNone/>
            </a:pPr>
            <a:r>
              <a:rPr lang="en-US" sz="2200" dirty="0" smtClean="0"/>
              <a:t>{ </a:t>
            </a:r>
          </a:p>
          <a:p>
            <a:pPr>
              <a:buNone/>
            </a:pPr>
            <a:r>
              <a:rPr lang="en-US" sz="2200" dirty="0" smtClean="0"/>
              <a:t>{“Ravi”},</a:t>
            </a:r>
          </a:p>
          <a:p>
            <a:pPr>
              <a:buNone/>
            </a:pPr>
            <a:r>
              <a:rPr lang="en-US" sz="2200" dirty="0" smtClean="0"/>
              <a:t>{”Mahesh”},</a:t>
            </a:r>
          </a:p>
          <a:p>
            <a:pPr>
              <a:buNone/>
            </a:pPr>
            <a:r>
              <a:rPr lang="en-US" sz="2200" dirty="0" smtClean="0"/>
              <a:t>{”</a:t>
            </a:r>
            <a:r>
              <a:rPr lang="en-US" sz="2200" dirty="0" err="1" smtClean="0"/>
              <a:t>Ganesh</a:t>
            </a:r>
            <a:r>
              <a:rPr lang="en-US" sz="2200" dirty="0" smtClean="0"/>
              <a:t>”},</a:t>
            </a:r>
          </a:p>
          <a:p>
            <a:pPr>
              <a:buNone/>
            </a:pPr>
            <a:r>
              <a:rPr lang="en-US" sz="2200" dirty="0" smtClean="0"/>
              <a:t>{”Rajesh”}</a:t>
            </a:r>
          </a:p>
          <a:p>
            <a:pPr>
              <a:buNone/>
            </a:pPr>
            <a:r>
              <a:rPr lang="en-US" sz="2200" dirty="0" smtClean="0"/>
              <a:t>};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2743200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Arrays</a:t>
            </a:r>
            <a:endParaRPr lang="en-US" sz="2200" dirty="0" smtClean="0"/>
          </a:p>
          <a:p>
            <a:pPr lvl="1"/>
            <a:r>
              <a:rPr lang="en-US" dirty="0" smtClean="0"/>
              <a:t>What is Array?</a:t>
            </a:r>
          </a:p>
          <a:p>
            <a:pPr lvl="1"/>
            <a:r>
              <a:rPr lang="en-US" dirty="0" smtClean="0"/>
              <a:t>Single Dimensional Array</a:t>
            </a:r>
          </a:p>
          <a:p>
            <a:pPr lvl="1"/>
            <a:r>
              <a:rPr lang="en-US" dirty="0" smtClean="0"/>
              <a:t>Two Dimensional Array</a:t>
            </a:r>
          </a:p>
          <a:p>
            <a:pPr lvl="1"/>
            <a:r>
              <a:rPr lang="en-US" dirty="0" smtClean="0"/>
              <a:t>Three Dimensional Array</a:t>
            </a:r>
          </a:p>
          <a:p>
            <a:pPr lvl="1"/>
            <a:r>
              <a:rPr lang="en-US" dirty="0" smtClean="0"/>
              <a:t>Strings in C</a:t>
            </a:r>
          </a:p>
          <a:p>
            <a:pPr lvl="1"/>
            <a:r>
              <a:rPr lang="en-US" dirty="0" smtClean="0"/>
              <a:t>Array of Strings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Managing independent variables is always a problem. C language allows us to create a data structure using existing primitive data types. This data structures are can be managed easily. An Array is one such data structure. An Array is defined as a sequence of elements having the same data type, stored in the memory one after the other, and referred by common name.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sz="2200" dirty="0" smtClean="0"/>
              <a:t>C categorizes arrays as single dimensional array and multidimensional array has multiple rows and multiple columns. The number of rows and columns in multidimensional array are specified by the user. 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sz="2200" dirty="0" smtClean="0"/>
              <a:t>Single Dimensional Array</a:t>
            </a:r>
          </a:p>
          <a:p>
            <a:r>
              <a:rPr lang="en-US" sz="2200" dirty="0" smtClean="0"/>
              <a:t>Two Dimensional Array</a:t>
            </a:r>
          </a:p>
          <a:p>
            <a:r>
              <a:rPr lang="en-US" sz="2200" dirty="0" smtClean="0"/>
              <a:t>Multi Dimensional Array / Three Dimensional Array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To declare an array</a:t>
            </a:r>
          </a:p>
          <a:p>
            <a:pPr lvl="1">
              <a:buNone/>
            </a:pPr>
            <a:r>
              <a:rPr lang="en-US" dirty="0" smtClean="0"/>
              <a:t>int ages[5];</a:t>
            </a:r>
          </a:p>
          <a:p>
            <a:pPr lvl="1"/>
            <a:r>
              <a:rPr lang="en-US" sz="2000" dirty="0" smtClean="0"/>
              <a:t>This will create a single dimensional array with 5 elements in it.</a:t>
            </a:r>
          </a:p>
          <a:p>
            <a:r>
              <a:rPr lang="en-US" sz="2200" dirty="0" smtClean="0"/>
              <a:t>To initialize an array</a:t>
            </a:r>
          </a:p>
          <a:p>
            <a:pPr lvl="1">
              <a:buNone/>
            </a:pPr>
            <a:r>
              <a:rPr lang="en-US" dirty="0" smtClean="0"/>
              <a:t>Int ages[5]={45,65,23,43,12};</a:t>
            </a:r>
          </a:p>
          <a:p>
            <a:r>
              <a:rPr lang="en-US" sz="2200" dirty="0" smtClean="0"/>
              <a:t>To print an array</a:t>
            </a:r>
          </a:p>
          <a:p>
            <a:pPr lvl="1">
              <a:buNone/>
            </a:pPr>
            <a:r>
              <a:rPr lang="en-US" dirty="0" smtClean="0"/>
              <a:t>for(int n=0;n&lt;5; n++)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(“%d\</a:t>
            </a:r>
            <a:r>
              <a:rPr lang="en-US" dirty="0" err="1" smtClean="0"/>
              <a:t>n”,ages</a:t>
            </a:r>
            <a:r>
              <a:rPr lang="en-US" dirty="0" smtClean="0"/>
              <a:t>[n]);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609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200" dirty="0" smtClean="0"/>
              <a:t>Most of the data that we use is represented in multiple dimensions. </a:t>
            </a:r>
          </a:p>
          <a:p>
            <a:r>
              <a:rPr lang="en-US" sz="2200" dirty="0" err="1" smtClean="0"/>
              <a:t>Eg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int marks[5][3];</a:t>
            </a:r>
          </a:p>
          <a:p>
            <a:pPr>
              <a:buNone/>
            </a:pPr>
            <a:r>
              <a:rPr lang="en-US" sz="2200" dirty="0" smtClean="0"/>
              <a:t>The above array can be used to represent the marks of 5 students in 3 subjects each.</a:t>
            </a:r>
          </a:p>
          <a:p>
            <a:pPr>
              <a:buNone/>
            </a:pPr>
            <a:r>
              <a:rPr lang="en-US" sz="2200" dirty="0" smtClean="0"/>
              <a:t>	</a:t>
            </a:r>
          </a:p>
          <a:p>
            <a:pPr>
              <a:buNone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419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The data of the sales analysis mentioned earlier can be stored in an array shown in the following.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000" dirty="0" smtClean="0"/>
              <a:t>int sales[year][product][salesman];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9733527"/>
              </p:ext>
            </p:extLst>
          </p:nvPr>
        </p:nvGraphicFramePr>
        <p:xfrm>
          <a:off x="2057400" y="3276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7164865"/>
              </p:ext>
            </p:extLst>
          </p:nvPr>
        </p:nvGraphicFramePr>
        <p:xfrm>
          <a:off x="1676400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0230770"/>
              </p:ext>
            </p:extLst>
          </p:nvPr>
        </p:nvGraphicFramePr>
        <p:xfrm>
          <a:off x="1295400" y="4495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Describe String</a:t>
            </a:r>
          </a:p>
          <a:p>
            <a:r>
              <a:rPr lang="en-US" sz="2200" dirty="0" smtClean="0"/>
              <a:t>Describe character Array as String</a:t>
            </a:r>
          </a:p>
          <a:p>
            <a:r>
              <a:rPr lang="en-US" sz="2200" dirty="0" smtClean="0"/>
              <a:t>Initializing Strings</a:t>
            </a:r>
          </a:p>
          <a:p>
            <a:r>
              <a:rPr lang="en-US" sz="2200" dirty="0" smtClean="0"/>
              <a:t>Displaying Strings</a:t>
            </a:r>
          </a:p>
          <a:p>
            <a:r>
              <a:rPr lang="en-US" sz="2200" dirty="0" smtClean="0"/>
              <a:t>Manipulating Strings</a:t>
            </a:r>
          </a:p>
          <a:p>
            <a:r>
              <a:rPr lang="en-US" sz="2200" dirty="0" smtClean="0"/>
              <a:t>Implementing Array of Strings</a:t>
            </a:r>
            <a:endParaRPr lang="en-US" sz="2200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Logo Presentation</Template>
  <TotalTime>226</TotalTime>
  <Words>604</Words>
  <Application>Microsoft Office PowerPoint</Application>
  <PresentationFormat>On-screen Show (4:3)</PresentationFormat>
  <Paragraphs>181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Talentedge slide</vt:lpstr>
      <vt:lpstr>Median</vt:lpstr>
      <vt:lpstr>Slide 1</vt:lpstr>
      <vt:lpstr>Slide 2</vt:lpstr>
      <vt:lpstr>What is an Array?</vt:lpstr>
      <vt:lpstr>Array Dimension</vt:lpstr>
      <vt:lpstr>Arrays Dimensions</vt:lpstr>
      <vt:lpstr>Single Dimensional Array</vt:lpstr>
      <vt:lpstr>Multi Dimensional Array</vt:lpstr>
      <vt:lpstr>3 Dimensional Array</vt:lpstr>
      <vt:lpstr>Strings in C</vt:lpstr>
      <vt:lpstr>String</vt:lpstr>
      <vt:lpstr>Character Array as Strings</vt:lpstr>
      <vt:lpstr>Initializing Strings</vt:lpstr>
      <vt:lpstr>Slide 13</vt:lpstr>
      <vt:lpstr>Length of String</vt:lpstr>
      <vt:lpstr>Comparison of Strings</vt:lpstr>
      <vt:lpstr>Append Two Strings</vt:lpstr>
      <vt:lpstr>Converting String to LowerCase</vt:lpstr>
      <vt:lpstr>Array of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arijitde19</dc:creator>
  <cp:lastModifiedBy>mahavir</cp:lastModifiedBy>
  <cp:revision>72</cp:revision>
  <dcterms:created xsi:type="dcterms:W3CDTF">2012-11-21T09:45:19Z</dcterms:created>
  <dcterms:modified xsi:type="dcterms:W3CDTF">2014-03-23T17:01:40Z</dcterms:modified>
</cp:coreProperties>
</file>