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Lst>
  <p:notesMasterIdLst>
    <p:notesMasterId r:id="rId17"/>
  </p:notesMasterIdLst>
  <p:sldIdLst>
    <p:sldId id="273" r:id="rId3"/>
    <p:sldId id="259" r:id="rId4"/>
    <p:sldId id="261" r:id="rId5"/>
    <p:sldId id="262" r:id="rId6"/>
    <p:sldId id="263" r:id="rId7"/>
    <p:sldId id="265" r:id="rId8"/>
    <p:sldId id="264" r:id="rId9"/>
    <p:sldId id="266" r:id="rId10"/>
    <p:sldId id="267" r:id="rId11"/>
    <p:sldId id="268" r:id="rId12"/>
    <p:sldId id="269" r:id="rId13"/>
    <p:sldId id="270"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CC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showGuides="1">
      <p:cViewPr>
        <p:scale>
          <a:sx n="80" d="100"/>
          <a:sy n="80" d="100"/>
        </p:scale>
        <p:origin x="-1272" y="-336"/>
      </p:cViewPr>
      <p:guideLst>
        <p:guide orient="horz" pos="119"/>
        <p:guide orient="horz" pos="482"/>
        <p:guide orient="horz" pos="73"/>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A6EFC2-A5CF-4F63-A764-FD7801A43FD6}" type="datetimeFigureOut">
              <a:rPr lang="en-US" smtClean="0"/>
              <a:pPr/>
              <a:t>3/23/2014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65CE72-8CE1-41CC-A575-7CD02B88ABC6}" type="slidenum">
              <a:rPr lang="en-US" smtClean="0"/>
              <a:pPr/>
              <a:t>‹#›</a:t>
            </a:fld>
            <a:endParaRPr lang="en-US"/>
          </a:p>
        </p:txBody>
      </p:sp>
    </p:spTree>
    <p:extLst>
      <p:ext uri="{BB962C8B-B14F-4D97-AF65-F5344CB8AC3E}">
        <p14:creationId xmlns:p14="http://schemas.microsoft.com/office/powerpoint/2010/main" xmlns="" val="330014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2699"/>
            <a:ext cx="7848600" cy="774700"/>
          </a:xfrm>
        </p:spPr>
        <p:txBody>
          <a:bodyPr/>
          <a:lstStyle>
            <a:lvl1pPr>
              <a:defRPr sz="2800">
                <a:solidFill>
                  <a:schemeClr val="bg1"/>
                </a:solidFill>
                <a:latin typeface="Century Gothic"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sz="22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xmlns="" val="28097645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15815932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1274212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genda Slide">
    <p:spTree>
      <p:nvGrpSpPr>
        <p:cNvPr id="1" name=""/>
        <p:cNvGrpSpPr/>
        <p:nvPr/>
      </p:nvGrpSpPr>
      <p:grpSpPr>
        <a:xfrm>
          <a:off x="0" y="0"/>
          <a:ext cx="0" cy="0"/>
          <a:chOff x="0" y="0"/>
          <a:chExt cx="0" cy="0"/>
        </a:xfrm>
      </p:grpSpPr>
      <p:sp>
        <p:nvSpPr>
          <p:cNvPr id="3"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xmlns="" val="40026117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ssion Slide">
    <p:spTree>
      <p:nvGrpSpPr>
        <p:cNvPr id="1" name=""/>
        <p:cNvGrpSpPr/>
        <p:nvPr/>
      </p:nvGrpSpPr>
      <p:grpSpPr>
        <a:xfrm>
          <a:off x="0" y="0"/>
          <a:ext cx="0" cy="0"/>
          <a:chOff x="0" y="0"/>
          <a:chExt cx="0" cy="0"/>
        </a:xfrm>
      </p:grpSpPr>
      <p:sp>
        <p:nvSpPr>
          <p:cNvPr id="5"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457200" y="2362200"/>
            <a:ext cx="8229600" cy="2283702"/>
          </a:xfrm>
        </p:spPr>
        <p:txBody>
          <a:bodyPr>
            <a:normAutofit/>
          </a:bodyPr>
          <a:lstStyle>
            <a:lvl1pPr>
              <a:defRPr sz="2200"/>
            </a:lvl1pPr>
            <a:lvl2pPr>
              <a:defRPr sz="2200"/>
            </a:lvl2pPr>
            <a:lvl3pPr>
              <a:defRPr sz="2200"/>
            </a:lvl3pPr>
            <a:lvl4pPr>
              <a:defRPr sz="2200"/>
            </a:lvl4pPr>
            <a:lvl5pPr>
              <a:defRPr sz="2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442913" y="1600200"/>
            <a:ext cx="8229600" cy="609600"/>
          </a:xfrm>
        </p:spPr>
        <p:txBody>
          <a:bodyPr>
            <a:normAutofit/>
          </a:bodyPr>
          <a:lstStyle>
            <a:lvl1pPr marL="0" indent="0">
              <a:buNone/>
              <a:defRPr lang="en-US" sz="2600" i="0" dirty="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xmlns="" val="131681199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Alternate Session Sli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1907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30512"/>
            <a:ext cx="4040188" cy="3951288"/>
          </a:xfrm>
        </p:spPr>
        <p:txBody>
          <a:bodyPr/>
          <a:lstStyle>
            <a:lvl1pPr>
              <a:defRPr sz="2200"/>
            </a:lvl1pPr>
            <a:lvl2pPr>
              <a:defRPr sz="2200"/>
            </a:lvl2pPr>
            <a:lvl3pPr>
              <a:defRPr sz="2200"/>
            </a:lvl3pPr>
            <a:lvl4pPr>
              <a:defRPr sz="2200"/>
            </a:lvl4pPr>
            <a:lvl5pPr>
              <a:defRPr sz="2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21907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30512"/>
            <a:ext cx="4041775" cy="3951288"/>
          </a:xfrm>
        </p:spPr>
        <p:txBody>
          <a:bodyPr/>
          <a:lstStyle>
            <a:lvl1pPr>
              <a:defRPr sz="2200"/>
            </a:lvl1pPr>
            <a:lvl2pPr>
              <a:defRPr sz="2200"/>
            </a:lvl2pPr>
            <a:lvl3pPr>
              <a:defRPr sz="2200"/>
            </a:lvl3pPr>
            <a:lvl4pPr>
              <a:defRPr sz="2200"/>
            </a:lvl4pPr>
            <a:lvl5pPr>
              <a:defRPr sz="2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0" y="0"/>
            <a:ext cx="7848600" cy="762000"/>
          </a:xfrm>
        </p:spPr>
        <p:txBody>
          <a:bodyPr/>
          <a:lstStyle>
            <a:lvl1pPr>
              <a:defRPr/>
            </a:lvl1pPr>
          </a:lstStyle>
          <a:p>
            <a:r>
              <a:rPr lang="en-US" smtClean="0"/>
              <a:t>Click to edit Master title style</a:t>
            </a:r>
            <a:endParaRPr lang="en-US" dirty="0"/>
          </a:p>
        </p:txBody>
      </p:sp>
      <p:sp>
        <p:nvSpPr>
          <p:cNvPr id="11" name="Text Placeholder 10"/>
          <p:cNvSpPr>
            <a:spLocks noGrp="1"/>
          </p:cNvSpPr>
          <p:nvPr>
            <p:ph type="body" sz="quarter" idx="10"/>
          </p:nvPr>
        </p:nvSpPr>
        <p:spPr>
          <a:xfrm>
            <a:off x="533400" y="1143000"/>
            <a:ext cx="8229600" cy="609600"/>
          </a:xfrm>
        </p:spPr>
        <p:txBody>
          <a:bodyPr>
            <a:normAutofit/>
          </a:bodyPr>
          <a:lstStyle>
            <a:lvl1pPr marL="0" indent="0">
              <a:buNone/>
              <a:defRPr lang="en-US" sz="2600" i="1" dirty="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xmlns="" val="207651907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ession (No Sub Sessions)">
    <p:spTree>
      <p:nvGrpSpPr>
        <p:cNvPr id="1" name=""/>
        <p:cNvGrpSpPr/>
        <p:nvPr/>
      </p:nvGrpSpPr>
      <p:grpSpPr>
        <a:xfrm>
          <a:off x="0" y="0"/>
          <a:ext cx="0" cy="0"/>
          <a:chOff x="0" y="0"/>
          <a:chExt cx="0" cy="0"/>
        </a:xfrm>
      </p:grpSpPr>
      <p:sp>
        <p:nvSpPr>
          <p:cNvPr id="4"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752600"/>
            <a:ext cx="8229600" cy="289330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57975398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4" name="Picture 6" descr="excelstripe.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75" y="0"/>
            <a:ext cx="43402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Placeholder 6"/>
          <p:cNvSpPr>
            <a:spLocks noGrp="1"/>
          </p:cNvSpPr>
          <p:nvPr>
            <p:ph type="body" sz="quarter" idx="10"/>
          </p:nvPr>
        </p:nvSpPr>
        <p:spPr>
          <a:xfrm>
            <a:off x="1828800" y="1828800"/>
            <a:ext cx="5257800" cy="609600"/>
          </a:xfrm>
        </p:spPr>
        <p:txBody>
          <a:bodyPr>
            <a:normAutofit/>
          </a:bodyPr>
          <a:lstStyle>
            <a:lvl1pPr marL="0" indent="0">
              <a:buNone/>
              <a:defRPr lang="en-US" sz="2200" kern="1200" dirty="0">
                <a:solidFill>
                  <a:schemeClr val="tx1">
                    <a:lumMod val="65000"/>
                    <a:lumOff val="35000"/>
                  </a:schemeClr>
                </a:solidFill>
                <a:latin typeface="Century Gothic" pitchFamily="34" charset="0"/>
                <a:ea typeface="+mn-ea"/>
                <a:cs typeface="+mn-cs"/>
              </a:defRPr>
            </a:lvl1pPr>
          </a:lstStyle>
          <a:p>
            <a:pPr lvl="0"/>
            <a:r>
              <a:rPr lang="en-US" smtClean="0"/>
              <a:t>Click to edit Master text styles</a:t>
            </a:r>
          </a:p>
        </p:txBody>
      </p:sp>
      <p:sp>
        <p:nvSpPr>
          <p:cNvPr id="8" name="Text Placeholder 6"/>
          <p:cNvSpPr>
            <a:spLocks noGrp="1"/>
          </p:cNvSpPr>
          <p:nvPr>
            <p:ph type="body" sz="quarter" idx="11"/>
          </p:nvPr>
        </p:nvSpPr>
        <p:spPr>
          <a:xfrm>
            <a:off x="1825625" y="2438400"/>
            <a:ext cx="5257800" cy="533400"/>
          </a:xfrm>
        </p:spPr>
        <p:txBody>
          <a:bodyPr>
            <a:normAutofit/>
          </a:bodyPr>
          <a:lstStyle>
            <a:lvl1pPr marL="0" indent="0">
              <a:buNone/>
              <a:defRPr lang="en-US" sz="2200" kern="1200" dirty="0">
                <a:solidFill>
                  <a:schemeClr val="tx1">
                    <a:lumMod val="65000"/>
                    <a:lumOff val="35000"/>
                  </a:schemeClr>
                </a:solidFill>
                <a:latin typeface="Century Gothic"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xmlns="" val="272993856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ection Summary (Alternat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1"/>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74430714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Summary">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199" y="990600"/>
            <a:ext cx="821531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600" dirty="0" smtClean="0">
                <a:solidFill>
                  <a:srgbClr val="000000"/>
                </a:solidFill>
                <a:latin typeface="Century Gothic" pitchFamily="34" charset="0"/>
              </a:rPr>
              <a:t>In this section you will learn how to:</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1"/>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66907118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ection Summary Continue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44500" y="1066800"/>
            <a:ext cx="821531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600" dirty="0" smtClean="0">
                <a:solidFill>
                  <a:srgbClr val="000000"/>
                </a:solidFill>
                <a:latin typeface="Century Gothic" pitchFamily="34" charset="0"/>
              </a:rPr>
              <a:t>In this section you will also learn how to:</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35763378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xmlns="" val="191035026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Prose Lesson Summar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aseline="0"/>
            </a:lvl1pPr>
          </a:lstStyle>
          <a:p>
            <a:pPr lvl="0"/>
            <a:r>
              <a:rPr lang="en-US" smtClean="0"/>
              <a:t>Click to edit Master title style</a:t>
            </a:r>
            <a:endParaRPr lang="en-US" dirty="0" smtClean="0"/>
          </a:p>
        </p:txBody>
      </p:sp>
      <p:sp>
        <p:nvSpPr>
          <p:cNvPr id="6" name="Text Placeholder 5"/>
          <p:cNvSpPr>
            <a:spLocks noGrp="1"/>
          </p:cNvSpPr>
          <p:nvPr>
            <p:ph type="body" sz="quarter" idx="10"/>
          </p:nvPr>
        </p:nvSpPr>
        <p:spPr>
          <a:xfrm>
            <a:off x="457200" y="1714500"/>
            <a:ext cx="8358187" cy="3500438"/>
          </a:xfrm>
        </p:spPr>
        <p:txBody>
          <a:bodyPr/>
          <a:lstStyle>
            <a:lvl1pPr marL="0" indent="0">
              <a:buNone/>
              <a:defRPr sz="2200" b="0"/>
            </a:lvl1pPr>
            <a:lvl2pPr>
              <a:buNone/>
              <a:defRPr/>
            </a:lvl2pPr>
          </a:lstStyle>
          <a:p>
            <a:pPr lvl="0"/>
            <a:r>
              <a:rPr lang="en-US" smtClean="0"/>
              <a:t>Click to edit Master text styles</a:t>
            </a:r>
          </a:p>
        </p:txBody>
      </p:sp>
    </p:spTree>
    <p:extLst>
      <p:ext uri="{BB962C8B-B14F-4D97-AF65-F5344CB8AC3E}">
        <p14:creationId xmlns:p14="http://schemas.microsoft.com/office/powerpoint/2010/main" xmlns="" val="140351732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cept Content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11" name="Text Placeholder 5"/>
          <p:cNvSpPr>
            <a:spLocks noGrp="1"/>
          </p:cNvSpPr>
          <p:nvPr>
            <p:ph type="body" sz="quarter" idx="11"/>
          </p:nvPr>
        </p:nvSpPr>
        <p:spPr>
          <a:xfrm>
            <a:off x="457200" y="1714500"/>
            <a:ext cx="8358187" cy="2214566"/>
          </a:xfrm>
        </p:spPr>
        <p:txBody>
          <a:bodyPr/>
          <a:lstStyle>
            <a:lvl1pPr marL="0" indent="0">
              <a:buNone/>
              <a:defRPr lang="en-US" sz="2600" b="1" i="0" u="none" baseline="0" dirty="0" smtClean="0">
                <a:solidFill>
                  <a:schemeClr val="tx1"/>
                </a:solidFill>
                <a:latin typeface="Century Gothic" pitchFamily="34" charset="0"/>
                <a:ea typeface="+mn-ea"/>
                <a:cs typeface="+mn-cs"/>
              </a:defRPr>
            </a:lvl1pPr>
            <a:lvl2pPr marL="0" indent="0">
              <a:spcBef>
                <a:spcPts val="2000"/>
              </a:spcBef>
              <a:buNone/>
              <a:defRPr/>
            </a:lvl2pPr>
            <a:lvl3pPr>
              <a:spcBef>
                <a:spcPts val="2000"/>
              </a:spcBef>
              <a:defRPr sz="2200" b="1"/>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xmlns="" val="184519716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ulleted Lesson Summary">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200" y="1066800"/>
            <a:ext cx="821531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600" dirty="0" smtClean="0">
                <a:solidFill>
                  <a:srgbClr val="000000"/>
                </a:solidFill>
                <a:latin typeface="Century Gothic" pitchFamily="34" charset="0"/>
              </a:rPr>
              <a:t>In this lesson you will learn how to:</a:t>
            </a:r>
          </a:p>
        </p:txBody>
      </p:sp>
      <p:sp>
        <p:nvSpPr>
          <p:cNvPr id="2" name="Title 1"/>
          <p:cNvSpPr>
            <a:spLocks noGrp="1"/>
          </p:cNvSpPr>
          <p:nvPr>
            <p:ph type="title"/>
          </p:nvPr>
        </p:nvSpPr>
        <p:spPr>
          <a:xfrm>
            <a:off x="0" y="0"/>
            <a:ext cx="82296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304946647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ulleted Lesson Summary (Alternate)">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200" y="1066800"/>
            <a:ext cx="8215313"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600" dirty="0" smtClean="0">
                <a:solidFill>
                  <a:srgbClr val="000000"/>
                </a:solidFill>
                <a:latin typeface="Century Gothic" pitchFamily="34" charset="0"/>
              </a:rPr>
              <a:t>In this lesson you will learn about:</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416527547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3/23/2014</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3A271A1-F6D6-438B-A432-4747EE7ECD40}" type="datetimeFigureOut">
              <a:rPr lang="en-US" smtClean="0"/>
              <a:pPr/>
              <a:t>3/23/2014</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23A271A1-F6D6-438B-A432-4747EE7ECD40}" type="datetimeFigureOut">
              <a:rPr lang="en-US" smtClean="0"/>
              <a:pPr/>
              <a:t>3/23/2014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23A271A1-F6D6-438B-A432-4747EE7ECD40}" type="datetimeFigureOut">
              <a:rPr lang="en-US" smtClean="0"/>
              <a:pPr/>
              <a:t>3/23/2014</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23A271A1-F6D6-438B-A432-4747EE7ECD40}" type="datetimeFigureOut">
              <a:rPr lang="en-US" smtClean="0"/>
              <a:pPr/>
              <a:t>3/23/2014</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3A271A1-F6D6-438B-A432-4747EE7ECD40}" type="datetimeFigureOut">
              <a:rPr lang="en-US" smtClean="0"/>
              <a:pPr/>
              <a:t>3/23/2014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1200" b="0" i="0" cap="none" baseline="0">
                <a:latin typeface="Verdana"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xmlns="" val="62663771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A271A1-F6D6-438B-A432-4747EE7ECD40}" type="datetimeFigureOut">
              <a:rPr lang="en-US" smtClean="0"/>
              <a:pPr/>
              <a:t>3/23/2014</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a:t>‹#›</a:t>
            </a:fld>
            <a:endParaRPr kumimoji="0" lang="en-US" dirty="0">
              <a:solidFill>
                <a:schemeClr val="tx2"/>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3A271A1-F6D6-438B-A432-4747EE7ECD40}" type="datetimeFigureOut">
              <a:rPr lang="en-US" smtClean="0"/>
              <a:pPr/>
              <a:t>3/23/2014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23A271A1-F6D6-438B-A432-4747EE7ECD40}" type="datetimeFigureOut">
              <a:rPr lang="en-US" smtClean="0"/>
              <a:pPr/>
              <a:t>3/23/2014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IN">
              <a:solidFill>
                <a:srgbClr val="007CC3"/>
              </a:solidFill>
            </a:endParaRPr>
          </a:p>
        </p:txBody>
      </p:sp>
      <p:sp>
        <p:nvSpPr>
          <p:cNvPr id="5" name="Footer Placeholder 4"/>
          <p:cNvSpPr>
            <a:spLocks noGrp="1"/>
          </p:cNvSpPr>
          <p:nvPr>
            <p:ph type="ftr" sz="quarter" idx="11"/>
          </p:nvPr>
        </p:nvSpPr>
        <p:spPr/>
        <p:txBody>
          <a:bodyPr/>
          <a:lstStyle/>
          <a:p>
            <a:endParaRPr lang="en-IN">
              <a:solidFill>
                <a:srgbClr val="007CC3"/>
              </a:solidFill>
            </a:endParaRPr>
          </a:p>
        </p:txBody>
      </p:sp>
      <p:sp>
        <p:nvSpPr>
          <p:cNvPr id="6" name="Slide Number Placeholder 5"/>
          <p:cNvSpPr>
            <a:spLocks noGrp="1"/>
          </p:cNvSpPr>
          <p:nvPr>
            <p:ph type="sldNum" sz="quarter" idx="12"/>
          </p:nvPr>
        </p:nvSpPr>
        <p:spPr/>
        <p:txBody>
          <a:bodyPr/>
          <a:lstStyle/>
          <a:p>
            <a:fld id="{4B68E96A-5D87-424C-A93B-DD9B87DE80A8}" type="slidenum">
              <a:rPr lang="en-IN" smtClean="0">
                <a:solidFill>
                  <a:srgbClr val="007CC3"/>
                </a:solidFill>
              </a:rPr>
              <a:pPr/>
              <a:t>‹#›</a:t>
            </a:fld>
            <a:endParaRPr lang="en-IN">
              <a:solidFill>
                <a:srgbClr val="007CC3"/>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endParaRPr lang="en-IN">
              <a:solidFill>
                <a:srgbClr val="007CC3"/>
              </a:solidFill>
            </a:endParaRPr>
          </a:p>
        </p:txBody>
      </p:sp>
      <p:sp>
        <p:nvSpPr>
          <p:cNvPr id="5" name="Footer Placeholder 4"/>
          <p:cNvSpPr>
            <a:spLocks noGrp="1"/>
          </p:cNvSpPr>
          <p:nvPr>
            <p:ph type="ftr" sz="quarter" idx="11"/>
          </p:nvPr>
        </p:nvSpPr>
        <p:spPr>
          <a:xfrm>
            <a:off x="457201" y="6248207"/>
            <a:ext cx="5573483" cy="365125"/>
          </a:xfrm>
        </p:spPr>
        <p:txBody>
          <a:bodyPr/>
          <a:lstStyle/>
          <a:p>
            <a:endParaRPr lang="en-IN">
              <a:solidFill>
                <a:srgbClr val="007CC3"/>
              </a:solidFill>
            </a:endParaRP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4B68E96A-5D87-424C-A93B-DD9B87DE80A8}" type="slidenum">
              <a:rPr lang="en-IN" smtClean="0">
                <a:solidFill>
                  <a:srgbClr val="007CC3"/>
                </a:solidFill>
              </a:rPr>
              <a:pPr/>
              <a:t>‹#›</a:t>
            </a:fld>
            <a:endParaRPr lang="en-IN">
              <a:solidFill>
                <a:srgbClr val="007CC3"/>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endParaRPr lang="en-IN"/>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8634778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endParaRPr lang="en-IN"/>
          </a:p>
        </p:txBody>
      </p:sp>
      <p:sp>
        <p:nvSpPr>
          <p:cNvPr id="8"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9"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32744379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endParaRPr lang="en-IN"/>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303233151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endParaRPr lang="en-IN"/>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27096362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endParaRPr lang="en-IN"/>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15359101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endParaRPr lang="en-IN"/>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19196040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79248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latin typeface="Arial" charset="0"/>
              </a:defRPr>
            </a:lvl1pPr>
          </a:lstStyle>
          <a:p>
            <a:endParaRPr lang="en-IN"/>
          </a:p>
        </p:txBody>
      </p:sp>
      <p:sp>
        <p:nvSpPr>
          <p:cNvPr id="1036" name="Line 12"/>
          <p:cNvSpPr>
            <a:spLocks noChangeShapeType="1"/>
          </p:cNvSpPr>
          <p:nvPr/>
        </p:nvSpPr>
        <p:spPr bwMode="auto">
          <a:xfrm flipH="1">
            <a:off x="0" y="6477000"/>
            <a:ext cx="9144000" cy="0"/>
          </a:xfrm>
          <a:prstGeom prst="line">
            <a:avLst/>
          </a:prstGeom>
          <a:noFill/>
          <a:ln w="9525">
            <a:solidFill>
              <a:srgbClr val="C0C0C0"/>
            </a:solidFill>
            <a:round/>
            <a:headEnd/>
            <a:tailEnd/>
          </a:ln>
          <a:effectLst/>
        </p:spPr>
        <p:txBody>
          <a:bodyPr/>
          <a:lstStyle/>
          <a:p>
            <a:pPr>
              <a:defRPr/>
            </a:pPr>
            <a:endParaRPr lang="en-US" sz="3200" b="1">
              <a:solidFill>
                <a:srgbClr val="333399"/>
              </a:solidFill>
            </a:endParaRPr>
          </a:p>
        </p:txBody>
      </p:sp>
      <p:grpSp>
        <p:nvGrpSpPr>
          <p:cNvPr id="6" name="Group 5"/>
          <p:cNvGrpSpPr/>
          <p:nvPr/>
        </p:nvGrpSpPr>
        <p:grpSpPr>
          <a:xfrm>
            <a:off x="0" y="38100"/>
            <a:ext cx="9142195" cy="764366"/>
            <a:chOff x="1805" y="810"/>
            <a:chExt cx="9142195" cy="764366"/>
          </a:xfrm>
        </p:grpSpPr>
        <p:pic>
          <p:nvPicPr>
            <p:cNvPr id="7" name="Picture 2"/>
            <p:cNvPicPr>
              <a:picLocks noChangeAspect="1" noChangeArrowheads="1"/>
            </p:cNvPicPr>
            <p:nvPr/>
          </p:nvPicPr>
          <p:blipFill rotWithShape="1">
            <a:blip r:embed="rId26">
              <a:extLst>
                <a:ext uri="{28A0092B-C50C-407E-A947-70E740481C1C}">
                  <a14:useLocalDpi xmlns:a14="http://schemas.microsoft.com/office/drawing/2010/main" xmlns=""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7" descr="Talentedge new logo (reverse).png"/>
            <p:cNvPicPr>
              <a:picLocks noChangeAspect="1"/>
            </p:cNvPicPr>
            <p:nvPr/>
          </p:nvPicPr>
          <p:blipFill>
            <a:blip r:embed="rId27"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xmlns="" val="2338339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iming>
    <p:tnLst>
      <p:par>
        <p:cTn id="1" dur="indefinite" restart="never" nodeType="tmRoot"/>
      </p:par>
    </p:tnLst>
  </p:timing>
  <p:hf sldNum="0" hdr="0" ftr="0" dt="0"/>
  <p:txStyles>
    <p:titleStyle>
      <a:lvl1pPr algn="ctr" rtl="0" eaLnBrk="1" fontAlgn="base" hangingPunct="1">
        <a:spcBef>
          <a:spcPct val="0"/>
        </a:spcBef>
        <a:spcAft>
          <a:spcPct val="0"/>
        </a:spcAft>
        <a:defRPr sz="2800" b="1">
          <a:solidFill>
            <a:schemeClr val="bg1"/>
          </a:solidFill>
          <a:latin typeface="Century Gothic" pitchFamily="34" charset="0"/>
          <a:ea typeface="+mj-ea"/>
          <a:cs typeface="+mj-cs"/>
        </a:defRPr>
      </a:lvl1pPr>
      <a:lvl2pPr algn="ctr" rtl="0" eaLnBrk="1" fontAlgn="base" hangingPunct="1">
        <a:spcBef>
          <a:spcPct val="0"/>
        </a:spcBef>
        <a:spcAft>
          <a:spcPct val="0"/>
        </a:spcAft>
        <a:defRPr sz="3200">
          <a:solidFill>
            <a:schemeClr val="bg1"/>
          </a:solidFill>
          <a:latin typeface="Century Gothic" pitchFamily="34" charset="0"/>
        </a:defRPr>
      </a:lvl2pPr>
      <a:lvl3pPr algn="ctr" rtl="0" eaLnBrk="1" fontAlgn="base" hangingPunct="1">
        <a:spcBef>
          <a:spcPct val="0"/>
        </a:spcBef>
        <a:spcAft>
          <a:spcPct val="0"/>
        </a:spcAft>
        <a:defRPr sz="3200">
          <a:solidFill>
            <a:schemeClr val="bg1"/>
          </a:solidFill>
          <a:latin typeface="Century Gothic" pitchFamily="34" charset="0"/>
        </a:defRPr>
      </a:lvl3pPr>
      <a:lvl4pPr algn="ctr" rtl="0" eaLnBrk="1" fontAlgn="base" hangingPunct="1">
        <a:spcBef>
          <a:spcPct val="0"/>
        </a:spcBef>
        <a:spcAft>
          <a:spcPct val="0"/>
        </a:spcAft>
        <a:defRPr sz="3200">
          <a:solidFill>
            <a:schemeClr val="bg1"/>
          </a:solidFill>
          <a:latin typeface="Century Gothic" pitchFamily="34" charset="0"/>
        </a:defRPr>
      </a:lvl4pPr>
      <a:lvl5pPr algn="ctr" rtl="0" eaLnBrk="1" fontAlgn="base" hangingPunct="1">
        <a:spcBef>
          <a:spcPct val="0"/>
        </a:spcBef>
        <a:spcAft>
          <a:spcPct val="0"/>
        </a:spcAft>
        <a:defRPr sz="3200">
          <a:solidFill>
            <a:schemeClr val="bg1"/>
          </a:solidFill>
          <a:latin typeface="Century Gothic" pitchFamily="34"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2600">
          <a:solidFill>
            <a:schemeClr val="tx1"/>
          </a:solidFill>
          <a:latin typeface="Century Gothic" pitchFamily="34" charset="0"/>
          <a:ea typeface="+mn-ea"/>
          <a:cs typeface="+mn-cs"/>
        </a:defRPr>
      </a:lvl1pPr>
      <a:lvl2pPr marL="742950" indent="-285750" algn="l" rtl="0" eaLnBrk="1" fontAlgn="base" hangingPunct="1">
        <a:spcBef>
          <a:spcPct val="20000"/>
        </a:spcBef>
        <a:spcAft>
          <a:spcPct val="0"/>
        </a:spcAft>
        <a:buChar char="–"/>
        <a:defRPr sz="2200">
          <a:solidFill>
            <a:schemeClr val="tx1"/>
          </a:solidFill>
          <a:latin typeface="Century Gothic" pitchFamily="34" charset="0"/>
        </a:defRPr>
      </a:lvl2pPr>
      <a:lvl3pPr marL="1143000" indent="-228600" algn="l" rtl="0" eaLnBrk="1" fontAlgn="base" hangingPunct="1">
        <a:spcBef>
          <a:spcPct val="20000"/>
        </a:spcBef>
        <a:spcAft>
          <a:spcPct val="0"/>
        </a:spcAft>
        <a:buChar char="•"/>
        <a:defRPr sz="2200">
          <a:solidFill>
            <a:schemeClr val="tx1"/>
          </a:solidFill>
          <a:latin typeface="Century Gothic" pitchFamily="34" charset="0"/>
        </a:defRPr>
      </a:lvl3pPr>
      <a:lvl4pPr marL="1600200" indent="-228600" algn="l" rtl="0" eaLnBrk="1" fontAlgn="base" hangingPunct="1">
        <a:spcBef>
          <a:spcPct val="20000"/>
        </a:spcBef>
        <a:spcAft>
          <a:spcPct val="0"/>
        </a:spcAft>
        <a:buChar char="–"/>
        <a:defRPr sz="2200">
          <a:solidFill>
            <a:schemeClr val="tx1"/>
          </a:solidFill>
          <a:latin typeface="Century Gothic" pitchFamily="34" charset="0"/>
        </a:defRPr>
      </a:lvl4pPr>
      <a:lvl5pPr marL="2057400" indent="-228600" algn="l" rtl="0" eaLnBrk="1" fontAlgn="base" hangingPunct="1">
        <a:spcBef>
          <a:spcPct val="20000"/>
        </a:spcBef>
        <a:spcAft>
          <a:spcPct val="0"/>
        </a:spcAft>
        <a:buChar char="»"/>
        <a:defRPr sz="2200">
          <a:solidFill>
            <a:schemeClr val="tx1"/>
          </a:solidFill>
          <a:latin typeface="Century Gothic"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endParaRPr lang="en-I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3048000"/>
            <a:ext cx="28194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lgn="l"/>
            <a:r>
              <a:rPr lang="en-US" sz="3200" b="1" dirty="0">
                <a:solidFill>
                  <a:schemeClr val="bg1"/>
                </a:solidFill>
                <a:latin typeface="Century Gothic" pitchFamily="34" charset="0"/>
              </a:rPr>
              <a:t>Pointers</a:t>
            </a:r>
            <a:endParaRPr lang="en-US" sz="3200" dirty="0">
              <a:solidFill>
                <a:schemeClr val="bg1"/>
              </a:solidFill>
              <a:latin typeface="Century Gothic" pitchFamily="34" charset="0"/>
            </a:endParaRPr>
          </a:p>
        </p:txBody>
      </p:sp>
    </p:spTree>
    <p:extLst>
      <p:ext uri="{BB962C8B-B14F-4D97-AF65-F5344CB8AC3E}">
        <p14:creationId xmlns:p14="http://schemas.microsoft.com/office/powerpoint/2010/main" xmlns="" val="17944911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 Expressions</a:t>
            </a:r>
            <a:endParaRPr lang="en-US" dirty="0"/>
          </a:p>
        </p:txBody>
      </p:sp>
      <p:sp>
        <p:nvSpPr>
          <p:cNvPr id="3" name="Content Placeholder 2"/>
          <p:cNvSpPr>
            <a:spLocks noGrp="1"/>
          </p:cNvSpPr>
          <p:nvPr>
            <p:ph sz="quarter" idx="1"/>
          </p:nvPr>
        </p:nvSpPr>
        <p:spPr>
          <a:xfrm>
            <a:off x="457200" y="1600201"/>
            <a:ext cx="8229600" cy="2438400"/>
          </a:xfrm>
        </p:spPr>
        <p:txBody>
          <a:bodyPr/>
          <a:lstStyle/>
          <a:p>
            <a:pPr algn="just"/>
            <a:r>
              <a:rPr lang="en-US" sz="2200" dirty="0" smtClean="0"/>
              <a:t>Similar to other pointers the pointer variable can also be used in an expressions. If ptr1 and ptr2 are properly declared and initialized pointers, then the following statements are valid :-</a:t>
            </a:r>
          </a:p>
          <a:p>
            <a:pPr algn="just"/>
            <a:endParaRPr lang="en-US" sz="2200" dirty="0" smtClean="0"/>
          </a:p>
          <a:p>
            <a:pPr algn="just">
              <a:buNone/>
            </a:pPr>
            <a:r>
              <a:rPr lang="en-US" sz="2200" dirty="0" smtClean="0"/>
              <a:t>int </a:t>
            </a:r>
            <a:r>
              <a:rPr lang="en-US" sz="2200" dirty="0" err="1" smtClean="0"/>
              <a:t>mult</a:t>
            </a:r>
            <a:r>
              <a:rPr lang="en-US" sz="2200" dirty="0" smtClean="0"/>
              <a:t> = *ptr1  *  *ptr2;</a:t>
            </a:r>
            <a:endParaRPr lang="en-US"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on Pointers</a:t>
            </a:r>
            <a:endParaRPr lang="en-US" dirty="0"/>
          </a:p>
        </p:txBody>
      </p:sp>
      <p:sp>
        <p:nvSpPr>
          <p:cNvPr id="3" name="Content Placeholder 2"/>
          <p:cNvSpPr>
            <a:spLocks noGrp="1"/>
          </p:cNvSpPr>
          <p:nvPr>
            <p:ph sz="quarter" idx="1"/>
          </p:nvPr>
        </p:nvSpPr>
        <p:spPr>
          <a:xfrm>
            <a:off x="457200" y="1600201"/>
            <a:ext cx="7924800" cy="3505200"/>
          </a:xfrm>
        </p:spPr>
        <p:txBody>
          <a:bodyPr>
            <a:normAutofit/>
          </a:bodyPr>
          <a:lstStyle/>
          <a:p>
            <a:pPr>
              <a:spcBef>
                <a:spcPts val="1200"/>
              </a:spcBef>
            </a:pPr>
            <a:r>
              <a:rPr lang="en-US" sz="2200" dirty="0" smtClean="0"/>
              <a:t>C language allows us to add integer to a pointer. We can also subtract integers from pointers.  If </a:t>
            </a:r>
            <a:r>
              <a:rPr lang="en-US" sz="2200" b="1" dirty="0" smtClean="0"/>
              <a:t>ptr</a:t>
            </a:r>
            <a:r>
              <a:rPr lang="en-US" sz="2200" dirty="0" smtClean="0"/>
              <a:t> is a pointer then </a:t>
            </a:r>
            <a:r>
              <a:rPr lang="en-US" sz="2200" b="1" dirty="0" smtClean="0"/>
              <a:t>ptr+1, ptr+8, ptr2 and ptr-7</a:t>
            </a:r>
            <a:r>
              <a:rPr lang="en-US" sz="2200" dirty="0" smtClean="0"/>
              <a:t> are all valid operations.</a:t>
            </a:r>
          </a:p>
          <a:p>
            <a:pPr>
              <a:spcBef>
                <a:spcPts val="1200"/>
              </a:spcBef>
            </a:pPr>
            <a:endParaRPr lang="en-US" sz="2200" dirty="0" smtClean="0"/>
          </a:p>
          <a:p>
            <a:pPr algn="just">
              <a:spcBef>
                <a:spcPts val="1200"/>
              </a:spcBef>
            </a:pPr>
            <a:r>
              <a:rPr lang="en-US" sz="2200" dirty="0" smtClean="0"/>
              <a:t>The pointers can also be compared using relational operators. For example, comparison such as </a:t>
            </a:r>
            <a:r>
              <a:rPr lang="en-US" sz="2200" b="1" dirty="0" smtClean="0"/>
              <a:t>ptr1&lt;ptr2 </a:t>
            </a:r>
            <a:r>
              <a:rPr lang="en-US" sz="2200" dirty="0" smtClean="0"/>
              <a:t>or </a:t>
            </a:r>
            <a:r>
              <a:rPr lang="en-US" sz="2200" b="1" dirty="0" smtClean="0"/>
              <a:t>ptr1==ptr2</a:t>
            </a:r>
            <a:r>
              <a:rPr lang="en-US" sz="2200" dirty="0" smtClean="0"/>
              <a:t> and </a:t>
            </a:r>
          </a:p>
          <a:p>
            <a:pPr algn="just">
              <a:spcBef>
                <a:spcPts val="1200"/>
              </a:spcBef>
              <a:buNone/>
            </a:pPr>
            <a:r>
              <a:rPr lang="en-US" sz="2200" dirty="0" smtClean="0"/>
              <a:t>    </a:t>
            </a:r>
            <a:r>
              <a:rPr lang="en-US" sz="2200" b="1" dirty="0" smtClean="0"/>
              <a:t>ptr1 != ptr2</a:t>
            </a:r>
            <a:r>
              <a:rPr lang="en-US" sz="2200" dirty="0" smtClean="0"/>
              <a:t> are all valid.</a:t>
            </a:r>
            <a:endParaRPr lang="en-US" sz="22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 and Arrays</a:t>
            </a:r>
            <a:endParaRPr lang="en-US" dirty="0"/>
          </a:p>
        </p:txBody>
      </p:sp>
      <p:sp>
        <p:nvSpPr>
          <p:cNvPr id="3" name="Content Placeholder 2"/>
          <p:cNvSpPr>
            <a:spLocks noGrp="1"/>
          </p:cNvSpPr>
          <p:nvPr>
            <p:ph sz="quarter" idx="1"/>
          </p:nvPr>
        </p:nvSpPr>
        <p:spPr>
          <a:xfrm>
            <a:off x="457200" y="1600201"/>
            <a:ext cx="7772400" cy="1752600"/>
          </a:xfrm>
        </p:spPr>
        <p:txBody>
          <a:bodyPr/>
          <a:lstStyle/>
          <a:p>
            <a:pPr>
              <a:spcBef>
                <a:spcPts val="1200"/>
              </a:spcBef>
            </a:pPr>
            <a:r>
              <a:rPr lang="en-US" sz="2200" dirty="0" smtClean="0"/>
              <a:t>Pointers and Arrays are very closely linked in C language. </a:t>
            </a:r>
          </a:p>
          <a:p>
            <a:pPr>
              <a:spcBef>
                <a:spcPts val="1200"/>
              </a:spcBef>
            </a:pPr>
            <a:r>
              <a:rPr lang="en-US" sz="2200" dirty="0" smtClean="0"/>
              <a:t>We can use pointers to work with an array of any data types.</a:t>
            </a:r>
            <a:endParaRPr lang="en-US"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of Functions</a:t>
            </a:r>
            <a:endParaRPr lang="en-US" dirty="0"/>
          </a:p>
        </p:txBody>
      </p:sp>
      <p:sp>
        <p:nvSpPr>
          <p:cNvPr id="3" name="Content Placeholder 2"/>
          <p:cNvSpPr>
            <a:spLocks noGrp="1"/>
          </p:cNvSpPr>
          <p:nvPr>
            <p:ph sz="quarter" idx="1"/>
          </p:nvPr>
        </p:nvSpPr>
        <p:spPr>
          <a:xfrm>
            <a:off x="457200" y="1600201"/>
            <a:ext cx="8229600" cy="1447800"/>
          </a:xfrm>
        </p:spPr>
        <p:txBody>
          <a:bodyPr/>
          <a:lstStyle/>
          <a:p>
            <a:pPr>
              <a:spcBef>
                <a:spcPts val="1200"/>
              </a:spcBef>
            </a:pPr>
            <a:r>
              <a:rPr lang="en-US" sz="2200" dirty="0" smtClean="0"/>
              <a:t>Pointers can be used with functions as well.</a:t>
            </a:r>
          </a:p>
          <a:p>
            <a:pPr>
              <a:spcBef>
                <a:spcPts val="1200"/>
              </a:spcBef>
            </a:pPr>
            <a:r>
              <a:rPr lang="en-US" sz="2200" dirty="0" smtClean="0"/>
              <a:t>Similar to array of data types, we have array of functions.</a:t>
            </a:r>
          </a:p>
          <a:p>
            <a:pPr>
              <a:spcBef>
                <a:spcPts val="1200"/>
              </a:spcBef>
            </a:pPr>
            <a:endParaRPr lang="en-US" sz="2200" dirty="0" smtClean="0"/>
          </a:p>
          <a:p>
            <a:pPr>
              <a:spcBef>
                <a:spcPts val="1200"/>
              </a:spcBef>
            </a:pPr>
            <a:endParaRPr lang="en-US"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 and Structures</a:t>
            </a:r>
            <a:endParaRPr lang="en-US" dirty="0"/>
          </a:p>
        </p:txBody>
      </p:sp>
      <p:sp>
        <p:nvSpPr>
          <p:cNvPr id="3" name="Content Placeholder 2"/>
          <p:cNvSpPr>
            <a:spLocks noGrp="1"/>
          </p:cNvSpPr>
          <p:nvPr>
            <p:ph sz="quarter" idx="1"/>
          </p:nvPr>
        </p:nvSpPr>
        <p:spPr>
          <a:xfrm>
            <a:off x="457200" y="1600201"/>
            <a:ext cx="8229600" cy="4191000"/>
          </a:xfrm>
        </p:spPr>
        <p:txBody>
          <a:bodyPr>
            <a:normAutofit/>
          </a:bodyPr>
          <a:lstStyle/>
          <a:p>
            <a:r>
              <a:rPr lang="en-US" sz="2200" dirty="0" smtClean="0"/>
              <a:t>C language allows us to use pointers of structures which can be used to access the data members of a structure through the pointers.</a:t>
            </a:r>
          </a:p>
          <a:p>
            <a:pPr>
              <a:buNone/>
            </a:pPr>
            <a:r>
              <a:rPr lang="en-US" sz="2000" dirty="0" smtClean="0"/>
              <a:t>//declaring a structure variable</a:t>
            </a:r>
          </a:p>
          <a:p>
            <a:pPr>
              <a:buNone/>
            </a:pPr>
            <a:r>
              <a:rPr lang="en-US" sz="2000" dirty="0" err="1" smtClean="0"/>
              <a:t>struct</a:t>
            </a:r>
            <a:r>
              <a:rPr lang="en-US" sz="2000" dirty="0" smtClean="0"/>
              <a:t> Employee e1;</a:t>
            </a:r>
          </a:p>
          <a:p>
            <a:pPr>
              <a:buNone/>
            </a:pPr>
            <a:r>
              <a:rPr lang="en-US" sz="2000" dirty="0" smtClean="0"/>
              <a:t>//declaring a structure pointer</a:t>
            </a:r>
          </a:p>
          <a:p>
            <a:pPr>
              <a:buNone/>
            </a:pPr>
            <a:r>
              <a:rPr lang="en-US" sz="2000" dirty="0" err="1" smtClean="0"/>
              <a:t>struct</a:t>
            </a:r>
            <a:r>
              <a:rPr lang="en-US" sz="2000" dirty="0" smtClean="0"/>
              <a:t> Employee *e;</a:t>
            </a:r>
          </a:p>
          <a:p>
            <a:pPr>
              <a:buNone/>
            </a:pPr>
            <a:r>
              <a:rPr lang="en-US" sz="2000" dirty="0" smtClean="0"/>
              <a:t>//</a:t>
            </a:r>
            <a:r>
              <a:rPr lang="en-US" sz="2000" dirty="0" err="1" smtClean="0"/>
              <a:t>assiging</a:t>
            </a:r>
            <a:r>
              <a:rPr lang="en-US" sz="2000" dirty="0" smtClean="0"/>
              <a:t> a structure variable to pointer</a:t>
            </a:r>
          </a:p>
          <a:p>
            <a:pPr>
              <a:buNone/>
            </a:pPr>
            <a:r>
              <a:rPr lang="en-US" sz="2000" dirty="0" smtClean="0"/>
              <a:t>e=&amp;e1;</a:t>
            </a:r>
          </a:p>
          <a:p>
            <a:pPr>
              <a:buNone/>
            </a:pPr>
            <a:r>
              <a:rPr lang="en-US" sz="2000" dirty="0" smtClean="0"/>
              <a:t>//accessing the variable through pointer</a:t>
            </a:r>
          </a:p>
          <a:p>
            <a:pPr>
              <a:buNone/>
            </a:pPr>
            <a:r>
              <a:rPr lang="en-US" sz="2000" dirty="0" smtClean="0"/>
              <a:t>printf(“Name  = %</a:t>
            </a:r>
            <a:r>
              <a:rPr lang="en-US" sz="2000" dirty="0" err="1" smtClean="0"/>
              <a:t>s”,e</a:t>
            </a:r>
            <a:r>
              <a:rPr lang="en-US" sz="2000" dirty="0" smtClean="0"/>
              <a:t>-&gt;</a:t>
            </a:r>
            <a:r>
              <a:rPr lang="en-US" sz="2000" dirty="0" err="1" smtClean="0"/>
              <a:t>c_name</a:t>
            </a:r>
            <a:r>
              <a:rPr lang="en-US" sz="2000" dirty="0" smtClean="0"/>
              <a:t>);</a:t>
            </a:r>
          </a:p>
          <a:p>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9200"/>
            <a:ext cx="8229600" cy="4114800"/>
          </a:xfrm>
        </p:spPr>
        <p:txBody>
          <a:bodyPr>
            <a:normAutofit/>
          </a:bodyPr>
          <a:lstStyle/>
          <a:p>
            <a:pPr>
              <a:spcBef>
                <a:spcPts val="1200"/>
              </a:spcBef>
            </a:pPr>
            <a:r>
              <a:rPr lang="en-US" sz="2200" b="1" dirty="0" smtClean="0"/>
              <a:t>Pointers</a:t>
            </a:r>
            <a:endParaRPr lang="en-US" sz="2200" dirty="0" smtClean="0"/>
          </a:p>
          <a:p>
            <a:pPr lvl="0">
              <a:spcBef>
                <a:spcPts val="1200"/>
              </a:spcBef>
            </a:pPr>
            <a:r>
              <a:rPr lang="en-US" sz="2000" dirty="0" smtClean="0"/>
              <a:t>Introduction to Pointers</a:t>
            </a:r>
          </a:p>
          <a:p>
            <a:pPr lvl="0">
              <a:spcBef>
                <a:spcPts val="1200"/>
              </a:spcBef>
            </a:pPr>
            <a:r>
              <a:rPr lang="en-US" sz="2000" dirty="0" smtClean="0"/>
              <a:t>Using Pointers</a:t>
            </a:r>
          </a:p>
          <a:p>
            <a:pPr lvl="0">
              <a:spcBef>
                <a:spcPts val="1200"/>
              </a:spcBef>
            </a:pPr>
            <a:r>
              <a:rPr lang="en-US" sz="2000" dirty="0" smtClean="0"/>
              <a:t>Operations on Pointers</a:t>
            </a:r>
          </a:p>
          <a:p>
            <a:pPr lvl="0">
              <a:spcBef>
                <a:spcPts val="1200"/>
              </a:spcBef>
            </a:pPr>
            <a:r>
              <a:rPr lang="en-US" sz="2000" dirty="0" smtClean="0"/>
              <a:t>Pointers and Arrays</a:t>
            </a:r>
          </a:p>
          <a:p>
            <a:pPr lvl="0">
              <a:spcBef>
                <a:spcPts val="1200"/>
              </a:spcBef>
            </a:pPr>
            <a:r>
              <a:rPr lang="en-US" sz="2000" dirty="0" smtClean="0"/>
              <a:t>Pointers and Functions</a:t>
            </a:r>
          </a:p>
          <a:p>
            <a:pPr lvl="0">
              <a:spcBef>
                <a:spcPts val="1200"/>
              </a:spcBef>
            </a:pPr>
            <a:r>
              <a:rPr lang="en-US" sz="2000" dirty="0" smtClean="0"/>
              <a:t>Functions Returning Pointers</a:t>
            </a:r>
          </a:p>
          <a:p>
            <a:pPr lvl="0">
              <a:spcBef>
                <a:spcPts val="1200"/>
              </a:spcBef>
            </a:pPr>
            <a:r>
              <a:rPr lang="en-US" sz="2000" dirty="0" smtClean="0"/>
              <a:t>Function Pointers</a:t>
            </a:r>
          </a:p>
          <a:p>
            <a:pPr lvl="0">
              <a:spcBef>
                <a:spcPts val="1200"/>
              </a:spcBef>
            </a:pPr>
            <a:r>
              <a:rPr lang="en-US" sz="2000" dirty="0" smtClean="0"/>
              <a:t>Pointers and Structures</a:t>
            </a:r>
            <a:r>
              <a:rPr lang="en-US" sz="2000" b="1" dirty="0" smtClean="0"/>
              <a:t> </a:t>
            </a:r>
            <a:endParaRPr lang="en-US" sz="2000" dirty="0" smtClean="0"/>
          </a:p>
          <a:p>
            <a:pPr>
              <a:spcBef>
                <a:spcPts val="1200"/>
              </a:spcBef>
            </a:pP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Pointer Variables</a:t>
            </a:r>
            <a:endParaRPr lang="en-US" dirty="0"/>
          </a:p>
        </p:txBody>
      </p:sp>
      <p:sp>
        <p:nvSpPr>
          <p:cNvPr id="3" name="Content Placeholder 2"/>
          <p:cNvSpPr>
            <a:spLocks noGrp="1"/>
          </p:cNvSpPr>
          <p:nvPr>
            <p:ph sz="quarter" idx="1"/>
          </p:nvPr>
        </p:nvSpPr>
        <p:spPr>
          <a:xfrm>
            <a:off x="457200" y="1600201"/>
            <a:ext cx="7772400" cy="2286000"/>
          </a:xfrm>
        </p:spPr>
        <p:txBody>
          <a:bodyPr/>
          <a:lstStyle/>
          <a:p>
            <a:pPr marL="0">
              <a:spcBef>
                <a:spcPts val="1200"/>
              </a:spcBef>
              <a:buNone/>
            </a:pPr>
            <a:r>
              <a:rPr lang="en-US" sz="2200" dirty="0" smtClean="0"/>
              <a:t>C language provides a feature called pointers that allow a programmer to store address of identifiers used in a program. There are many uses of the pointers in C. Pointers can be used in the functions when using pass-by-reference  or pass-by-address mechanism for manipulating data in variables or arrays.</a:t>
            </a:r>
          </a:p>
          <a:p>
            <a:pPr marL="0">
              <a:spcBef>
                <a:spcPts val="1200"/>
              </a:spcBef>
              <a:buNone/>
            </a:pPr>
            <a:endParaRPr lang="en-US" sz="2200" dirty="0" smtClean="0"/>
          </a:p>
          <a:p>
            <a:pPr marL="0">
              <a:spcBef>
                <a:spcPts val="1200"/>
              </a:spcBef>
              <a:buNone/>
            </a:pPr>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Pointer Variables</a:t>
            </a:r>
            <a:endParaRPr lang="en-US" dirty="0"/>
          </a:p>
        </p:txBody>
      </p:sp>
      <p:sp>
        <p:nvSpPr>
          <p:cNvPr id="3" name="Content Placeholder 2"/>
          <p:cNvSpPr>
            <a:spLocks noGrp="1"/>
          </p:cNvSpPr>
          <p:nvPr>
            <p:ph sz="quarter" idx="1"/>
          </p:nvPr>
        </p:nvSpPr>
        <p:spPr>
          <a:xfrm>
            <a:off x="457200" y="1600201"/>
            <a:ext cx="8229600" cy="3886200"/>
          </a:xfrm>
        </p:spPr>
        <p:txBody>
          <a:bodyPr>
            <a:normAutofit/>
          </a:bodyPr>
          <a:lstStyle/>
          <a:p>
            <a:r>
              <a:rPr lang="en-US" sz="2200" dirty="0" smtClean="0"/>
              <a:t>Pointer is a variable that can store address of an identifier. Similar to primitive data types variables, such as integer, float and others, pointer is also associated with a name, a value and an address in memory. The difference between a variable of primitive data type and a pointer variable is the value stored in them. The value stored in variables of primitive data types can be an integer, float, double or character, but the value stored in the pointer variable will always be of type unsigned integer that refers to a memory address of other variable. </a:t>
            </a:r>
            <a:endParaRPr lang="en-US"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Declaration of Pointer</a:t>
            </a:r>
            <a:endParaRPr lang="en-US" dirty="0"/>
          </a:p>
        </p:txBody>
      </p:sp>
      <p:sp>
        <p:nvSpPr>
          <p:cNvPr id="3" name="Content Placeholder 2"/>
          <p:cNvSpPr>
            <a:spLocks noGrp="1"/>
          </p:cNvSpPr>
          <p:nvPr>
            <p:ph sz="quarter" idx="1"/>
          </p:nvPr>
        </p:nvSpPr>
        <p:spPr>
          <a:xfrm>
            <a:off x="457200" y="1600201"/>
            <a:ext cx="8229600" cy="2971800"/>
          </a:xfrm>
        </p:spPr>
        <p:txBody>
          <a:bodyPr/>
          <a:lstStyle/>
          <a:p>
            <a:pPr>
              <a:buNone/>
            </a:pPr>
            <a:r>
              <a:rPr lang="en-US" sz="2200" dirty="0" smtClean="0"/>
              <a:t>datatype *variable_name;</a:t>
            </a:r>
          </a:p>
          <a:p>
            <a:pPr>
              <a:buNone/>
            </a:pPr>
            <a:endParaRPr lang="en-US" sz="2200" dirty="0" smtClean="0"/>
          </a:p>
          <a:p>
            <a:pPr>
              <a:buNone/>
            </a:pPr>
            <a:r>
              <a:rPr lang="en-US" sz="2200" dirty="0" smtClean="0"/>
              <a:t>Eg.</a:t>
            </a:r>
          </a:p>
          <a:p>
            <a:pPr>
              <a:buNone/>
            </a:pPr>
            <a:r>
              <a:rPr lang="en-US" sz="2200" dirty="0" smtClean="0"/>
              <a:t>	int *nos;			//integer pointer</a:t>
            </a:r>
          </a:p>
          <a:p>
            <a:pPr>
              <a:buNone/>
            </a:pPr>
            <a:r>
              <a:rPr lang="en-US" sz="2200" dirty="0" smtClean="0"/>
              <a:t>	float *fees;		//float pointer</a:t>
            </a:r>
          </a:p>
          <a:p>
            <a:pPr>
              <a:buNone/>
            </a:pPr>
            <a:r>
              <a:rPr lang="en-US" sz="2200" dirty="0" smtClean="0"/>
              <a:t>	char *gender;		//character pointer</a:t>
            </a:r>
          </a:p>
          <a:p>
            <a:pPr>
              <a:buNone/>
            </a:pPr>
            <a:r>
              <a:rPr lang="en-US" sz="2200" dirty="0" smtClean="0"/>
              <a:t>	long int *salary;	//double pointer</a:t>
            </a:r>
          </a:p>
          <a:p>
            <a:pPr>
              <a:buNone/>
            </a:pPr>
            <a:endParaRPr 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Storing other variables in Pointer Variables</a:t>
            </a:r>
            <a:endParaRPr lang="en-US" dirty="0"/>
          </a:p>
        </p:txBody>
      </p:sp>
      <p:sp>
        <p:nvSpPr>
          <p:cNvPr id="3" name="Content Placeholder 2"/>
          <p:cNvSpPr>
            <a:spLocks noGrp="1"/>
          </p:cNvSpPr>
          <p:nvPr>
            <p:ph sz="quarter" idx="1"/>
          </p:nvPr>
        </p:nvSpPr>
        <p:spPr>
          <a:xfrm>
            <a:off x="1066800" y="1600201"/>
            <a:ext cx="7620000" cy="4191000"/>
          </a:xfrm>
        </p:spPr>
        <p:txBody>
          <a:bodyPr>
            <a:normAutofit lnSpcReduction="10000"/>
          </a:bodyPr>
          <a:lstStyle/>
          <a:p>
            <a:pPr>
              <a:buNone/>
            </a:pPr>
            <a:r>
              <a:rPr lang="en-US" sz="2200" dirty="0" smtClean="0"/>
              <a:t>int age=23;</a:t>
            </a:r>
          </a:p>
          <a:p>
            <a:pPr>
              <a:buNone/>
            </a:pPr>
            <a:r>
              <a:rPr lang="en-US" sz="2200" dirty="0" smtClean="0"/>
              <a:t>float fee=4500;</a:t>
            </a:r>
          </a:p>
          <a:p>
            <a:pPr>
              <a:buNone/>
            </a:pPr>
            <a:r>
              <a:rPr lang="en-US" sz="2200" dirty="0" smtClean="0"/>
              <a:t>long int d=45000.00;</a:t>
            </a:r>
          </a:p>
          <a:p>
            <a:pPr>
              <a:buNone/>
            </a:pPr>
            <a:r>
              <a:rPr lang="en-US" sz="2200" dirty="0" smtClean="0"/>
              <a:t>char gen=‘M’;</a:t>
            </a:r>
          </a:p>
          <a:p>
            <a:pPr>
              <a:buNone/>
            </a:pPr>
            <a:endParaRPr lang="en-US" sz="2200" dirty="0" smtClean="0"/>
          </a:p>
          <a:p>
            <a:pPr>
              <a:buNone/>
            </a:pPr>
            <a:r>
              <a:rPr lang="en-US" sz="2200" dirty="0" smtClean="0"/>
              <a:t>//assigning values to pointers</a:t>
            </a:r>
          </a:p>
          <a:p>
            <a:pPr>
              <a:buNone/>
            </a:pPr>
            <a:r>
              <a:rPr lang="en-US" sz="2200" dirty="0" smtClean="0"/>
              <a:t>no = &amp;age;</a:t>
            </a:r>
          </a:p>
          <a:p>
            <a:pPr>
              <a:buNone/>
            </a:pPr>
            <a:r>
              <a:rPr lang="en-US" sz="2200" dirty="0" smtClean="0"/>
              <a:t>fees = &amp;fee;</a:t>
            </a:r>
          </a:p>
          <a:p>
            <a:pPr>
              <a:buNone/>
            </a:pPr>
            <a:r>
              <a:rPr lang="en-US" sz="2200" dirty="0" smtClean="0"/>
              <a:t>salary = &amp;d;</a:t>
            </a:r>
          </a:p>
          <a:p>
            <a:pPr>
              <a:buNone/>
            </a:pPr>
            <a:r>
              <a:rPr lang="en-US" sz="2200" dirty="0" smtClean="0"/>
              <a:t>gender = &amp;gen;</a:t>
            </a:r>
          </a:p>
          <a:p>
            <a:pPr>
              <a:buNone/>
            </a:pPr>
            <a:endParaRPr lang="en-US" sz="2200" dirty="0" smtClean="0"/>
          </a:p>
          <a:p>
            <a:pPr>
              <a:buNone/>
            </a:pPr>
            <a:endParaRPr lang="en-US" sz="2200" dirty="0" smtClean="0"/>
          </a:p>
          <a:p>
            <a:pPr>
              <a:buNone/>
            </a:pP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Printing values from Pointers</a:t>
            </a:r>
            <a:endParaRPr lang="en-US" dirty="0"/>
          </a:p>
        </p:txBody>
      </p:sp>
      <p:sp>
        <p:nvSpPr>
          <p:cNvPr id="3" name="Content Placeholder 2"/>
          <p:cNvSpPr>
            <a:spLocks noGrp="1"/>
          </p:cNvSpPr>
          <p:nvPr>
            <p:ph sz="quarter" idx="1"/>
          </p:nvPr>
        </p:nvSpPr>
        <p:spPr>
          <a:xfrm>
            <a:off x="457200" y="1600201"/>
            <a:ext cx="8229600" cy="990600"/>
          </a:xfrm>
        </p:spPr>
        <p:txBody>
          <a:bodyPr/>
          <a:lstStyle/>
          <a:p>
            <a:pPr>
              <a:buNone/>
            </a:pPr>
            <a:r>
              <a:rPr lang="en-US" sz="2200" dirty="0" smtClean="0"/>
              <a:t>printf(“%d\</a:t>
            </a:r>
            <a:r>
              <a:rPr lang="en-US" sz="2200" dirty="0" err="1" smtClean="0"/>
              <a:t>n%f</a:t>
            </a:r>
            <a:r>
              <a:rPr lang="en-US" sz="2200" dirty="0" smtClean="0"/>
              <a:t>\</a:t>
            </a:r>
            <a:r>
              <a:rPr lang="en-US" sz="2200" dirty="0" err="1" smtClean="0"/>
              <a:t>n%ld</a:t>
            </a:r>
            <a:r>
              <a:rPr lang="en-US" sz="2200" dirty="0" smtClean="0"/>
              <a:t>\</a:t>
            </a:r>
            <a:r>
              <a:rPr lang="en-US" sz="2200" dirty="0" err="1" smtClean="0"/>
              <a:t>n%c</a:t>
            </a:r>
            <a:r>
              <a:rPr lang="en-US" sz="2200" dirty="0" smtClean="0"/>
              <a:t>”,</a:t>
            </a:r>
          </a:p>
          <a:p>
            <a:pPr>
              <a:buNone/>
            </a:pPr>
            <a:r>
              <a:rPr lang="en-US" sz="2200" dirty="0" smtClean="0"/>
              <a:t>		*no,*fees,*salary,*gender);</a:t>
            </a:r>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 of Pointers</a:t>
            </a:r>
            <a:endParaRPr lang="en-US" dirty="0"/>
          </a:p>
        </p:txBody>
      </p:sp>
      <p:sp>
        <p:nvSpPr>
          <p:cNvPr id="3" name="Content Placeholder 2"/>
          <p:cNvSpPr>
            <a:spLocks noGrp="1"/>
          </p:cNvSpPr>
          <p:nvPr>
            <p:ph sz="quarter" idx="1"/>
          </p:nvPr>
        </p:nvSpPr>
        <p:spPr>
          <a:xfrm>
            <a:off x="457200" y="1600201"/>
            <a:ext cx="7772400" cy="2590800"/>
          </a:xfrm>
        </p:spPr>
        <p:txBody>
          <a:bodyPr/>
          <a:lstStyle/>
          <a:p>
            <a:r>
              <a:rPr lang="en-US" sz="2200" dirty="0" smtClean="0"/>
              <a:t>It is possible to make a pointer point to another pointer. Thus, a chain of pointers can be created. However, to declare a pointer that can contain address of another pointer, the pointer variable shall be prefixed by a double dereference pointer(**) in declaration statement. The following statement make chain of pointers:-</a:t>
            </a:r>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219200" y="1219200"/>
            <a:ext cx="6858000" cy="4267200"/>
          </a:xfrm>
        </p:spPr>
        <p:txBody>
          <a:bodyPr>
            <a:normAutofit/>
          </a:bodyPr>
          <a:lstStyle/>
          <a:p>
            <a:pPr>
              <a:buNone/>
            </a:pPr>
            <a:r>
              <a:rPr lang="en-US" sz="2200" dirty="0" smtClean="0"/>
              <a:t>int i_num=40;</a:t>
            </a:r>
          </a:p>
          <a:p>
            <a:pPr>
              <a:buNone/>
            </a:pPr>
            <a:r>
              <a:rPr lang="en-US" sz="2200" dirty="0" smtClean="0"/>
              <a:t>int *i_ptr1,**i_ptr2;</a:t>
            </a:r>
          </a:p>
          <a:p>
            <a:pPr>
              <a:buNone/>
            </a:pPr>
            <a:r>
              <a:rPr lang="en-US" sz="2200" dirty="0" smtClean="0"/>
              <a:t>i_ptr1=&amp;i_num;</a:t>
            </a:r>
          </a:p>
          <a:p>
            <a:pPr>
              <a:buNone/>
            </a:pPr>
            <a:r>
              <a:rPr lang="en-US" sz="2200" dirty="0" smtClean="0"/>
              <a:t>i_ptr2=&amp;i_ptr1;</a:t>
            </a:r>
          </a:p>
          <a:p>
            <a:pPr>
              <a:buNone/>
            </a:pPr>
            <a:endParaRPr lang="en-US" sz="2200" dirty="0" smtClean="0"/>
          </a:p>
          <a:p>
            <a:pPr>
              <a:buNone/>
            </a:pPr>
            <a:r>
              <a:rPr lang="en-US" sz="2200" dirty="0" smtClean="0"/>
              <a:t>//to change the value you can do this :-</a:t>
            </a:r>
          </a:p>
          <a:p>
            <a:pPr>
              <a:buNone/>
            </a:pPr>
            <a:r>
              <a:rPr lang="en-US" sz="2200" dirty="0" smtClean="0"/>
              <a:t>**i_ptr2 = 50;</a:t>
            </a:r>
          </a:p>
          <a:p>
            <a:pPr>
              <a:buNone/>
            </a:pPr>
            <a:endParaRPr lang="en-US" sz="2200" dirty="0" smtClean="0"/>
          </a:p>
          <a:p>
            <a:pPr>
              <a:buNone/>
            </a:pPr>
            <a:r>
              <a:rPr lang="en-US" sz="2200" dirty="0" smtClean="0"/>
              <a:t>//to print the value of this pointer</a:t>
            </a:r>
          </a:p>
          <a:p>
            <a:pPr>
              <a:buNone/>
            </a:pPr>
            <a:r>
              <a:rPr lang="en-US" sz="2200" dirty="0" smtClean="0"/>
              <a:t>printf(“%d”, **i_ptr2);</a:t>
            </a:r>
          </a:p>
          <a:p>
            <a:pPr>
              <a:buNone/>
            </a:pPr>
            <a:endParaRPr lang="en-US" sz="2200" dirty="0" smtClean="0"/>
          </a:p>
          <a:p>
            <a:pPr>
              <a:buNone/>
            </a:pPr>
            <a:endParaRPr lang="en-US" sz="2200" dirty="0"/>
          </a:p>
        </p:txBody>
      </p:sp>
    </p:spTree>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Talentedge slid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Logo Presentation</Template>
  <TotalTime>171</TotalTime>
  <Words>605</Words>
  <Application>Microsoft Office PowerPoint</Application>
  <PresentationFormat>On-screen Show (4:3)</PresentationFormat>
  <Paragraphs>74</Paragraphs>
  <Slides>14</Slides>
  <Notes>0</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Talentedge slide</vt:lpstr>
      <vt:lpstr>Median</vt:lpstr>
      <vt:lpstr>Slide 1</vt:lpstr>
      <vt:lpstr>Slide 2</vt:lpstr>
      <vt:lpstr>Understanding Pointer Variables</vt:lpstr>
      <vt:lpstr>Understanding Pointer Variables</vt:lpstr>
      <vt:lpstr>Declaration of Pointer</vt:lpstr>
      <vt:lpstr>Storing other variables in Pointer Variables</vt:lpstr>
      <vt:lpstr>Printing values from Pointers</vt:lpstr>
      <vt:lpstr>Chain of Pointers</vt:lpstr>
      <vt:lpstr>Slide 9</vt:lpstr>
      <vt:lpstr>Pointer Expressions</vt:lpstr>
      <vt:lpstr>Operations on Pointers</vt:lpstr>
      <vt:lpstr>Pointers and Arrays</vt:lpstr>
      <vt:lpstr>Array of Functions</vt:lpstr>
      <vt:lpstr>Pointers and Structures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arijitde19</dc:creator>
  <cp:lastModifiedBy>mahavir</cp:lastModifiedBy>
  <cp:revision>87</cp:revision>
  <dcterms:created xsi:type="dcterms:W3CDTF">2012-11-21T09:45:19Z</dcterms:created>
  <dcterms:modified xsi:type="dcterms:W3CDTF">2014-03-23T17:02:12Z</dcterms:modified>
</cp:coreProperties>
</file>