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6" r:id="rId2"/>
  </p:sldMasterIdLst>
  <p:notesMasterIdLst>
    <p:notesMasterId r:id="rId14"/>
  </p:notesMasterIdLst>
  <p:sldIdLst>
    <p:sldId id="270" r:id="rId3"/>
    <p:sldId id="259" r:id="rId4"/>
    <p:sldId id="261" r:id="rId5"/>
    <p:sldId id="262" r:id="rId6"/>
    <p:sldId id="263" r:id="rId7"/>
    <p:sldId id="264" r:id="rId8"/>
    <p:sldId id="265" r:id="rId9"/>
    <p:sldId id="268" r:id="rId10"/>
    <p:sldId id="266" r:id="rId11"/>
    <p:sldId id="267"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CC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showGuides="1">
      <p:cViewPr>
        <p:scale>
          <a:sx n="80" d="100"/>
          <a:sy n="80" d="100"/>
        </p:scale>
        <p:origin x="-1272" y="-336"/>
      </p:cViewPr>
      <p:guideLst>
        <p:guide orient="horz" pos="119"/>
        <p:guide orient="horz" pos="482"/>
        <p:guide orient="horz" pos="73"/>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205FDD-6ACE-4BC7-B41C-096025F44C0C}" type="datetimeFigureOut">
              <a:rPr lang="en-US" smtClean="0"/>
              <a:pPr/>
              <a:t>3/23/2014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FC891D-FAB0-4282-8DE1-F3B2F421D81C}" type="slidenum">
              <a:rPr lang="en-US" smtClean="0"/>
              <a:pPr/>
              <a:t>‹#›</a:t>
            </a:fld>
            <a:endParaRPr lang="en-US"/>
          </a:p>
        </p:txBody>
      </p:sp>
    </p:spTree>
    <p:extLst>
      <p:ext uri="{BB962C8B-B14F-4D97-AF65-F5344CB8AC3E}">
        <p14:creationId xmlns:p14="http://schemas.microsoft.com/office/powerpoint/2010/main" xmlns="" val="1441400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2699"/>
            <a:ext cx="7848600" cy="774700"/>
          </a:xfrm>
        </p:spPr>
        <p:txBody>
          <a:bodyPr/>
          <a:lstStyle>
            <a:lvl1pPr>
              <a:defRPr sz="2800">
                <a:solidFill>
                  <a:schemeClr val="bg1"/>
                </a:solidFill>
                <a:latin typeface="Century Gothic"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sz="22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endParaRPr lang="en-I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grpSp>
        <p:nvGrpSpPr>
          <p:cNvPr id="7" name="Group 6"/>
          <p:cNvGrpSpPr/>
          <p:nvPr/>
        </p:nvGrpSpPr>
        <p:grpSpPr>
          <a:xfrm>
            <a:off x="1805" y="810"/>
            <a:ext cx="9142195" cy="764366"/>
            <a:chOff x="1805" y="810"/>
            <a:chExt cx="9142195" cy="764366"/>
          </a:xfrm>
        </p:grpSpPr>
        <p:pic>
          <p:nvPicPr>
            <p:cNvPr id="8" name="Picture 2"/>
            <p:cNvPicPr>
              <a:picLocks noChangeAspect="1" noChangeArrowheads="1"/>
            </p:cNvPicPr>
            <p:nvPr/>
          </p:nvPicPr>
          <p:blipFill rotWithShape="1">
            <a:blip r:embed="rId2">
              <a:extLst>
                <a:ext uri="{28A0092B-C50C-407E-A947-70E740481C1C}">
                  <a14:useLocalDpi xmlns:a14="http://schemas.microsoft.com/office/drawing/2010/main" xmlns="" val="0"/>
                </a:ext>
              </a:extLst>
            </a:blip>
            <a:srcRect b="85114"/>
            <a:stretch/>
          </p:blipFill>
          <p:spPr bwMode="auto">
            <a:xfrm>
              <a:off x="1805" y="810"/>
              <a:ext cx="9142195" cy="764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8" descr="Talentedge new logo (reverse).png"/>
            <p:cNvPicPr>
              <a:picLocks noChangeAspect="1"/>
            </p:cNvPicPr>
            <p:nvPr/>
          </p:nvPicPr>
          <p:blipFill>
            <a:blip r:embed="rId3" cstate="print"/>
            <a:stretch>
              <a:fillRect/>
            </a:stretch>
          </p:blipFill>
          <p:spPr>
            <a:xfrm>
              <a:off x="7812360" y="91511"/>
              <a:ext cx="1152128" cy="577435"/>
            </a:xfrm>
            <a:prstGeom prst="rect">
              <a:avLst/>
            </a:prstGeom>
          </p:spPr>
        </p:pic>
      </p:grpSp>
    </p:spTree>
    <p:extLst>
      <p:ext uri="{BB962C8B-B14F-4D97-AF65-F5344CB8AC3E}">
        <p14:creationId xmlns:p14="http://schemas.microsoft.com/office/powerpoint/2010/main" xmlns="" val="28097645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en-I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xmlns="" val="158159324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en-I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xmlns="" val="12742120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Agenda Slide">
    <p:spTree>
      <p:nvGrpSpPr>
        <p:cNvPr id="1" name=""/>
        <p:cNvGrpSpPr/>
        <p:nvPr/>
      </p:nvGrpSpPr>
      <p:grpSpPr>
        <a:xfrm>
          <a:off x="0" y="0"/>
          <a:ext cx="0" cy="0"/>
          <a:chOff x="0" y="0"/>
          <a:chExt cx="0" cy="0"/>
        </a:xfrm>
      </p:grpSpPr>
      <p:sp>
        <p:nvSpPr>
          <p:cNvPr id="3" name="Title 1"/>
          <p:cNvSpPr txBox="1">
            <a:spLocks/>
          </p:cNvSpPr>
          <p:nvPr/>
        </p:nvSpPr>
        <p:spPr>
          <a:xfrm>
            <a:off x="442913" y="5562600"/>
            <a:ext cx="8229600" cy="685800"/>
          </a:xfrm>
          <a:prstGeom prst="rect">
            <a:avLst/>
          </a:prstGeom>
        </p:spPr>
        <p:txBody>
          <a:bodyPr anchor="ctr">
            <a:normAutofit/>
          </a:bodyPr>
          <a:lstStyle>
            <a:lvl1pPr algn="ctr" defTabSz="914400" rtl="0" eaLnBrk="1" latinLnBrk="0" hangingPunct="1">
              <a:spcBef>
                <a:spcPct val="0"/>
              </a:spcBef>
              <a:buNone/>
              <a:defRPr sz="4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endParaRPr lang="en-US" sz="2800" b="1" i="1" dirty="0">
              <a:solidFill>
                <a:srgbClr val="BBE0E3"/>
              </a:solidFill>
            </a:endParaRPr>
          </a:p>
        </p:txBody>
      </p:sp>
      <p:sp>
        <p:nvSpPr>
          <p:cNvPr id="2" name="Title 1"/>
          <p:cNvSpPr>
            <a:spLocks noGrp="1"/>
          </p:cNvSpPr>
          <p:nvPr>
            <p:ph type="title"/>
          </p:nvPr>
        </p:nvSpPr>
        <p:spPr/>
        <p:txBody>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xmlns="" val="400261174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ession Slide">
    <p:spTree>
      <p:nvGrpSpPr>
        <p:cNvPr id="1" name=""/>
        <p:cNvGrpSpPr/>
        <p:nvPr/>
      </p:nvGrpSpPr>
      <p:grpSpPr>
        <a:xfrm>
          <a:off x="0" y="0"/>
          <a:ext cx="0" cy="0"/>
          <a:chOff x="0" y="0"/>
          <a:chExt cx="0" cy="0"/>
        </a:xfrm>
      </p:grpSpPr>
      <p:sp>
        <p:nvSpPr>
          <p:cNvPr id="5" name="Title 1"/>
          <p:cNvSpPr txBox="1">
            <a:spLocks/>
          </p:cNvSpPr>
          <p:nvPr/>
        </p:nvSpPr>
        <p:spPr>
          <a:xfrm>
            <a:off x="442913" y="5562600"/>
            <a:ext cx="8229600" cy="685800"/>
          </a:xfrm>
          <a:prstGeom prst="rect">
            <a:avLst/>
          </a:prstGeom>
        </p:spPr>
        <p:txBody>
          <a:bodyPr anchor="ctr">
            <a:normAutofit/>
          </a:bodyPr>
          <a:lstStyle>
            <a:lvl1pPr algn="ctr" defTabSz="914400" rtl="0" eaLnBrk="1" latinLnBrk="0" hangingPunct="1">
              <a:spcBef>
                <a:spcPct val="0"/>
              </a:spcBef>
              <a:buNone/>
              <a:defRPr sz="4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endParaRPr lang="en-US" sz="2800" b="1" i="1" dirty="0">
              <a:solidFill>
                <a:srgbClr val="BBE0E3"/>
              </a:solidFill>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457200" y="2362200"/>
            <a:ext cx="8229600" cy="2283702"/>
          </a:xfrm>
        </p:spPr>
        <p:txBody>
          <a:bodyPr>
            <a:normAutofit/>
          </a:bodyPr>
          <a:lstStyle>
            <a:lvl1pPr>
              <a:defRPr sz="2200"/>
            </a:lvl1pPr>
            <a:lvl2pPr>
              <a:defRPr sz="2200"/>
            </a:lvl2pPr>
            <a:lvl3pPr>
              <a:defRPr sz="2200"/>
            </a:lvl3pPr>
            <a:lvl4pPr>
              <a:defRPr sz="2200"/>
            </a:lvl4pPr>
            <a:lvl5pPr>
              <a:defRPr sz="2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0"/>
          </p:nvPr>
        </p:nvSpPr>
        <p:spPr>
          <a:xfrm>
            <a:off x="442913" y="1600200"/>
            <a:ext cx="8229600" cy="609600"/>
          </a:xfrm>
        </p:spPr>
        <p:txBody>
          <a:bodyPr>
            <a:normAutofit/>
          </a:bodyPr>
          <a:lstStyle>
            <a:lvl1pPr marL="0" indent="0">
              <a:buNone/>
              <a:defRPr lang="en-US" sz="2600" i="0" dirty="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xmlns="" val="131681199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Alternate Session Sli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1907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830512"/>
            <a:ext cx="4040188" cy="3951288"/>
          </a:xfrm>
        </p:spPr>
        <p:txBody>
          <a:bodyPr/>
          <a:lstStyle>
            <a:lvl1pPr>
              <a:defRPr sz="2200"/>
            </a:lvl1pPr>
            <a:lvl2pPr>
              <a:defRPr sz="2200"/>
            </a:lvl2pPr>
            <a:lvl3pPr>
              <a:defRPr sz="2200"/>
            </a:lvl3pPr>
            <a:lvl4pPr>
              <a:defRPr sz="2200"/>
            </a:lvl4pPr>
            <a:lvl5pPr>
              <a:defRPr sz="2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21907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830512"/>
            <a:ext cx="4041775" cy="3951288"/>
          </a:xfrm>
        </p:spPr>
        <p:txBody>
          <a:bodyPr/>
          <a:lstStyle>
            <a:lvl1pPr>
              <a:defRPr sz="2200"/>
            </a:lvl1pPr>
            <a:lvl2pPr>
              <a:defRPr sz="2200"/>
            </a:lvl2pPr>
            <a:lvl3pPr>
              <a:defRPr sz="2200"/>
            </a:lvl3pPr>
            <a:lvl4pPr>
              <a:defRPr sz="2200"/>
            </a:lvl4pPr>
            <a:lvl5pPr>
              <a:defRPr sz="2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0" y="0"/>
            <a:ext cx="7848600" cy="762000"/>
          </a:xfrm>
        </p:spPr>
        <p:txBody>
          <a:bodyPr/>
          <a:lstStyle>
            <a:lvl1pPr>
              <a:defRPr/>
            </a:lvl1pPr>
          </a:lstStyle>
          <a:p>
            <a:r>
              <a:rPr lang="en-US" smtClean="0"/>
              <a:t>Click to edit Master title style</a:t>
            </a:r>
            <a:endParaRPr lang="en-US" dirty="0"/>
          </a:p>
        </p:txBody>
      </p:sp>
      <p:sp>
        <p:nvSpPr>
          <p:cNvPr id="11" name="Text Placeholder 10"/>
          <p:cNvSpPr>
            <a:spLocks noGrp="1"/>
          </p:cNvSpPr>
          <p:nvPr>
            <p:ph type="body" sz="quarter" idx="10"/>
          </p:nvPr>
        </p:nvSpPr>
        <p:spPr>
          <a:xfrm>
            <a:off x="533400" y="1143000"/>
            <a:ext cx="8229600" cy="609600"/>
          </a:xfrm>
        </p:spPr>
        <p:txBody>
          <a:bodyPr>
            <a:normAutofit/>
          </a:bodyPr>
          <a:lstStyle>
            <a:lvl1pPr marL="0" indent="0">
              <a:buNone/>
              <a:defRPr lang="en-US" sz="2600" i="1" dirty="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xmlns="" val="207651907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ession (No Sub Sessions)">
    <p:spTree>
      <p:nvGrpSpPr>
        <p:cNvPr id="1" name=""/>
        <p:cNvGrpSpPr/>
        <p:nvPr/>
      </p:nvGrpSpPr>
      <p:grpSpPr>
        <a:xfrm>
          <a:off x="0" y="0"/>
          <a:ext cx="0" cy="0"/>
          <a:chOff x="0" y="0"/>
          <a:chExt cx="0" cy="0"/>
        </a:xfrm>
      </p:grpSpPr>
      <p:sp>
        <p:nvSpPr>
          <p:cNvPr id="4" name="Title 1"/>
          <p:cNvSpPr txBox="1">
            <a:spLocks/>
          </p:cNvSpPr>
          <p:nvPr/>
        </p:nvSpPr>
        <p:spPr>
          <a:xfrm>
            <a:off x="442913" y="5562600"/>
            <a:ext cx="8229600" cy="685800"/>
          </a:xfrm>
          <a:prstGeom prst="rect">
            <a:avLst/>
          </a:prstGeom>
        </p:spPr>
        <p:txBody>
          <a:bodyPr anchor="ctr">
            <a:normAutofit/>
          </a:bodyPr>
          <a:lstStyle>
            <a:lvl1pPr algn="ctr" defTabSz="914400" rtl="0" eaLnBrk="1" latinLnBrk="0" hangingPunct="1">
              <a:spcBef>
                <a:spcPct val="0"/>
              </a:spcBef>
              <a:buNone/>
              <a:defRPr sz="4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endParaRPr lang="en-US" sz="2800" b="1" i="1" dirty="0">
              <a:solidFill>
                <a:srgbClr val="BBE0E3"/>
              </a:solidFill>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752600"/>
            <a:ext cx="8229600" cy="289330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157975398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4" name="Picture 6" descr="excelstripe.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75" y="0"/>
            <a:ext cx="43402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Placeholder 6"/>
          <p:cNvSpPr>
            <a:spLocks noGrp="1"/>
          </p:cNvSpPr>
          <p:nvPr>
            <p:ph type="body" sz="quarter" idx="10"/>
          </p:nvPr>
        </p:nvSpPr>
        <p:spPr>
          <a:xfrm>
            <a:off x="1828800" y="1828800"/>
            <a:ext cx="5257800" cy="609600"/>
          </a:xfrm>
        </p:spPr>
        <p:txBody>
          <a:bodyPr>
            <a:normAutofit/>
          </a:bodyPr>
          <a:lstStyle>
            <a:lvl1pPr marL="0" indent="0">
              <a:buNone/>
              <a:defRPr lang="en-US" sz="2200" kern="1200" dirty="0">
                <a:solidFill>
                  <a:schemeClr val="tx1">
                    <a:lumMod val="65000"/>
                    <a:lumOff val="35000"/>
                  </a:schemeClr>
                </a:solidFill>
                <a:latin typeface="Century Gothic" pitchFamily="34" charset="0"/>
                <a:ea typeface="+mn-ea"/>
                <a:cs typeface="+mn-cs"/>
              </a:defRPr>
            </a:lvl1pPr>
          </a:lstStyle>
          <a:p>
            <a:pPr lvl="0"/>
            <a:r>
              <a:rPr lang="en-US" smtClean="0"/>
              <a:t>Click to edit Master text styles</a:t>
            </a:r>
          </a:p>
        </p:txBody>
      </p:sp>
      <p:sp>
        <p:nvSpPr>
          <p:cNvPr id="8" name="Text Placeholder 6"/>
          <p:cNvSpPr>
            <a:spLocks noGrp="1"/>
          </p:cNvSpPr>
          <p:nvPr>
            <p:ph type="body" sz="quarter" idx="11"/>
          </p:nvPr>
        </p:nvSpPr>
        <p:spPr>
          <a:xfrm>
            <a:off x="1825625" y="2438400"/>
            <a:ext cx="5257800" cy="533400"/>
          </a:xfrm>
        </p:spPr>
        <p:txBody>
          <a:bodyPr>
            <a:normAutofit/>
          </a:bodyPr>
          <a:lstStyle>
            <a:lvl1pPr marL="0" indent="0">
              <a:buNone/>
              <a:defRPr lang="en-US" sz="2200" kern="1200" dirty="0">
                <a:solidFill>
                  <a:schemeClr val="tx1">
                    <a:lumMod val="65000"/>
                    <a:lumOff val="35000"/>
                  </a:schemeClr>
                </a:solidFill>
                <a:latin typeface="Century Gothic"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xmlns="" val="272993856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ection Summary (Alternat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b="1"/>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xmlns="" val="74430714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ection Summary">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57199" y="990600"/>
            <a:ext cx="8215313"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200" b="1">
                <a:solidFill>
                  <a:srgbClr val="333399"/>
                </a:solidFill>
                <a:latin typeface="Calibri" pitchFamily="34" charset="0"/>
              </a:defRPr>
            </a:lvl1pPr>
            <a:lvl2pPr marL="742950" indent="-285750" eaLnBrk="0" hangingPunct="0">
              <a:defRPr sz="3200" b="1">
                <a:solidFill>
                  <a:srgbClr val="333399"/>
                </a:solidFill>
                <a:latin typeface="Calibri" pitchFamily="34" charset="0"/>
              </a:defRPr>
            </a:lvl2pPr>
            <a:lvl3pPr marL="1143000" indent="-228600" eaLnBrk="0" hangingPunct="0">
              <a:defRPr sz="3200" b="1">
                <a:solidFill>
                  <a:srgbClr val="333399"/>
                </a:solidFill>
                <a:latin typeface="Calibri" pitchFamily="34" charset="0"/>
              </a:defRPr>
            </a:lvl3pPr>
            <a:lvl4pPr marL="1600200" indent="-228600" eaLnBrk="0" hangingPunct="0">
              <a:defRPr sz="3200" b="1">
                <a:solidFill>
                  <a:srgbClr val="333399"/>
                </a:solidFill>
                <a:latin typeface="Calibri" pitchFamily="34" charset="0"/>
              </a:defRPr>
            </a:lvl4pPr>
            <a:lvl5pPr marL="2057400" indent="-228600" eaLnBrk="0" hangingPunct="0">
              <a:defRPr sz="3200" b="1">
                <a:solidFill>
                  <a:srgbClr val="333399"/>
                </a:solidFill>
                <a:latin typeface="Calibri" pitchFamily="34" charset="0"/>
              </a:defRPr>
            </a:lvl5pPr>
            <a:lvl6pPr marL="2514600" indent="-228600" eaLnBrk="0" fontAlgn="base" hangingPunct="0">
              <a:spcBef>
                <a:spcPct val="0"/>
              </a:spcBef>
              <a:spcAft>
                <a:spcPct val="0"/>
              </a:spcAft>
              <a:defRPr sz="3200" b="1">
                <a:solidFill>
                  <a:srgbClr val="333399"/>
                </a:solidFill>
                <a:latin typeface="Calibri" pitchFamily="34" charset="0"/>
              </a:defRPr>
            </a:lvl6pPr>
            <a:lvl7pPr marL="2971800" indent="-228600" eaLnBrk="0" fontAlgn="base" hangingPunct="0">
              <a:spcBef>
                <a:spcPct val="0"/>
              </a:spcBef>
              <a:spcAft>
                <a:spcPct val="0"/>
              </a:spcAft>
              <a:defRPr sz="3200" b="1">
                <a:solidFill>
                  <a:srgbClr val="333399"/>
                </a:solidFill>
                <a:latin typeface="Calibri" pitchFamily="34" charset="0"/>
              </a:defRPr>
            </a:lvl7pPr>
            <a:lvl8pPr marL="3429000" indent="-228600" eaLnBrk="0" fontAlgn="base" hangingPunct="0">
              <a:spcBef>
                <a:spcPct val="0"/>
              </a:spcBef>
              <a:spcAft>
                <a:spcPct val="0"/>
              </a:spcAft>
              <a:defRPr sz="3200" b="1">
                <a:solidFill>
                  <a:srgbClr val="333399"/>
                </a:solidFill>
                <a:latin typeface="Calibri" pitchFamily="34" charset="0"/>
              </a:defRPr>
            </a:lvl8pPr>
            <a:lvl9pPr marL="3886200" indent="-228600" eaLnBrk="0" fontAlgn="base" hangingPunct="0">
              <a:spcBef>
                <a:spcPct val="0"/>
              </a:spcBef>
              <a:spcAft>
                <a:spcPct val="0"/>
              </a:spcAft>
              <a:defRPr sz="3200" b="1">
                <a:solidFill>
                  <a:srgbClr val="333399"/>
                </a:solidFill>
                <a:latin typeface="Calibri" pitchFamily="34" charset="0"/>
              </a:defRPr>
            </a:lvl9pPr>
          </a:lstStyle>
          <a:p>
            <a:pPr eaLnBrk="1" fontAlgn="base" hangingPunct="1">
              <a:spcBef>
                <a:spcPct val="0"/>
              </a:spcBef>
              <a:spcAft>
                <a:spcPct val="0"/>
              </a:spcAft>
              <a:defRPr/>
            </a:pPr>
            <a:r>
              <a:rPr lang="en-US" sz="2600" dirty="0" smtClean="0">
                <a:solidFill>
                  <a:srgbClr val="000000"/>
                </a:solidFill>
                <a:latin typeface="Century Gothic" pitchFamily="34" charset="0"/>
              </a:rPr>
              <a:t>In this section you will learn how to:</a:t>
            </a:r>
          </a:p>
        </p:txBody>
      </p:sp>
      <p:sp>
        <p:nvSpPr>
          <p:cNvPr id="2" name="Title 1"/>
          <p:cNvSpPr>
            <a:spLocks noGrp="1"/>
          </p:cNvSpPr>
          <p:nvPr>
            <p:ph type="title"/>
          </p:nvPr>
        </p:nvSpPr>
        <p:spPr>
          <a:xfrm>
            <a:off x="0" y="0"/>
            <a:ext cx="7885113"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b="1"/>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xmlns="" val="66907118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ection Summary Continue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44500" y="1066800"/>
            <a:ext cx="8215313"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200" b="1">
                <a:solidFill>
                  <a:srgbClr val="333399"/>
                </a:solidFill>
                <a:latin typeface="Calibri" pitchFamily="34" charset="0"/>
              </a:defRPr>
            </a:lvl1pPr>
            <a:lvl2pPr marL="742950" indent="-285750" eaLnBrk="0" hangingPunct="0">
              <a:defRPr sz="3200" b="1">
                <a:solidFill>
                  <a:srgbClr val="333399"/>
                </a:solidFill>
                <a:latin typeface="Calibri" pitchFamily="34" charset="0"/>
              </a:defRPr>
            </a:lvl2pPr>
            <a:lvl3pPr marL="1143000" indent="-228600" eaLnBrk="0" hangingPunct="0">
              <a:defRPr sz="3200" b="1">
                <a:solidFill>
                  <a:srgbClr val="333399"/>
                </a:solidFill>
                <a:latin typeface="Calibri" pitchFamily="34" charset="0"/>
              </a:defRPr>
            </a:lvl3pPr>
            <a:lvl4pPr marL="1600200" indent="-228600" eaLnBrk="0" hangingPunct="0">
              <a:defRPr sz="3200" b="1">
                <a:solidFill>
                  <a:srgbClr val="333399"/>
                </a:solidFill>
                <a:latin typeface="Calibri" pitchFamily="34" charset="0"/>
              </a:defRPr>
            </a:lvl4pPr>
            <a:lvl5pPr marL="2057400" indent="-228600" eaLnBrk="0" hangingPunct="0">
              <a:defRPr sz="3200" b="1">
                <a:solidFill>
                  <a:srgbClr val="333399"/>
                </a:solidFill>
                <a:latin typeface="Calibri" pitchFamily="34" charset="0"/>
              </a:defRPr>
            </a:lvl5pPr>
            <a:lvl6pPr marL="2514600" indent="-228600" eaLnBrk="0" fontAlgn="base" hangingPunct="0">
              <a:spcBef>
                <a:spcPct val="0"/>
              </a:spcBef>
              <a:spcAft>
                <a:spcPct val="0"/>
              </a:spcAft>
              <a:defRPr sz="3200" b="1">
                <a:solidFill>
                  <a:srgbClr val="333399"/>
                </a:solidFill>
                <a:latin typeface="Calibri" pitchFamily="34" charset="0"/>
              </a:defRPr>
            </a:lvl6pPr>
            <a:lvl7pPr marL="2971800" indent="-228600" eaLnBrk="0" fontAlgn="base" hangingPunct="0">
              <a:spcBef>
                <a:spcPct val="0"/>
              </a:spcBef>
              <a:spcAft>
                <a:spcPct val="0"/>
              </a:spcAft>
              <a:defRPr sz="3200" b="1">
                <a:solidFill>
                  <a:srgbClr val="333399"/>
                </a:solidFill>
                <a:latin typeface="Calibri" pitchFamily="34" charset="0"/>
              </a:defRPr>
            </a:lvl7pPr>
            <a:lvl8pPr marL="3429000" indent="-228600" eaLnBrk="0" fontAlgn="base" hangingPunct="0">
              <a:spcBef>
                <a:spcPct val="0"/>
              </a:spcBef>
              <a:spcAft>
                <a:spcPct val="0"/>
              </a:spcAft>
              <a:defRPr sz="3200" b="1">
                <a:solidFill>
                  <a:srgbClr val="333399"/>
                </a:solidFill>
                <a:latin typeface="Calibri" pitchFamily="34" charset="0"/>
              </a:defRPr>
            </a:lvl8pPr>
            <a:lvl9pPr marL="3886200" indent="-228600" eaLnBrk="0" fontAlgn="base" hangingPunct="0">
              <a:spcBef>
                <a:spcPct val="0"/>
              </a:spcBef>
              <a:spcAft>
                <a:spcPct val="0"/>
              </a:spcAft>
              <a:defRPr sz="3200" b="1">
                <a:solidFill>
                  <a:srgbClr val="333399"/>
                </a:solidFill>
                <a:latin typeface="Calibri" pitchFamily="34" charset="0"/>
              </a:defRPr>
            </a:lvl9pPr>
          </a:lstStyle>
          <a:p>
            <a:pPr eaLnBrk="1" fontAlgn="base" hangingPunct="1">
              <a:spcBef>
                <a:spcPct val="0"/>
              </a:spcBef>
              <a:spcAft>
                <a:spcPct val="0"/>
              </a:spcAft>
              <a:defRPr/>
            </a:pPr>
            <a:r>
              <a:rPr lang="en-US" sz="2600" dirty="0" smtClean="0">
                <a:solidFill>
                  <a:srgbClr val="000000"/>
                </a:solidFill>
                <a:latin typeface="Century Gothic" pitchFamily="34" charset="0"/>
              </a:rPr>
              <a:t>In this section you will also learn how to:</a:t>
            </a:r>
          </a:p>
        </p:txBody>
      </p:sp>
      <p:sp>
        <p:nvSpPr>
          <p:cNvPr id="2" name="Title 1"/>
          <p:cNvSpPr>
            <a:spLocks noGrp="1"/>
          </p:cNvSpPr>
          <p:nvPr>
            <p:ph type="title"/>
          </p:nvPr>
        </p:nvSpPr>
        <p:spPr>
          <a:xfrm>
            <a:off x="0" y="0"/>
            <a:ext cx="7885113"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xmlns="" val="35763378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p:txBody>
          <a:bodyPr/>
          <a:lstStyle>
            <a:lvl1pPr>
              <a:defRPr/>
            </a:lvl1pPr>
          </a:lstStyle>
          <a:p>
            <a:endParaRPr lang="en-I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grpSp>
        <p:nvGrpSpPr>
          <p:cNvPr id="7" name="Group 6"/>
          <p:cNvGrpSpPr/>
          <p:nvPr/>
        </p:nvGrpSpPr>
        <p:grpSpPr>
          <a:xfrm>
            <a:off x="1805" y="810"/>
            <a:ext cx="9142195" cy="764366"/>
            <a:chOff x="1805" y="810"/>
            <a:chExt cx="9142195" cy="764366"/>
          </a:xfrm>
        </p:grpSpPr>
        <p:pic>
          <p:nvPicPr>
            <p:cNvPr id="8" name="Picture 2"/>
            <p:cNvPicPr>
              <a:picLocks noChangeAspect="1" noChangeArrowheads="1"/>
            </p:cNvPicPr>
            <p:nvPr/>
          </p:nvPicPr>
          <p:blipFill rotWithShape="1">
            <a:blip r:embed="rId2">
              <a:extLst>
                <a:ext uri="{28A0092B-C50C-407E-A947-70E740481C1C}">
                  <a14:useLocalDpi xmlns:a14="http://schemas.microsoft.com/office/drawing/2010/main" xmlns="" val="0"/>
                </a:ext>
              </a:extLst>
            </a:blip>
            <a:srcRect b="85114"/>
            <a:stretch/>
          </p:blipFill>
          <p:spPr bwMode="auto">
            <a:xfrm>
              <a:off x="1805" y="810"/>
              <a:ext cx="9142195" cy="764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8" descr="Talentedge new logo (reverse).png"/>
            <p:cNvPicPr>
              <a:picLocks noChangeAspect="1"/>
            </p:cNvPicPr>
            <p:nvPr/>
          </p:nvPicPr>
          <p:blipFill>
            <a:blip r:embed="rId3" cstate="print"/>
            <a:stretch>
              <a:fillRect/>
            </a:stretch>
          </p:blipFill>
          <p:spPr>
            <a:xfrm>
              <a:off x="7812360" y="91511"/>
              <a:ext cx="1152128" cy="577435"/>
            </a:xfrm>
            <a:prstGeom prst="rect">
              <a:avLst/>
            </a:prstGeom>
          </p:spPr>
        </p:pic>
      </p:grpSp>
    </p:spTree>
    <p:extLst>
      <p:ext uri="{BB962C8B-B14F-4D97-AF65-F5344CB8AC3E}">
        <p14:creationId xmlns:p14="http://schemas.microsoft.com/office/powerpoint/2010/main" xmlns="" val="191035026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Prose Lesson Summar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baseline="0"/>
            </a:lvl1pPr>
          </a:lstStyle>
          <a:p>
            <a:pPr lvl="0"/>
            <a:r>
              <a:rPr lang="en-US" smtClean="0"/>
              <a:t>Click to edit Master title style</a:t>
            </a:r>
            <a:endParaRPr lang="en-US" dirty="0" smtClean="0"/>
          </a:p>
        </p:txBody>
      </p:sp>
      <p:sp>
        <p:nvSpPr>
          <p:cNvPr id="6" name="Text Placeholder 5"/>
          <p:cNvSpPr>
            <a:spLocks noGrp="1"/>
          </p:cNvSpPr>
          <p:nvPr>
            <p:ph type="body" sz="quarter" idx="10"/>
          </p:nvPr>
        </p:nvSpPr>
        <p:spPr>
          <a:xfrm>
            <a:off x="457200" y="1714500"/>
            <a:ext cx="8358187" cy="3500438"/>
          </a:xfrm>
        </p:spPr>
        <p:txBody>
          <a:bodyPr/>
          <a:lstStyle>
            <a:lvl1pPr marL="0" indent="0">
              <a:buNone/>
              <a:defRPr sz="2200" b="0"/>
            </a:lvl1pPr>
            <a:lvl2pPr>
              <a:buNone/>
              <a:defRPr/>
            </a:lvl2pPr>
          </a:lstStyle>
          <a:p>
            <a:pPr lvl="0"/>
            <a:r>
              <a:rPr lang="en-US" smtClean="0"/>
              <a:t>Click to edit Master text styles</a:t>
            </a:r>
          </a:p>
        </p:txBody>
      </p:sp>
    </p:spTree>
    <p:extLst>
      <p:ext uri="{BB962C8B-B14F-4D97-AF65-F5344CB8AC3E}">
        <p14:creationId xmlns:p14="http://schemas.microsoft.com/office/powerpoint/2010/main" xmlns="" val="140351732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cept Contents">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5113"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a:lvl1pPr>
          </a:lstStyle>
          <a:p>
            <a:pPr lvl="0"/>
            <a:r>
              <a:rPr lang="en-US" smtClean="0"/>
              <a:t>Click to edit Master title style</a:t>
            </a:r>
            <a:endParaRPr lang="en-US" dirty="0" smtClean="0"/>
          </a:p>
        </p:txBody>
      </p:sp>
      <p:sp>
        <p:nvSpPr>
          <p:cNvPr id="11" name="Text Placeholder 5"/>
          <p:cNvSpPr>
            <a:spLocks noGrp="1"/>
          </p:cNvSpPr>
          <p:nvPr>
            <p:ph type="body" sz="quarter" idx="11"/>
          </p:nvPr>
        </p:nvSpPr>
        <p:spPr>
          <a:xfrm>
            <a:off x="457200" y="1714500"/>
            <a:ext cx="8358187" cy="2214566"/>
          </a:xfrm>
        </p:spPr>
        <p:txBody>
          <a:bodyPr/>
          <a:lstStyle>
            <a:lvl1pPr marL="0" indent="0">
              <a:buNone/>
              <a:defRPr lang="en-US" sz="2600" b="1" i="0" u="none" baseline="0" dirty="0" smtClean="0">
                <a:solidFill>
                  <a:schemeClr val="tx1"/>
                </a:solidFill>
                <a:latin typeface="Century Gothic" pitchFamily="34" charset="0"/>
                <a:ea typeface="+mn-ea"/>
                <a:cs typeface="+mn-cs"/>
              </a:defRPr>
            </a:lvl1pPr>
            <a:lvl2pPr marL="0" indent="0">
              <a:spcBef>
                <a:spcPts val="2000"/>
              </a:spcBef>
              <a:buNone/>
              <a:defRPr/>
            </a:lvl2pPr>
            <a:lvl3pPr>
              <a:spcBef>
                <a:spcPts val="2000"/>
              </a:spcBef>
              <a:defRPr sz="2200" b="1"/>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xmlns="" val="184519716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ulleted Lesson Summary">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57200" y="1066800"/>
            <a:ext cx="8215313"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200" b="1">
                <a:solidFill>
                  <a:srgbClr val="333399"/>
                </a:solidFill>
                <a:latin typeface="Calibri" pitchFamily="34" charset="0"/>
              </a:defRPr>
            </a:lvl1pPr>
            <a:lvl2pPr marL="742950" indent="-285750" eaLnBrk="0" hangingPunct="0">
              <a:defRPr sz="3200" b="1">
                <a:solidFill>
                  <a:srgbClr val="333399"/>
                </a:solidFill>
                <a:latin typeface="Calibri" pitchFamily="34" charset="0"/>
              </a:defRPr>
            </a:lvl2pPr>
            <a:lvl3pPr marL="1143000" indent="-228600" eaLnBrk="0" hangingPunct="0">
              <a:defRPr sz="3200" b="1">
                <a:solidFill>
                  <a:srgbClr val="333399"/>
                </a:solidFill>
                <a:latin typeface="Calibri" pitchFamily="34" charset="0"/>
              </a:defRPr>
            </a:lvl3pPr>
            <a:lvl4pPr marL="1600200" indent="-228600" eaLnBrk="0" hangingPunct="0">
              <a:defRPr sz="3200" b="1">
                <a:solidFill>
                  <a:srgbClr val="333399"/>
                </a:solidFill>
                <a:latin typeface="Calibri" pitchFamily="34" charset="0"/>
              </a:defRPr>
            </a:lvl4pPr>
            <a:lvl5pPr marL="2057400" indent="-228600" eaLnBrk="0" hangingPunct="0">
              <a:defRPr sz="3200" b="1">
                <a:solidFill>
                  <a:srgbClr val="333399"/>
                </a:solidFill>
                <a:latin typeface="Calibri" pitchFamily="34" charset="0"/>
              </a:defRPr>
            </a:lvl5pPr>
            <a:lvl6pPr marL="2514600" indent="-228600" eaLnBrk="0" fontAlgn="base" hangingPunct="0">
              <a:spcBef>
                <a:spcPct val="0"/>
              </a:spcBef>
              <a:spcAft>
                <a:spcPct val="0"/>
              </a:spcAft>
              <a:defRPr sz="3200" b="1">
                <a:solidFill>
                  <a:srgbClr val="333399"/>
                </a:solidFill>
                <a:latin typeface="Calibri" pitchFamily="34" charset="0"/>
              </a:defRPr>
            </a:lvl6pPr>
            <a:lvl7pPr marL="2971800" indent="-228600" eaLnBrk="0" fontAlgn="base" hangingPunct="0">
              <a:spcBef>
                <a:spcPct val="0"/>
              </a:spcBef>
              <a:spcAft>
                <a:spcPct val="0"/>
              </a:spcAft>
              <a:defRPr sz="3200" b="1">
                <a:solidFill>
                  <a:srgbClr val="333399"/>
                </a:solidFill>
                <a:latin typeface="Calibri" pitchFamily="34" charset="0"/>
              </a:defRPr>
            </a:lvl7pPr>
            <a:lvl8pPr marL="3429000" indent="-228600" eaLnBrk="0" fontAlgn="base" hangingPunct="0">
              <a:spcBef>
                <a:spcPct val="0"/>
              </a:spcBef>
              <a:spcAft>
                <a:spcPct val="0"/>
              </a:spcAft>
              <a:defRPr sz="3200" b="1">
                <a:solidFill>
                  <a:srgbClr val="333399"/>
                </a:solidFill>
                <a:latin typeface="Calibri" pitchFamily="34" charset="0"/>
              </a:defRPr>
            </a:lvl8pPr>
            <a:lvl9pPr marL="3886200" indent="-228600" eaLnBrk="0" fontAlgn="base" hangingPunct="0">
              <a:spcBef>
                <a:spcPct val="0"/>
              </a:spcBef>
              <a:spcAft>
                <a:spcPct val="0"/>
              </a:spcAft>
              <a:defRPr sz="3200" b="1">
                <a:solidFill>
                  <a:srgbClr val="333399"/>
                </a:solidFill>
                <a:latin typeface="Calibri" pitchFamily="34" charset="0"/>
              </a:defRPr>
            </a:lvl9pPr>
          </a:lstStyle>
          <a:p>
            <a:pPr eaLnBrk="1" fontAlgn="base" hangingPunct="1">
              <a:spcBef>
                <a:spcPct val="0"/>
              </a:spcBef>
              <a:spcAft>
                <a:spcPct val="0"/>
              </a:spcAft>
              <a:defRPr/>
            </a:pPr>
            <a:r>
              <a:rPr lang="en-US" sz="2600" dirty="0" smtClean="0">
                <a:solidFill>
                  <a:srgbClr val="000000"/>
                </a:solidFill>
                <a:latin typeface="Century Gothic" pitchFamily="34" charset="0"/>
              </a:rPr>
              <a:t>In this lesson you will learn how to:</a:t>
            </a:r>
          </a:p>
        </p:txBody>
      </p:sp>
      <p:sp>
        <p:nvSpPr>
          <p:cNvPr id="2" name="Title 1"/>
          <p:cNvSpPr>
            <a:spLocks noGrp="1"/>
          </p:cNvSpPr>
          <p:nvPr>
            <p:ph type="title"/>
          </p:nvPr>
        </p:nvSpPr>
        <p:spPr>
          <a:xfrm>
            <a:off x="0" y="0"/>
            <a:ext cx="8229600"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xmlns="" val="304946647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ulleted Lesson Summary (Alternate)">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57200" y="1066800"/>
            <a:ext cx="8215313"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200" b="1">
                <a:solidFill>
                  <a:srgbClr val="333399"/>
                </a:solidFill>
                <a:latin typeface="Calibri" pitchFamily="34" charset="0"/>
              </a:defRPr>
            </a:lvl1pPr>
            <a:lvl2pPr marL="742950" indent="-285750" eaLnBrk="0" hangingPunct="0">
              <a:defRPr sz="3200" b="1">
                <a:solidFill>
                  <a:srgbClr val="333399"/>
                </a:solidFill>
                <a:latin typeface="Calibri" pitchFamily="34" charset="0"/>
              </a:defRPr>
            </a:lvl2pPr>
            <a:lvl3pPr marL="1143000" indent="-228600" eaLnBrk="0" hangingPunct="0">
              <a:defRPr sz="3200" b="1">
                <a:solidFill>
                  <a:srgbClr val="333399"/>
                </a:solidFill>
                <a:latin typeface="Calibri" pitchFamily="34" charset="0"/>
              </a:defRPr>
            </a:lvl3pPr>
            <a:lvl4pPr marL="1600200" indent="-228600" eaLnBrk="0" hangingPunct="0">
              <a:defRPr sz="3200" b="1">
                <a:solidFill>
                  <a:srgbClr val="333399"/>
                </a:solidFill>
                <a:latin typeface="Calibri" pitchFamily="34" charset="0"/>
              </a:defRPr>
            </a:lvl4pPr>
            <a:lvl5pPr marL="2057400" indent="-228600" eaLnBrk="0" hangingPunct="0">
              <a:defRPr sz="3200" b="1">
                <a:solidFill>
                  <a:srgbClr val="333399"/>
                </a:solidFill>
                <a:latin typeface="Calibri" pitchFamily="34" charset="0"/>
              </a:defRPr>
            </a:lvl5pPr>
            <a:lvl6pPr marL="2514600" indent="-228600" eaLnBrk="0" fontAlgn="base" hangingPunct="0">
              <a:spcBef>
                <a:spcPct val="0"/>
              </a:spcBef>
              <a:spcAft>
                <a:spcPct val="0"/>
              </a:spcAft>
              <a:defRPr sz="3200" b="1">
                <a:solidFill>
                  <a:srgbClr val="333399"/>
                </a:solidFill>
                <a:latin typeface="Calibri" pitchFamily="34" charset="0"/>
              </a:defRPr>
            </a:lvl6pPr>
            <a:lvl7pPr marL="2971800" indent="-228600" eaLnBrk="0" fontAlgn="base" hangingPunct="0">
              <a:spcBef>
                <a:spcPct val="0"/>
              </a:spcBef>
              <a:spcAft>
                <a:spcPct val="0"/>
              </a:spcAft>
              <a:defRPr sz="3200" b="1">
                <a:solidFill>
                  <a:srgbClr val="333399"/>
                </a:solidFill>
                <a:latin typeface="Calibri" pitchFamily="34" charset="0"/>
              </a:defRPr>
            </a:lvl7pPr>
            <a:lvl8pPr marL="3429000" indent="-228600" eaLnBrk="0" fontAlgn="base" hangingPunct="0">
              <a:spcBef>
                <a:spcPct val="0"/>
              </a:spcBef>
              <a:spcAft>
                <a:spcPct val="0"/>
              </a:spcAft>
              <a:defRPr sz="3200" b="1">
                <a:solidFill>
                  <a:srgbClr val="333399"/>
                </a:solidFill>
                <a:latin typeface="Calibri" pitchFamily="34" charset="0"/>
              </a:defRPr>
            </a:lvl8pPr>
            <a:lvl9pPr marL="3886200" indent="-228600" eaLnBrk="0" fontAlgn="base" hangingPunct="0">
              <a:spcBef>
                <a:spcPct val="0"/>
              </a:spcBef>
              <a:spcAft>
                <a:spcPct val="0"/>
              </a:spcAft>
              <a:defRPr sz="3200" b="1">
                <a:solidFill>
                  <a:srgbClr val="333399"/>
                </a:solidFill>
                <a:latin typeface="Calibri" pitchFamily="34" charset="0"/>
              </a:defRPr>
            </a:lvl9pPr>
          </a:lstStyle>
          <a:p>
            <a:pPr eaLnBrk="1" fontAlgn="base" hangingPunct="1">
              <a:spcBef>
                <a:spcPct val="0"/>
              </a:spcBef>
              <a:spcAft>
                <a:spcPct val="0"/>
              </a:spcAft>
              <a:defRPr/>
            </a:pPr>
            <a:r>
              <a:rPr lang="en-US" sz="2600" dirty="0" smtClean="0">
                <a:solidFill>
                  <a:srgbClr val="000000"/>
                </a:solidFill>
                <a:latin typeface="Century Gothic" pitchFamily="34" charset="0"/>
              </a:rPr>
              <a:t>In this lesson you will learn about:</a:t>
            </a:r>
          </a:p>
        </p:txBody>
      </p:sp>
      <p:sp>
        <p:nvSpPr>
          <p:cNvPr id="2" name="Title 1"/>
          <p:cNvSpPr>
            <a:spLocks noGrp="1"/>
          </p:cNvSpPr>
          <p:nvPr>
            <p:ph type="title"/>
          </p:nvPr>
        </p:nvSpPr>
        <p:spPr>
          <a:xfrm>
            <a:off x="0" y="0"/>
            <a:ext cx="7885113"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xmlns="" val="416527547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3/23/2014</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3A271A1-F6D6-438B-A432-4747EE7ECD40}" type="datetimeFigureOut">
              <a:rPr lang="en-US" smtClean="0"/>
              <a:pPr/>
              <a:t>3/23/2014</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23A271A1-F6D6-438B-A432-4747EE7ECD40}" type="datetimeFigureOut">
              <a:rPr lang="en-US" smtClean="0"/>
              <a:pPr/>
              <a:t>3/23/2014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23A271A1-F6D6-438B-A432-4747EE7ECD40}" type="datetimeFigureOut">
              <a:rPr lang="en-US" smtClean="0"/>
              <a:pPr/>
              <a:t>3/23/2014</a:t>
            </a:fld>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23A271A1-F6D6-438B-A432-4747EE7ECD40}" type="datetimeFigureOut">
              <a:rPr lang="en-US" smtClean="0"/>
              <a:pPr/>
              <a:t>3/23/2014</a:t>
            </a:fld>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3A271A1-F6D6-438B-A432-4747EE7ECD40}" type="datetimeFigureOut">
              <a:rPr lang="en-US" smtClean="0"/>
              <a:pPr/>
              <a:t>3/23/2014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a:t>
            </a:fld>
            <a:endParaRPr kumimoji="0"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1200" b="0" i="0" cap="none" baseline="0">
                <a:latin typeface="Verdana"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lvl1pPr>
          </a:lstStyle>
          <a:p>
            <a:endParaRPr lang="en-I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grpSp>
        <p:nvGrpSpPr>
          <p:cNvPr id="7" name="Group 6"/>
          <p:cNvGrpSpPr/>
          <p:nvPr/>
        </p:nvGrpSpPr>
        <p:grpSpPr>
          <a:xfrm>
            <a:off x="1805" y="810"/>
            <a:ext cx="9142195" cy="764366"/>
            <a:chOff x="1805" y="810"/>
            <a:chExt cx="9142195" cy="764366"/>
          </a:xfrm>
        </p:grpSpPr>
        <p:pic>
          <p:nvPicPr>
            <p:cNvPr id="8" name="Picture 2"/>
            <p:cNvPicPr>
              <a:picLocks noChangeAspect="1" noChangeArrowheads="1"/>
            </p:cNvPicPr>
            <p:nvPr/>
          </p:nvPicPr>
          <p:blipFill rotWithShape="1">
            <a:blip r:embed="rId2">
              <a:extLst>
                <a:ext uri="{28A0092B-C50C-407E-A947-70E740481C1C}">
                  <a14:useLocalDpi xmlns:a14="http://schemas.microsoft.com/office/drawing/2010/main" xmlns="" val="0"/>
                </a:ext>
              </a:extLst>
            </a:blip>
            <a:srcRect b="85114"/>
            <a:stretch/>
          </p:blipFill>
          <p:spPr bwMode="auto">
            <a:xfrm>
              <a:off x="1805" y="810"/>
              <a:ext cx="9142195" cy="764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8" descr="Talentedge new logo (reverse).png"/>
            <p:cNvPicPr>
              <a:picLocks noChangeAspect="1"/>
            </p:cNvPicPr>
            <p:nvPr/>
          </p:nvPicPr>
          <p:blipFill>
            <a:blip r:embed="rId3" cstate="print"/>
            <a:stretch>
              <a:fillRect/>
            </a:stretch>
          </p:blipFill>
          <p:spPr>
            <a:xfrm>
              <a:off x="7812360" y="91511"/>
              <a:ext cx="1152128" cy="577435"/>
            </a:xfrm>
            <a:prstGeom prst="rect">
              <a:avLst/>
            </a:prstGeom>
          </p:spPr>
        </p:pic>
      </p:grpSp>
    </p:spTree>
    <p:extLst>
      <p:ext uri="{BB962C8B-B14F-4D97-AF65-F5344CB8AC3E}">
        <p14:creationId xmlns:p14="http://schemas.microsoft.com/office/powerpoint/2010/main" xmlns="" val="62663771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A271A1-F6D6-438B-A432-4747EE7ECD40}" type="datetimeFigureOut">
              <a:rPr lang="en-US" smtClean="0"/>
              <a:pPr/>
              <a:t>3/23/2014</a:t>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a:t>‹#›</a:t>
            </a:fld>
            <a:endParaRPr kumimoji="0" lang="en-US" dirty="0">
              <a:solidFill>
                <a:schemeClr val="tx2"/>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3A271A1-F6D6-438B-A432-4747EE7ECD40}" type="datetimeFigureOut">
              <a:rPr lang="en-US" smtClean="0"/>
              <a:pPr/>
              <a:t>3/23/2014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23A271A1-F6D6-438B-A432-4747EE7ECD40}" type="datetimeFigureOut">
              <a:rPr lang="en-US" smtClean="0"/>
              <a:pPr/>
              <a:t>3/23/2014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IN">
              <a:solidFill>
                <a:srgbClr val="007CC3"/>
              </a:solidFill>
            </a:endParaRPr>
          </a:p>
        </p:txBody>
      </p:sp>
      <p:sp>
        <p:nvSpPr>
          <p:cNvPr id="5" name="Footer Placeholder 4"/>
          <p:cNvSpPr>
            <a:spLocks noGrp="1"/>
          </p:cNvSpPr>
          <p:nvPr>
            <p:ph type="ftr" sz="quarter" idx="11"/>
          </p:nvPr>
        </p:nvSpPr>
        <p:spPr/>
        <p:txBody>
          <a:bodyPr/>
          <a:lstStyle/>
          <a:p>
            <a:endParaRPr lang="en-IN">
              <a:solidFill>
                <a:srgbClr val="007CC3"/>
              </a:solidFill>
            </a:endParaRPr>
          </a:p>
        </p:txBody>
      </p:sp>
      <p:sp>
        <p:nvSpPr>
          <p:cNvPr id="6" name="Slide Number Placeholder 5"/>
          <p:cNvSpPr>
            <a:spLocks noGrp="1"/>
          </p:cNvSpPr>
          <p:nvPr>
            <p:ph type="sldNum" sz="quarter" idx="12"/>
          </p:nvPr>
        </p:nvSpPr>
        <p:spPr/>
        <p:txBody>
          <a:bodyPr/>
          <a:lstStyle/>
          <a:p>
            <a:fld id="{4B68E96A-5D87-424C-A93B-DD9B87DE80A8}" type="slidenum">
              <a:rPr lang="en-IN" smtClean="0">
                <a:solidFill>
                  <a:srgbClr val="007CC3"/>
                </a:solidFill>
              </a:rPr>
              <a:pPr/>
              <a:t>‹#›</a:t>
            </a:fld>
            <a:endParaRPr lang="en-IN">
              <a:solidFill>
                <a:srgbClr val="007CC3"/>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endParaRPr lang="en-IN">
              <a:solidFill>
                <a:srgbClr val="007CC3"/>
              </a:solidFill>
            </a:endParaRPr>
          </a:p>
        </p:txBody>
      </p:sp>
      <p:sp>
        <p:nvSpPr>
          <p:cNvPr id="5" name="Footer Placeholder 4"/>
          <p:cNvSpPr>
            <a:spLocks noGrp="1"/>
          </p:cNvSpPr>
          <p:nvPr>
            <p:ph type="ftr" sz="quarter" idx="11"/>
          </p:nvPr>
        </p:nvSpPr>
        <p:spPr>
          <a:xfrm>
            <a:off x="457201" y="6248207"/>
            <a:ext cx="5573483" cy="365125"/>
          </a:xfrm>
        </p:spPr>
        <p:txBody>
          <a:bodyPr/>
          <a:lstStyle/>
          <a:p>
            <a:endParaRPr lang="en-IN">
              <a:solidFill>
                <a:srgbClr val="007CC3"/>
              </a:solidFill>
            </a:endParaRP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4B68E96A-5D87-424C-A93B-DD9B87DE80A8}" type="slidenum">
              <a:rPr lang="en-IN" smtClean="0">
                <a:solidFill>
                  <a:srgbClr val="007CC3"/>
                </a:solidFill>
              </a:rPr>
              <a:pPr/>
              <a:t>‹#›</a:t>
            </a:fld>
            <a:endParaRPr lang="en-IN">
              <a:solidFill>
                <a:srgbClr val="007CC3"/>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endParaRPr lang="en-IN"/>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xmlns="" val="8634778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endParaRPr lang="en-IN"/>
          </a:p>
        </p:txBody>
      </p:sp>
      <p:sp>
        <p:nvSpPr>
          <p:cNvPr id="8"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9"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xmlns="" val="327443799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endParaRPr lang="en-IN"/>
          </a:p>
        </p:txBody>
      </p:sp>
      <p:sp>
        <p:nvSpPr>
          <p:cNvPr id="4"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5"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xmlns="" val="303233151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endParaRPr lang="en-IN"/>
          </a:p>
        </p:txBody>
      </p:sp>
      <p:sp>
        <p:nvSpPr>
          <p:cNvPr id="3"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xmlns="" val="27096362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endParaRPr lang="en-IN"/>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xmlns="" val="15359101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endParaRPr lang="en-IN"/>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xmlns="" val="19196040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79248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a:latin typeface="Arial" charset="0"/>
              </a:defRPr>
            </a:lvl1pPr>
          </a:lstStyle>
          <a:p>
            <a:endParaRPr lang="en-IN"/>
          </a:p>
        </p:txBody>
      </p:sp>
      <p:sp>
        <p:nvSpPr>
          <p:cNvPr id="1036" name="Line 12"/>
          <p:cNvSpPr>
            <a:spLocks noChangeShapeType="1"/>
          </p:cNvSpPr>
          <p:nvPr/>
        </p:nvSpPr>
        <p:spPr bwMode="auto">
          <a:xfrm flipH="1">
            <a:off x="0" y="6477000"/>
            <a:ext cx="9144000" cy="0"/>
          </a:xfrm>
          <a:prstGeom prst="line">
            <a:avLst/>
          </a:prstGeom>
          <a:noFill/>
          <a:ln w="9525">
            <a:solidFill>
              <a:srgbClr val="C0C0C0"/>
            </a:solidFill>
            <a:round/>
            <a:headEnd/>
            <a:tailEnd/>
          </a:ln>
          <a:effectLst/>
        </p:spPr>
        <p:txBody>
          <a:bodyPr/>
          <a:lstStyle/>
          <a:p>
            <a:pPr>
              <a:defRPr/>
            </a:pPr>
            <a:endParaRPr lang="en-US" sz="3200" b="1">
              <a:solidFill>
                <a:srgbClr val="333399"/>
              </a:solidFill>
            </a:endParaRPr>
          </a:p>
        </p:txBody>
      </p:sp>
      <p:grpSp>
        <p:nvGrpSpPr>
          <p:cNvPr id="6" name="Group 5"/>
          <p:cNvGrpSpPr/>
          <p:nvPr/>
        </p:nvGrpSpPr>
        <p:grpSpPr>
          <a:xfrm>
            <a:off x="0" y="38100"/>
            <a:ext cx="9142195" cy="764366"/>
            <a:chOff x="1805" y="810"/>
            <a:chExt cx="9142195" cy="764366"/>
          </a:xfrm>
        </p:grpSpPr>
        <p:pic>
          <p:nvPicPr>
            <p:cNvPr id="7" name="Picture 2"/>
            <p:cNvPicPr>
              <a:picLocks noChangeAspect="1" noChangeArrowheads="1"/>
            </p:cNvPicPr>
            <p:nvPr/>
          </p:nvPicPr>
          <p:blipFill rotWithShape="1">
            <a:blip r:embed="rId26">
              <a:extLst>
                <a:ext uri="{28A0092B-C50C-407E-A947-70E740481C1C}">
                  <a14:useLocalDpi xmlns:a14="http://schemas.microsoft.com/office/drawing/2010/main" xmlns="" val="0"/>
                </a:ext>
              </a:extLst>
            </a:blip>
            <a:srcRect b="85114"/>
            <a:stretch/>
          </p:blipFill>
          <p:spPr bwMode="auto">
            <a:xfrm>
              <a:off x="1805" y="810"/>
              <a:ext cx="9142195" cy="764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 name="Picture 7" descr="Talentedge new logo (reverse).png"/>
            <p:cNvPicPr>
              <a:picLocks noChangeAspect="1"/>
            </p:cNvPicPr>
            <p:nvPr/>
          </p:nvPicPr>
          <p:blipFill>
            <a:blip r:embed="rId27" cstate="print"/>
            <a:stretch>
              <a:fillRect/>
            </a:stretch>
          </p:blipFill>
          <p:spPr>
            <a:xfrm>
              <a:off x="7812360" y="91511"/>
              <a:ext cx="1152128" cy="577435"/>
            </a:xfrm>
            <a:prstGeom prst="rect">
              <a:avLst/>
            </a:prstGeom>
          </p:spPr>
        </p:pic>
      </p:grpSp>
    </p:spTree>
    <p:extLst>
      <p:ext uri="{BB962C8B-B14F-4D97-AF65-F5344CB8AC3E}">
        <p14:creationId xmlns:p14="http://schemas.microsoft.com/office/powerpoint/2010/main" xmlns="" val="2338339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sz="2800" b="1">
          <a:solidFill>
            <a:schemeClr val="bg1"/>
          </a:solidFill>
          <a:latin typeface="Century Gothic" pitchFamily="34" charset="0"/>
          <a:ea typeface="+mj-ea"/>
          <a:cs typeface="+mj-cs"/>
        </a:defRPr>
      </a:lvl1pPr>
      <a:lvl2pPr algn="ctr" rtl="0" eaLnBrk="1" fontAlgn="base" hangingPunct="1">
        <a:spcBef>
          <a:spcPct val="0"/>
        </a:spcBef>
        <a:spcAft>
          <a:spcPct val="0"/>
        </a:spcAft>
        <a:defRPr sz="3200">
          <a:solidFill>
            <a:schemeClr val="bg1"/>
          </a:solidFill>
          <a:latin typeface="Century Gothic" pitchFamily="34" charset="0"/>
        </a:defRPr>
      </a:lvl2pPr>
      <a:lvl3pPr algn="ctr" rtl="0" eaLnBrk="1" fontAlgn="base" hangingPunct="1">
        <a:spcBef>
          <a:spcPct val="0"/>
        </a:spcBef>
        <a:spcAft>
          <a:spcPct val="0"/>
        </a:spcAft>
        <a:defRPr sz="3200">
          <a:solidFill>
            <a:schemeClr val="bg1"/>
          </a:solidFill>
          <a:latin typeface="Century Gothic" pitchFamily="34" charset="0"/>
        </a:defRPr>
      </a:lvl3pPr>
      <a:lvl4pPr algn="ctr" rtl="0" eaLnBrk="1" fontAlgn="base" hangingPunct="1">
        <a:spcBef>
          <a:spcPct val="0"/>
        </a:spcBef>
        <a:spcAft>
          <a:spcPct val="0"/>
        </a:spcAft>
        <a:defRPr sz="3200">
          <a:solidFill>
            <a:schemeClr val="bg1"/>
          </a:solidFill>
          <a:latin typeface="Century Gothic" pitchFamily="34" charset="0"/>
        </a:defRPr>
      </a:lvl4pPr>
      <a:lvl5pPr algn="ctr" rtl="0" eaLnBrk="1" fontAlgn="base" hangingPunct="1">
        <a:spcBef>
          <a:spcPct val="0"/>
        </a:spcBef>
        <a:spcAft>
          <a:spcPct val="0"/>
        </a:spcAft>
        <a:defRPr sz="3200">
          <a:solidFill>
            <a:schemeClr val="bg1"/>
          </a:solidFill>
          <a:latin typeface="Century Gothic" pitchFamily="34"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2600">
          <a:solidFill>
            <a:schemeClr val="tx1"/>
          </a:solidFill>
          <a:latin typeface="Century Gothic" pitchFamily="34" charset="0"/>
          <a:ea typeface="+mn-ea"/>
          <a:cs typeface="+mn-cs"/>
        </a:defRPr>
      </a:lvl1pPr>
      <a:lvl2pPr marL="742950" indent="-285750" algn="l" rtl="0" eaLnBrk="1" fontAlgn="base" hangingPunct="1">
        <a:spcBef>
          <a:spcPct val="20000"/>
        </a:spcBef>
        <a:spcAft>
          <a:spcPct val="0"/>
        </a:spcAft>
        <a:buChar char="–"/>
        <a:defRPr sz="2200">
          <a:solidFill>
            <a:schemeClr val="tx1"/>
          </a:solidFill>
          <a:latin typeface="Century Gothic" pitchFamily="34" charset="0"/>
        </a:defRPr>
      </a:lvl2pPr>
      <a:lvl3pPr marL="1143000" indent="-228600" algn="l" rtl="0" eaLnBrk="1" fontAlgn="base" hangingPunct="1">
        <a:spcBef>
          <a:spcPct val="20000"/>
        </a:spcBef>
        <a:spcAft>
          <a:spcPct val="0"/>
        </a:spcAft>
        <a:buChar char="•"/>
        <a:defRPr sz="2200">
          <a:solidFill>
            <a:schemeClr val="tx1"/>
          </a:solidFill>
          <a:latin typeface="Century Gothic" pitchFamily="34" charset="0"/>
        </a:defRPr>
      </a:lvl3pPr>
      <a:lvl4pPr marL="1600200" indent="-228600" algn="l" rtl="0" eaLnBrk="1" fontAlgn="base" hangingPunct="1">
        <a:spcBef>
          <a:spcPct val="20000"/>
        </a:spcBef>
        <a:spcAft>
          <a:spcPct val="0"/>
        </a:spcAft>
        <a:buChar char="–"/>
        <a:defRPr sz="2200">
          <a:solidFill>
            <a:schemeClr val="tx1"/>
          </a:solidFill>
          <a:latin typeface="Century Gothic" pitchFamily="34" charset="0"/>
        </a:defRPr>
      </a:lvl4pPr>
      <a:lvl5pPr marL="2057400" indent="-228600" algn="l" rtl="0" eaLnBrk="1" fontAlgn="base" hangingPunct="1">
        <a:spcBef>
          <a:spcPct val="20000"/>
        </a:spcBef>
        <a:spcAft>
          <a:spcPct val="0"/>
        </a:spcAft>
        <a:buChar char="»"/>
        <a:defRPr sz="2200">
          <a:solidFill>
            <a:schemeClr val="tx1"/>
          </a:solidFill>
          <a:latin typeface="Century Gothic"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endParaRPr lang="en-IN"/>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38200" y="3048000"/>
            <a:ext cx="384810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algn="l"/>
            <a:r>
              <a:rPr lang="en-US" sz="3200" b="1" dirty="0">
                <a:solidFill>
                  <a:schemeClr val="bg1"/>
                </a:solidFill>
                <a:latin typeface="Century Gothic" pitchFamily="34" charset="0"/>
              </a:rPr>
              <a:t>Files in C</a:t>
            </a:r>
            <a:endParaRPr lang="en-US" sz="3200" dirty="0">
              <a:solidFill>
                <a:schemeClr val="bg1"/>
              </a:solidFill>
              <a:latin typeface="Century Gothic" pitchFamily="34" charset="0"/>
            </a:endParaRPr>
          </a:p>
        </p:txBody>
      </p:sp>
    </p:spTree>
    <p:extLst>
      <p:ext uri="{BB962C8B-B14F-4D97-AF65-F5344CB8AC3E}">
        <p14:creationId xmlns:p14="http://schemas.microsoft.com/office/powerpoint/2010/main" xmlns="" val="36605791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from a File</a:t>
            </a:r>
            <a:endParaRPr lang="en-US" dirty="0"/>
          </a:p>
        </p:txBody>
      </p:sp>
      <p:sp>
        <p:nvSpPr>
          <p:cNvPr id="3" name="Content Placeholder 2"/>
          <p:cNvSpPr>
            <a:spLocks noGrp="1"/>
          </p:cNvSpPr>
          <p:nvPr>
            <p:ph sz="quarter" idx="1"/>
          </p:nvPr>
        </p:nvSpPr>
        <p:spPr>
          <a:xfrm>
            <a:off x="457200" y="1600201"/>
            <a:ext cx="7848600" cy="3048000"/>
          </a:xfrm>
        </p:spPr>
        <p:txBody>
          <a:bodyPr/>
          <a:lstStyle/>
          <a:p>
            <a:pPr>
              <a:buNone/>
            </a:pPr>
            <a:r>
              <a:rPr lang="en-US" sz="2200" dirty="0" smtClean="0"/>
              <a:t>FILE *f;</a:t>
            </a:r>
          </a:p>
          <a:p>
            <a:pPr>
              <a:buNone/>
            </a:pPr>
            <a:r>
              <a:rPr lang="en-US" sz="2200" dirty="0" smtClean="0"/>
              <a:t>f=</a:t>
            </a:r>
            <a:r>
              <a:rPr lang="en-US" sz="2200" dirty="0" err="1" smtClean="0"/>
              <a:t>fopen</a:t>
            </a:r>
            <a:r>
              <a:rPr lang="en-US" sz="2200" dirty="0" smtClean="0"/>
              <a:t>(“</a:t>
            </a:r>
            <a:r>
              <a:rPr lang="en-US" sz="2200" dirty="0" err="1" smtClean="0"/>
              <a:t>data.txt”,”r</a:t>
            </a:r>
            <a:r>
              <a:rPr lang="en-US" sz="2200" dirty="0" smtClean="0"/>
              <a:t>”);</a:t>
            </a:r>
          </a:p>
          <a:p>
            <a:pPr>
              <a:buNone/>
            </a:pPr>
            <a:r>
              <a:rPr lang="en-US" sz="2200" dirty="0" smtClean="0"/>
              <a:t>char buffer[1024];</a:t>
            </a:r>
          </a:p>
          <a:p>
            <a:pPr>
              <a:buNone/>
            </a:pPr>
            <a:r>
              <a:rPr lang="en-US" sz="2200" dirty="0" smtClean="0"/>
              <a:t>if(f !=null)</a:t>
            </a:r>
          </a:p>
          <a:p>
            <a:pPr>
              <a:buNone/>
            </a:pPr>
            <a:r>
              <a:rPr lang="en-US" sz="2200" dirty="0" smtClean="0"/>
              <a:t>{</a:t>
            </a:r>
          </a:p>
          <a:p>
            <a:pPr>
              <a:buNone/>
            </a:pPr>
            <a:r>
              <a:rPr lang="en-US" sz="2200" dirty="0" smtClean="0"/>
              <a:t>	</a:t>
            </a:r>
            <a:r>
              <a:rPr lang="en-US" sz="2200" dirty="0" err="1" smtClean="0"/>
              <a:t>fread</a:t>
            </a:r>
            <a:r>
              <a:rPr lang="en-US" sz="2200" dirty="0" smtClean="0"/>
              <a:t>(&amp;buffer,1,1,f);</a:t>
            </a:r>
          </a:p>
          <a:p>
            <a:pPr>
              <a:buNone/>
            </a:pPr>
            <a:r>
              <a:rPr lang="en-US" sz="2200" dirty="0" smtClean="0"/>
              <a:t>}</a:t>
            </a:r>
            <a:endParaRPr lang="en-US"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Opening Modes</a:t>
            </a:r>
            <a:endParaRPr lang="en-US" dirty="0"/>
          </a:p>
        </p:txBody>
      </p:sp>
      <p:graphicFrame>
        <p:nvGraphicFramePr>
          <p:cNvPr id="4" name="Content Placeholder 3"/>
          <p:cNvGraphicFramePr>
            <a:graphicFrameLocks noGrp="1"/>
          </p:cNvGraphicFramePr>
          <p:nvPr>
            <p:ph sz="quarter" idx="1"/>
          </p:nvPr>
        </p:nvGraphicFramePr>
        <p:xfrm>
          <a:off x="612775" y="1600200"/>
          <a:ext cx="8153400" cy="4892040"/>
        </p:xfrm>
        <a:graphic>
          <a:graphicData uri="http://schemas.openxmlformats.org/drawingml/2006/table">
            <a:tbl>
              <a:tblPr firstRow="1" bandRow="1">
                <a:tableStyleId>{5C22544A-7EE6-4342-B048-85BDC9FD1C3A}</a:tableStyleId>
              </a:tblPr>
              <a:tblGrid>
                <a:gridCol w="4076700"/>
                <a:gridCol w="4076700"/>
              </a:tblGrid>
              <a:tr h="370840">
                <a:tc>
                  <a:txBody>
                    <a:bodyPr/>
                    <a:lstStyle/>
                    <a:p>
                      <a:r>
                        <a:rPr lang="en-US" dirty="0" smtClean="0"/>
                        <a:t>Mode</a:t>
                      </a:r>
                      <a:endParaRPr lang="en-US" dirty="0"/>
                    </a:p>
                  </a:txBody>
                  <a:tcPr marL="90593" marR="90593"/>
                </a:tc>
                <a:tc>
                  <a:txBody>
                    <a:bodyPr/>
                    <a:lstStyle/>
                    <a:p>
                      <a:r>
                        <a:rPr lang="en-US" dirty="0" smtClean="0"/>
                        <a:t>Purpose</a:t>
                      </a:r>
                      <a:endParaRPr lang="en-US" dirty="0"/>
                    </a:p>
                  </a:txBody>
                  <a:tcPr marL="90593" marR="90593"/>
                </a:tc>
              </a:tr>
              <a:tr h="370840">
                <a:tc>
                  <a:txBody>
                    <a:bodyPr/>
                    <a:lstStyle/>
                    <a:p>
                      <a:r>
                        <a:rPr lang="en-US" dirty="0" smtClean="0"/>
                        <a:t>r</a:t>
                      </a:r>
                      <a:endParaRPr lang="en-US" dirty="0"/>
                    </a:p>
                  </a:txBody>
                  <a:tcPr marL="90593" marR="90593"/>
                </a:tc>
                <a:tc>
                  <a:txBody>
                    <a:bodyPr/>
                    <a:lstStyle/>
                    <a:p>
                      <a:r>
                        <a:rPr lang="en-US" dirty="0" smtClean="0"/>
                        <a:t>Reading</a:t>
                      </a:r>
                      <a:endParaRPr lang="en-US" dirty="0"/>
                    </a:p>
                  </a:txBody>
                  <a:tcPr marL="90593" marR="90593"/>
                </a:tc>
              </a:tr>
              <a:tr h="370840">
                <a:tc>
                  <a:txBody>
                    <a:bodyPr/>
                    <a:lstStyle/>
                    <a:p>
                      <a:r>
                        <a:rPr lang="en-US" dirty="0" smtClean="0"/>
                        <a:t>w</a:t>
                      </a:r>
                      <a:endParaRPr lang="en-US" dirty="0"/>
                    </a:p>
                  </a:txBody>
                  <a:tcPr marL="90593" marR="90593"/>
                </a:tc>
                <a:tc>
                  <a:txBody>
                    <a:bodyPr/>
                    <a:lstStyle/>
                    <a:p>
                      <a:r>
                        <a:rPr lang="en-US" dirty="0" smtClean="0"/>
                        <a:t>Writing</a:t>
                      </a:r>
                      <a:endParaRPr lang="en-US" dirty="0"/>
                    </a:p>
                  </a:txBody>
                  <a:tcPr marL="90593" marR="90593"/>
                </a:tc>
              </a:tr>
              <a:tr h="370840">
                <a:tc>
                  <a:txBody>
                    <a:bodyPr/>
                    <a:lstStyle/>
                    <a:p>
                      <a:r>
                        <a:rPr lang="en-US" dirty="0" smtClean="0"/>
                        <a:t>a</a:t>
                      </a:r>
                      <a:endParaRPr lang="en-US" dirty="0"/>
                    </a:p>
                  </a:txBody>
                  <a:tcPr marL="90593" marR="90593"/>
                </a:tc>
                <a:tc>
                  <a:txBody>
                    <a:bodyPr/>
                    <a:lstStyle/>
                    <a:p>
                      <a:r>
                        <a:rPr lang="en-US" dirty="0" smtClean="0"/>
                        <a:t>Append</a:t>
                      </a:r>
                      <a:endParaRPr lang="en-US" dirty="0"/>
                    </a:p>
                  </a:txBody>
                  <a:tcPr marL="90593" marR="90593"/>
                </a:tc>
              </a:tr>
              <a:tr h="370840">
                <a:tc>
                  <a:txBody>
                    <a:bodyPr/>
                    <a:lstStyle/>
                    <a:p>
                      <a:r>
                        <a:rPr lang="en-US" dirty="0" smtClean="0"/>
                        <a:t>r+</a:t>
                      </a:r>
                      <a:endParaRPr lang="en-US" dirty="0"/>
                    </a:p>
                  </a:txBody>
                  <a:tcPr marL="90593" marR="90593"/>
                </a:tc>
                <a:tc>
                  <a:txBody>
                    <a:bodyPr/>
                    <a:lstStyle/>
                    <a:p>
                      <a:r>
                        <a:rPr lang="en-US" dirty="0" smtClean="0"/>
                        <a:t>Reading</a:t>
                      </a:r>
                      <a:r>
                        <a:rPr lang="en-US" baseline="0" dirty="0" smtClean="0"/>
                        <a:t> and Writing, file must exist on the disk.</a:t>
                      </a:r>
                      <a:endParaRPr lang="en-US" dirty="0"/>
                    </a:p>
                  </a:txBody>
                  <a:tcPr marL="90593" marR="90593"/>
                </a:tc>
              </a:tr>
              <a:tr h="370840">
                <a:tc>
                  <a:txBody>
                    <a:bodyPr/>
                    <a:lstStyle/>
                    <a:p>
                      <a:r>
                        <a:rPr lang="en-US" dirty="0" smtClean="0"/>
                        <a:t>w+</a:t>
                      </a:r>
                      <a:endParaRPr lang="en-US" dirty="0"/>
                    </a:p>
                  </a:txBody>
                  <a:tcPr marL="90593" marR="90593"/>
                </a:tc>
                <a:tc>
                  <a:txBody>
                    <a:bodyPr/>
                    <a:lstStyle/>
                    <a:p>
                      <a:r>
                        <a:rPr lang="en-US" dirty="0" smtClean="0"/>
                        <a:t>Reading and Writing, existing file overridden,</a:t>
                      </a:r>
                      <a:r>
                        <a:rPr lang="en-US" baseline="0" dirty="0" smtClean="0"/>
                        <a:t> if does not exist it will create new file</a:t>
                      </a:r>
                      <a:endParaRPr lang="en-US" dirty="0"/>
                    </a:p>
                  </a:txBody>
                  <a:tcPr marL="90593" marR="90593"/>
                </a:tc>
              </a:tr>
              <a:tr h="370840">
                <a:tc>
                  <a:txBody>
                    <a:bodyPr/>
                    <a:lstStyle/>
                    <a:p>
                      <a:r>
                        <a:rPr lang="en-US" dirty="0" smtClean="0"/>
                        <a:t>a+</a:t>
                      </a:r>
                      <a:endParaRPr lang="en-US" dirty="0"/>
                    </a:p>
                  </a:txBody>
                  <a:tcPr marL="90593" marR="90593"/>
                </a:tc>
                <a:tc>
                  <a:txBody>
                    <a:bodyPr/>
                    <a:lstStyle/>
                    <a:p>
                      <a:r>
                        <a:rPr lang="en-US" dirty="0" smtClean="0"/>
                        <a:t>Reading and Appending</a:t>
                      </a:r>
                      <a:endParaRPr lang="en-US" dirty="0"/>
                    </a:p>
                  </a:txBody>
                  <a:tcPr marL="90593" marR="90593"/>
                </a:tc>
              </a:tr>
              <a:tr h="370840">
                <a:tc>
                  <a:txBody>
                    <a:bodyPr/>
                    <a:lstStyle/>
                    <a:p>
                      <a:r>
                        <a:rPr lang="en-US" dirty="0" err="1" smtClean="0"/>
                        <a:t>rb</a:t>
                      </a:r>
                      <a:endParaRPr lang="en-US" dirty="0"/>
                    </a:p>
                  </a:txBody>
                  <a:tcPr marL="90593" marR="90593"/>
                </a:tc>
                <a:tc>
                  <a:txBody>
                    <a:bodyPr/>
                    <a:lstStyle/>
                    <a:p>
                      <a:r>
                        <a:rPr lang="en-US" dirty="0" smtClean="0"/>
                        <a:t>Read Binary file only</a:t>
                      </a:r>
                      <a:endParaRPr lang="en-US" dirty="0"/>
                    </a:p>
                  </a:txBody>
                  <a:tcPr marL="90593" marR="90593"/>
                </a:tc>
              </a:tr>
              <a:tr h="370840">
                <a:tc>
                  <a:txBody>
                    <a:bodyPr/>
                    <a:lstStyle/>
                    <a:p>
                      <a:r>
                        <a:rPr lang="en-US" dirty="0" err="1" smtClean="0"/>
                        <a:t>wb</a:t>
                      </a:r>
                      <a:endParaRPr lang="en-US" dirty="0"/>
                    </a:p>
                  </a:txBody>
                  <a:tcPr marL="90593" marR="90593"/>
                </a:tc>
                <a:tc>
                  <a:txBody>
                    <a:bodyPr/>
                    <a:lstStyle/>
                    <a:p>
                      <a:r>
                        <a:rPr lang="en-US" dirty="0" smtClean="0"/>
                        <a:t>Write in binary mode</a:t>
                      </a:r>
                      <a:endParaRPr lang="en-US" dirty="0"/>
                    </a:p>
                  </a:txBody>
                  <a:tcPr marL="90593" marR="90593"/>
                </a:tc>
              </a:tr>
              <a:tr h="370840">
                <a:tc>
                  <a:txBody>
                    <a:bodyPr/>
                    <a:lstStyle/>
                    <a:p>
                      <a:r>
                        <a:rPr lang="en-US" dirty="0" err="1" smtClean="0"/>
                        <a:t>ab</a:t>
                      </a:r>
                      <a:endParaRPr lang="en-US" dirty="0"/>
                    </a:p>
                  </a:txBody>
                  <a:tcPr marL="90593" marR="90593"/>
                </a:tc>
                <a:tc>
                  <a:txBody>
                    <a:bodyPr/>
                    <a:lstStyle/>
                    <a:p>
                      <a:r>
                        <a:rPr lang="en-US" dirty="0" smtClean="0"/>
                        <a:t>Append in binary mode</a:t>
                      </a:r>
                      <a:endParaRPr lang="en-US" dirty="0"/>
                    </a:p>
                  </a:txBody>
                  <a:tcPr marL="90593" marR="90593"/>
                </a:tc>
              </a:tr>
              <a:tr h="370840">
                <a:tc>
                  <a:txBody>
                    <a:bodyPr/>
                    <a:lstStyle/>
                    <a:p>
                      <a:endParaRPr lang="en-US" dirty="0"/>
                    </a:p>
                  </a:txBody>
                  <a:tcPr marL="90593" marR="90593"/>
                </a:tc>
                <a:tc>
                  <a:txBody>
                    <a:bodyPr/>
                    <a:lstStyle/>
                    <a:p>
                      <a:endParaRPr lang="en-US" dirty="0"/>
                    </a:p>
                  </a:txBody>
                  <a:tcPr marL="90593" marR="90593"/>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19200"/>
            <a:ext cx="8229600" cy="2895599"/>
          </a:xfrm>
        </p:spPr>
        <p:txBody>
          <a:bodyPr/>
          <a:lstStyle/>
          <a:p>
            <a:pPr>
              <a:spcBef>
                <a:spcPts val="1200"/>
              </a:spcBef>
            </a:pPr>
            <a:r>
              <a:rPr lang="en-US" sz="2200" b="1" dirty="0" smtClean="0"/>
              <a:t>Files in C</a:t>
            </a:r>
            <a:endParaRPr lang="en-US" sz="2200" dirty="0" smtClean="0"/>
          </a:p>
          <a:p>
            <a:pPr lvl="0">
              <a:spcBef>
                <a:spcPts val="1200"/>
              </a:spcBef>
            </a:pPr>
            <a:r>
              <a:rPr lang="en-US" sz="2000" dirty="0" smtClean="0"/>
              <a:t>Concepts of Files – Text files, Binary files</a:t>
            </a:r>
          </a:p>
          <a:p>
            <a:pPr lvl="0">
              <a:spcBef>
                <a:spcPts val="1200"/>
              </a:spcBef>
            </a:pPr>
            <a:r>
              <a:rPr lang="en-US" sz="2000" dirty="0" smtClean="0"/>
              <a:t>Files and Streams</a:t>
            </a:r>
          </a:p>
          <a:p>
            <a:pPr lvl="0">
              <a:spcBef>
                <a:spcPts val="1200"/>
              </a:spcBef>
            </a:pPr>
            <a:r>
              <a:rPr lang="en-US" sz="2000" dirty="0" smtClean="0"/>
              <a:t>File Operations</a:t>
            </a:r>
          </a:p>
          <a:p>
            <a:pPr lvl="0">
              <a:spcBef>
                <a:spcPts val="1200"/>
              </a:spcBef>
            </a:pPr>
            <a:r>
              <a:rPr lang="en-US" sz="2000" dirty="0" smtClean="0"/>
              <a:t>Opening, Reading , Writing and closing files</a:t>
            </a:r>
          </a:p>
          <a:p>
            <a:pPr lvl="0">
              <a:spcBef>
                <a:spcPts val="1200"/>
              </a:spcBef>
            </a:pPr>
            <a:r>
              <a:rPr lang="en-US" sz="2000" dirty="0" smtClean="0"/>
              <a:t>Random file Access</a:t>
            </a:r>
          </a:p>
          <a:p>
            <a:pPr>
              <a:spcBef>
                <a:spcPts val="1200"/>
              </a:spcBef>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Describe concept of Files</a:t>
            </a:r>
            <a:endParaRPr lang="en-US" dirty="0"/>
          </a:p>
        </p:txBody>
      </p:sp>
      <p:sp>
        <p:nvSpPr>
          <p:cNvPr id="3" name="Content Placeholder 2"/>
          <p:cNvSpPr>
            <a:spLocks noGrp="1"/>
          </p:cNvSpPr>
          <p:nvPr>
            <p:ph sz="quarter" idx="1"/>
          </p:nvPr>
        </p:nvSpPr>
        <p:spPr>
          <a:xfrm>
            <a:off x="457200" y="1600201"/>
            <a:ext cx="7620000" cy="2895600"/>
          </a:xfrm>
        </p:spPr>
        <p:txBody>
          <a:bodyPr/>
          <a:lstStyle/>
          <a:p>
            <a:pPr algn="just"/>
            <a:r>
              <a:rPr lang="en-US" sz="2200" dirty="0" smtClean="0"/>
              <a:t>A file is a collection of related data. We store data in the variables which are created in the memory of the computer. But, the values in such variables are lost when the computer is shut down. We create files to store such data on the disk. This can be achieved through the concept of files in C language. The contents of files are permanent in nature and can be accessed anytime in future.</a:t>
            </a:r>
            <a:endParaRPr lang="en-US"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Describe Files and Streams</a:t>
            </a:r>
            <a:endParaRPr lang="en-US" dirty="0"/>
          </a:p>
        </p:txBody>
      </p:sp>
      <p:sp>
        <p:nvSpPr>
          <p:cNvPr id="3" name="Content Placeholder 2"/>
          <p:cNvSpPr>
            <a:spLocks noGrp="1"/>
          </p:cNvSpPr>
          <p:nvPr>
            <p:ph sz="quarter" idx="1"/>
          </p:nvPr>
        </p:nvSpPr>
        <p:spPr>
          <a:xfrm>
            <a:off x="457200" y="1600201"/>
            <a:ext cx="8229600" cy="3048000"/>
          </a:xfrm>
        </p:spPr>
        <p:txBody>
          <a:bodyPr>
            <a:normAutofit/>
          </a:bodyPr>
          <a:lstStyle/>
          <a:p>
            <a:pPr algn="just"/>
            <a:r>
              <a:rPr lang="en-US" sz="2200" dirty="0" smtClean="0"/>
              <a:t>A text file is meant to store textual information such as alphabets, digits and special symbols. In real sense, the ASCII codes of these characters are stored in text files. Text files are readable to the users.</a:t>
            </a:r>
          </a:p>
          <a:p>
            <a:pPr algn="just">
              <a:buNone/>
            </a:pPr>
            <a:endParaRPr lang="en-US" sz="2200" dirty="0" smtClean="0"/>
          </a:p>
          <a:p>
            <a:pPr algn="just"/>
            <a:r>
              <a:rPr lang="en-US" sz="2200" dirty="0" smtClean="0"/>
              <a:t>A binary file is meant to store the data in binary format that is in the form of ‘0’ and ‘1’ which is represented as the sequence of bits on the disk.</a:t>
            </a:r>
            <a:endParaRPr lang="en-US"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Files vs Binary Files</a:t>
            </a:r>
            <a:endParaRPr lang="en-US" dirty="0"/>
          </a:p>
        </p:txBody>
      </p:sp>
      <p:sp>
        <p:nvSpPr>
          <p:cNvPr id="3" name="Content Placeholder 2"/>
          <p:cNvSpPr>
            <a:spLocks noGrp="1"/>
          </p:cNvSpPr>
          <p:nvPr>
            <p:ph sz="quarter" idx="1"/>
          </p:nvPr>
        </p:nvSpPr>
        <p:spPr>
          <a:xfrm>
            <a:off x="457200" y="1600201"/>
            <a:ext cx="8229600" cy="3352800"/>
          </a:xfrm>
        </p:spPr>
        <p:txBody>
          <a:bodyPr>
            <a:normAutofit/>
          </a:bodyPr>
          <a:lstStyle/>
          <a:p>
            <a:pPr algn="just">
              <a:spcBef>
                <a:spcPts val="1200"/>
              </a:spcBef>
            </a:pPr>
            <a:r>
              <a:rPr lang="en-US" sz="2200" dirty="0" smtClean="0"/>
              <a:t>File operations on the text files are slower than binary files.</a:t>
            </a:r>
          </a:p>
          <a:p>
            <a:pPr algn="just">
              <a:spcBef>
                <a:spcPts val="1200"/>
              </a:spcBef>
            </a:pPr>
            <a:r>
              <a:rPr lang="en-US" sz="2200" dirty="0" smtClean="0"/>
              <a:t>In binary file no conversion takes place whereas in the text file the conversion is needed.</a:t>
            </a:r>
          </a:p>
          <a:p>
            <a:pPr algn="just">
              <a:spcBef>
                <a:spcPts val="1200"/>
              </a:spcBef>
            </a:pPr>
            <a:r>
              <a:rPr lang="en-US" sz="2200" dirty="0" smtClean="0"/>
              <a:t>Integer may take 2 bytes , character may take 1 byte, float may take 4 bytes in binary files but irrespective of the data stored on the disk in the text file each character occupies exactly 1 byte space on the disk.</a:t>
            </a:r>
          </a:p>
          <a:p>
            <a:pPr>
              <a:spcBef>
                <a:spcPts val="1200"/>
              </a:spcBef>
            </a:pPr>
            <a:endParaRPr lang="en-US"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and Streams</a:t>
            </a:r>
            <a:endParaRPr lang="en-US" dirty="0"/>
          </a:p>
        </p:txBody>
      </p:sp>
      <p:sp>
        <p:nvSpPr>
          <p:cNvPr id="3" name="Content Placeholder 2"/>
          <p:cNvSpPr>
            <a:spLocks noGrp="1"/>
          </p:cNvSpPr>
          <p:nvPr>
            <p:ph sz="quarter" idx="1"/>
          </p:nvPr>
        </p:nvSpPr>
        <p:spPr>
          <a:xfrm>
            <a:off x="457200" y="1600201"/>
            <a:ext cx="8229600" cy="2819400"/>
          </a:xfrm>
        </p:spPr>
        <p:txBody>
          <a:bodyPr/>
          <a:lstStyle/>
          <a:p>
            <a:pPr>
              <a:spcBef>
                <a:spcPts val="1200"/>
              </a:spcBef>
            </a:pPr>
            <a:r>
              <a:rPr lang="en-US" sz="2200" dirty="0" smtClean="0"/>
              <a:t>A stream is a sequence of elements, which may be characters or digits. C program treats input and output as streams. In other words the data input from keyboard and displayed on the display terminal are streams of characters and digits.</a:t>
            </a:r>
          </a:p>
          <a:p>
            <a:pPr>
              <a:spcBef>
                <a:spcPts val="1200"/>
              </a:spcBef>
            </a:pPr>
            <a:r>
              <a:rPr lang="en-US" sz="2200" dirty="0" smtClean="0"/>
              <a:t>The data sent to (written) or data received from (read) are also streams of data. </a:t>
            </a:r>
            <a:endParaRPr 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Operations</a:t>
            </a:r>
            <a:endParaRPr lang="en-US" dirty="0"/>
          </a:p>
        </p:txBody>
      </p:sp>
      <p:sp>
        <p:nvSpPr>
          <p:cNvPr id="3" name="Content Placeholder 2"/>
          <p:cNvSpPr>
            <a:spLocks noGrp="1"/>
          </p:cNvSpPr>
          <p:nvPr>
            <p:ph sz="quarter" idx="1"/>
          </p:nvPr>
        </p:nvSpPr>
        <p:spPr>
          <a:xfrm>
            <a:off x="457200" y="1600201"/>
            <a:ext cx="8229600" cy="2971800"/>
          </a:xfrm>
        </p:spPr>
        <p:txBody>
          <a:bodyPr/>
          <a:lstStyle/>
          <a:p>
            <a:pPr>
              <a:spcBef>
                <a:spcPts val="1200"/>
              </a:spcBef>
            </a:pPr>
            <a:r>
              <a:rPr lang="en-US" sz="2200" dirty="0" smtClean="0"/>
              <a:t>Opening a file</a:t>
            </a:r>
          </a:p>
          <a:p>
            <a:pPr>
              <a:spcBef>
                <a:spcPts val="1200"/>
              </a:spcBef>
            </a:pPr>
            <a:r>
              <a:rPr lang="en-US" sz="2200" dirty="0" smtClean="0"/>
              <a:t>Reading from a file</a:t>
            </a:r>
          </a:p>
          <a:p>
            <a:pPr>
              <a:spcBef>
                <a:spcPts val="1200"/>
              </a:spcBef>
            </a:pPr>
            <a:r>
              <a:rPr lang="en-US" sz="2200" dirty="0" smtClean="0"/>
              <a:t>Writing to a file</a:t>
            </a:r>
          </a:p>
          <a:p>
            <a:pPr>
              <a:spcBef>
                <a:spcPts val="1200"/>
              </a:spcBef>
            </a:pPr>
            <a:r>
              <a:rPr lang="en-US" sz="2200" dirty="0" smtClean="0"/>
              <a:t>Appending data to a file</a:t>
            </a:r>
          </a:p>
          <a:p>
            <a:pPr>
              <a:spcBef>
                <a:spcPts val="1200"/>
              </a:spcBef>
            </a:pPr>
            <a:r>
              <a:rPr lang="en-US" sz="2200" dirty="0" smtClean="0"/>
              <a:t>Updating data in a file</a:t>
            </a:r>
          </a:p>
          <a:p>
            <a:pPr>
              <a:spcBef>
                <a:spcPts val="1200"/>
              </a:spcBef>
            </a:pPr>
            <a:r>
              <a:rPr lang="en-US" sz="2200" dirty="0" smtClean="0"/>
              <a:t>Closing a file</a:t>
            </a:r>
            <a:endParaRPr lang="en-US"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7848600" cy="533400"/>
          </a:xfrm>
        </p:spPr>
        <p:txBody>
          <a:bodyPr>
            <a:normAutofit fontScale="90000"/>
          </a:bodyPr>
          <a:lstStyle/>
          <a:p>
            <a:r>
              <a:rPr lang="en-US" dirty="0" smtClean="0"/>
              <a:t>Methods available with FILE pointer</a:t>
            </a:r>
            <a:endParaRPr lang="en-US" dirty="0"/>
          </a:p>
        </p:txBody>
      </p:sp>
      <p:graphicFrame>
        <p:nvGraphicFramePr>
          <p:cNvPr id="4" name="Content Placeholder 3"/>
          <p:cNvGraphicFramePr>
            <a:graphicFrameLocks noGrp="1"/>
          </p:cNvGraphicFramePr>
          <p:nvPr>
            <p:ph sz="quarter" idx="1"/>
          </p:nvPr>
        </p:nvGraphicFramePr>
        <p:xfrm>
          <a:off x="457200" y="990600"/>
          <a:ext cx="8229600" cy="556260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Function Name</a:t>
                      </a:r>
                      <a:endParaRPr lang="en-US" dirty="0"/>
                    </a:p>
                  </a:txBody>
                  <a:tcPr/>
                </a:tc>
                <a:tc>
                  <a:txBody>
                    <a:bodyPr/>
                    <a:lstStyle/>
                    <a:p>
                      <a:r>
                        <a:rPr lang="en-US" dirty="0" smtClean="0"/>
                        <a:t>Purpose</a:t>
                      </a:r>
                      <a:endParaRPr lang="en-US" dirty="0"/>
                    </a:p>
                  </a:txBody>
                  <a:tcPr/>
                </a:tc>
              </a:tr>
              <a:tr h="370840">
                <a:tc>
                  <a:txBody>
                    <a:bodyPr/>
                    <a:lstStyle/>
                    <a:p>
                      <a:r>
                        <a:rPr lang="en-US" dirty="0" err="1" smtClean="0"/>
                        <a:t>fopen</a:t>
                      </a:r>
                      <a:r>
                        <a:rPr lang="en-US" dirty="0" smtClean="0"/>
                        <a:t>()</a:t>
                      </a:r>
                      <a:endParaRPr lang="en-US" dirty="0"/>
                    </a:p>
                  </a:txBody>
                  <a:tcPr/>
                </a:tc>
                <a:tc>
                  <a:txBody>
                    <a:bodyPr/>
                    <a:lstStyle/>
                    <a:p>
                      <a:r>
                        <a:rPr lang="en-US" dirty="0" smtClean="0"/>
                        <a:t>To</a:t>
                      </a:r>
                      <a:r>
                        <a:rPr lang="en-US" baseline="0" dirty="0" smtClean="0"/>
                        <a:t> Open a File</a:t>
                      </a:r>
                      <a:endParaRPr lang="en-US" dirty="0"/>
                    </a:p>
                  </a:txBody>
                  <a:tcPr/>
                </a:tc>
              </a:tr>
              <a:tr h="370840">
                <a:tc>
                  <a:txBody>
                    <a:bodyPr/>
                    <a:lstStyle/>
                    <a:p>
                      <a:r>
                        <a:rPr lang="en-US" dirty="0" err="1" smtClean="0"/>
                        <a:t>ferror</a:t>
                      </a:r>
                      <a:r>
                        <a:rPr lang="en-US" dirty="0" smtClean="0"/>
                        <a:t>()</a:t>
                      </a:r>
                      <a:endParaRPr lang="en-US" dirty="0"/>
                    </a:p>
                  </a:txBody>
                  <a:tcPr/>
                </a:tc>
                <a:tc>
                  <a:txBody>
                    <a:bodyPr/>
                    <a:lstStyle/>
                    <a:p>
                      <a:r>
                        <a:rPr lang="en-US" dirty="0" smtClean="0"/>
                        <a:t>To check for Errors</a:t>
                      </a:r>
                      <a:endParaRPr lang="en-US" dirty="0"/>
                    </a:p>
                  </a:txBody>
                  <a:tcPr/>
                </a:tc>
              </a:tr>
              <a:tr h="370840">
                <a:tc>
                  <a:txBody>
                    <a:bodyPr/>
                    <a:lstStyle/>
                    <a:p>
                      <a:r>
                        <a:rPr lang="en-US" dirty="0" err="1" smtClean="0"/>
                        <a:t>fgetc</a:t>
                      </a:r>
                      <a:r>
                        <a:rPr lang="en-US" dirty="0" smtClean="0"/>
                        <a:t>()</a:t>
                      </a:r>
                      <a:endParaRPr lang="en-US" dirty="0"/>
                    </a:p>
                  </a:txBody>
                  <a:tcPr/>
                </a:tc>
                <a:tc>
                  <a:txBody>
                    <a:bodyPr/>
                    <a:lstStyle/>
                    <a:p>
                      <a:r>
                        <a:rPr lang="en-US" dirty="0" smtClean="0"/>
                        <a:t>To get character from file</a:t>
                      </a:r>
                      <a:endParaRPr lang="en-US" dirty="0"/>
                    </a:p>
                  </a:txBody>
                  <a:tcPr/>
                </a:tc>
              </a:tr>
              <a:tr h="370840">
                <a:tc>
                  <a:txBody>
                    <a:bodyPr/>
                    <a:lstStyle/>
                    <a:p>
                      <a:r>
                        <a:rPr lang="en-US" dirty="0" err="1" smtClean="0"/>
                        <a:t>fputc</a:t>
                      </a:r>
                      <a:r>
                        <a:rPr lang="en-US" dirty="0" smtClean="0"/>
                        <a:t>()</a:t>
                      </a:r>
                      <a:endParaRPr lang="en-US" dirty="0"/>
                    </a:p>
                  </a:txBody>
                  <a:tcPr/>
                </a:tc>
                <a:tc>
                  <a:txBody>
                    <a:bodyPr/>
                    <a:lstStyle/>
                    <a:p>
                      <a:r>
                        <a:rPr lang="en-US" dirty="0" smtClean="0"/>
                        <a:t>To write a character to the file</a:t>
                      </a:r>
                      <a:endParaRPr lang="en-US" dirty="0"/>
                    </a:p>
                  </a:txBody>
                  <a:tcPr/>
                </a:tc>
              </a:tr>
              <a:tr h="370840">
                <a:tc>
                  <a:txBody>
                    <a:bodyPr/>
                    <a:lstStyle/>
                    <a:p>
                      <a:r>
                        <a:rPr lang="en-US" dirty="0" err="1" smtClean="0"/>
                        <a:t>getw</a:t>
                      </a:r>
                      <a:r>
                        <a:rPr lang="en-US" dirty="0" smtClean="0"/>
                        <a:t>()</a:t>
                      </a:r>
                      <a:endParaRPr lang="en-US" dirty="0"/>
                    </a:p>
                  </a:txBody>
                  <a:tcPr/>
                </a:tc>
                <a:tc>
                  <a:txBody>
                    <a:bodyPr/>
                    <a:lstStyle/>
                    <a:p>
                      <a:r>
                        <a:rPr lang="en-US" dirty="0" smtClean="0"/>
                        <a:t>To get an integer from file</a:t>
                      </a:r>
                      <a:endParaRPr lang="en-US" dirty="0"/>
                    </a:p>
                  </a:txBody>
                  <a:tcPr/>
                </a:tc>
              </a:tr>
              <a:tr h="370840">
                <a:tc>
                  <a:txBody>
                    <a:bodyPr/>
                    <a:lstStyle/>
                    <a:p>
                      <a:r>
                        <a:rPr lang="en-US" dirty="0" err="1" smtClean="0"/>
                        <a:t>putw</a:t>
                      </a:r>
                      <a:r>
                        <a:rPr lang="en-US" dirty="0" smtClean="0"/>
                        <a:t>()</a:t>
                      </a:r>
                      <a:endParaRPr lang="en-US" dirty="0"/>
                    </a:p>
                  </a:txBody>
                  <a:tcPr/>
                </a:tc>
                <a:tc>
                  <a:txBody>
                    <a:bodyPr/>
                    <a:lstStyle/>
                    <a:p>
                      <a:r>
                        <a:rPr lang="en-US" dirty="0" smtClean="0"/>
                        <a:t>To put</a:t>
                      </a:r>
                      <a:r>
                        <a:rPr lang="en-US" baseline="0" dirty="0" smtClean="0"/>
                        <a:t> an integer in a file</a:t>
                      </a:r>
                      <a:endParaRPr lang="en-US" dirty="0"/>
                    </a:p>
                  </a:txBody>
                  <a:tcPr/>
                </a:tc>
              </a:tr>
              <a:tr h="370840">
                <a:tc>
                  <a:txBody>
                    <a:bodyPr/>
                    <a:lstStyle/>
                    <a:p>
                      <a:r>
                        <a:rPr lang="en-US" dirty="0" err="1" smtClean="0"/>
                        <a:t>fscaf</a:t>
                      </a:r>
                      <a:r>
                        <a:rPr lang="en-US" dirty="0" smtClean="0"/>
                        <a:t>()</a:t>
                      </a:r>
                      <a:endParaRPr lang="en-US" dirty="0"/>
                    </a:p>
                  </a:txBody>
                  <a:tcPr/>
                </a:tc>
                <a:tc>
                  <a:txBody>
                    <a:bodyPr/>
                    <a:lstStyle/>
                    <a:p>
                      <a:r>
                        <a:rPr lang="en-US" dirty="0" smtClean="0"/>
                        <a:t>To read formatted text from a file</a:t>
                      </a:r>
                      <a:endParaRPr lang="en-US" dirty="0"/>
                    </a:p>
                  </a:txBody>
                  <a:tcPr/>
                </a:tc>
              </a:tr>
              <a:tr h="370840">
                <a:tc>
                  <a:txBody>
                    <a:bodyPr/>
                    <a:lstStyle/>
                    <a:p>
                      <a:r>
                        <a:rPr lang="en-US" dirty="0" err="1" smtClean="0"/>
                        <a:t>fprintf</a:t>
                      </a:r>
                      <a:r>
                        <a:rPr lang="en-US" dirty="0" smtClean="0"/>
                        <a:t>()</a:t>
                      </a:r>
                      <a:endParaRPr lang="en-US" dirty="0"/>
                    </a:p>
                  </a:txBody>
                  <a:tcPr/>
                </a:tc>
                <a:tc>
                  <a:txBody>
                    <a:bodyPr/>
                    <a:lstStyle/>
                    <a:p>
                      <a:r>
                        <a:rPr lang="en-US" dirty="0" smtClean="0"/>
                        <a:t>To write formatted text to a file</a:t>
                      </a:r>
                      <a:endParaRPr lang="en-US" dirty="0"/>
                    </a:p>
                  </a:txBody>
                  <a:tcPr/>
                </a:tc>
              </a:tr>
              <a:tr h="370840">
                <a:tc>
                  <a:txBody>
                    <a:bodyPr/>
                    <a:lstStyle/>
                    <a:p>
                      <a:r>
                        <a:rPr lang="en-US" dirty="0" err="1" smtClean="0"/>
                        <a:t>ftell</a:t>
                      </a:r>
                      <a:r>
                        <a:rPr lang="en-US" dirty="0" smtClean="0"/>
                        <a:t>()</a:t>
                      </a:r>
                      <a:endParaRPr lang="en-US" dirty="0"/>
                    </a:p>
                  </a:txBody>
                  <a:tcPr/>
                </a:tc>
                <a:tc>
                  <a:txBody>
                    <a:bodyPr/>
                    <a:lstStyle/>
                    <a:p>
                      <a:r>
                        <a:rPr lang="en-US" dirty="0" smtClean="0"/>
                        <a:t>To retrieve current position</a:t>
                      </a:r>
                      <a:r>
                        <a:rPr lang="en-US" baseline="0" dirty="0" smtClean="0"/>
                        <a:t> </a:t>
                      </a:r>
                      <a:endParaRPr lang="en-US" dirty="0"/>
                    </a:p>
                  </a:txBody>
                  <a:tcPr/>
                </a:tc>
              </a:tr>
              <a:tr h="370840">
                <a:tc>
                  <a:txBody>
                    <a:bodyPr/>
                    <a:lstStyle/>
                    <a:p>
                      <a:r>
                        <a:rPr lang="en-US" dirty="0" err="1" smtClean="0"/>
                        <a:t>fseek</a:t>
                      </a:r>
                      <a:r>
                        <a:rPr lang="en-US" dirty="0" smtClean="0"/>
                        <a:t>()</a:t>
                      </a:r>
                      <a:endParaRPr lang="en-US" dirty="0"/>
                    </a:p>
                  </a:txBody>
                  <a:tcPr/>
                </a:tc>
                <a:tc>
                  <a:txBody>
                    <a:bodyPr/>
                    <a:lstStyle/>
                    <a:p>
                      <a:r>
                        <a:rPr lang="en-US" dirty="0" smtClean="0"/>
                        <a:t>To set file pointer to desired position</a:t>
                      </a:r>
                      <a:endParaRPr lang="en-US" dirty="0"/>
                    </a:p>
                  </a:txBody>
                  <a:tcPr/>
                </a:tc>
              </a:tr>
              <a:tr h="370840">
                <a:tc>
                  <a:txBody>
                    <a:bodyPr/>
                    <a:lstStyle/>
                    <a:p>
                      <a:r>
                        <a:rPr lang="en-US" dirty="0" smtClean="0"/>
                        <a:t>rewind()</a:t>
                      </a:r>
                      <a:endParaRPr lang="en-US" dirty="0"/>
                    </a:p>
                  </a:txBody>
                  <a:tcPr/>
                </a:tc>
                <a:tc>
                  <a:txBody>
                    <a:bodyPr/>
                    <a:lstStyle/>
                    <a:p>
                      <a:r>
                        <a:rPr lang="en-US" dirty="0" smtClean="0"/>
                        <a:t>To go</a:t>
                      </a:r>
                      <a:r>
                        <a:rPr lang="en-US" baseline="0" dirty="0" smtClean="0"/>
                        <a:t> to beginning of file</a:t>
                      </a:r>
                      <a:endParaRPr lang="en-US" dirty="0"/>
                    </a:p>
                  </a:txBody>
                  <a:tcPr/>
                </a:tc>
              </a:tr>
              <a:tr h="370840">
                <a:tc>
                  <a:txBody>
                    <a:bodyPr/>
                    <a:lstStyle/>
                    <a:p>
                      <a:r>
                        <a:rPr lang="en-US" dirty="0" err="1" smtClean="0"/>
                        <a:t>fread</a:t>
                      </a:r>
                      <a:r>
                        <a:rPr lang="en-US" dirty="0" smtClean="0"/>
                        <a:t>()</a:t>
                      </a:r>
                      <a:endParaRPr lang="en-US" dirty="0"/>
                    </a:p>
                  </a:txBody>
                  <a:tcPr/>
                </a:tc>
                <a:tc>
                  <a:txBody>
                    <a:bodyPr/>
                    <a:lstStyle/>
                    <a:p>
                      <a:r>
                        <a:rPr lang="en-US" dirty="0" smtClean="0"/>
                        <a:t>To read contents</a:t>
                      </a:r>
                      <a:r>
                        <a:rPr lang="en-US" baseline="0" dirty="0" smtClean="0"/>
                        <a:t> from a file</a:t>
                      </a:r>
                      <a:endParaRPr lang="en-US" dirty="0"/>
                    </a:p>
                  </a:txBody>
                  <a:tcPr/>
                </a:tc>
              </a:tr>
              <a:tr h="370840">
                <a:tc>
                  <a:txBody>
                    <a:bodyPr/>
                    <a:lstStyle/>
                    <a:p>
                      <a:r>
                        <a:rPr lang="en-US" dirty="0" err="1" smtClean="0"/>
                        <a:t>fwrite</a:t>
                      </a:r>
                      <a:r>
                        <a:rPr lang="en-US" dirty="0" smtClean="0"/>
                        <a:t>()</a:t>
                      </a:r>
                      <a:endParaRPr lang="en-US" dirty="0"/>
                    </a:p>
                  </a:txBody>
                  <a:tcPr/>
                </a:tc>
                <a:tc>
                  <a:txBody>
                    <a:bodyPr/>
                    <a:lstStyle/>
                    <a:p>
                      <a:r>
                        <a:rPr lang="en-US" dirty="0" smtClean="0"/>
                        <a:t>To write contents to</a:t>
                      </a:r>
                      <a:r>
                        <a:rPr lang="en-US" baseline="0" dirty="0" smtClean="0"/>
                        <a:t> a file</a:t>
                      </a:r>
                      <a:endParaRPr lang="en-US" dirty="0"/>
                    </a:p>
                  </a:txBody>
                  <a:tcPr/>
                </a:tc>
              </a:tr>
              <a:tr h="370840">
                <a:tc>
                  <a:txBody>
                    <a:bodyPr/>
                    <a:lstStyle/>
                    <a:p>
                      <a:r>
                        <a:rPr lang="en-US" dirty="0" err="1" smtClean="0"/>
                        <a:t>feof</a:t>
                      </a:r>
                      <a:r>
                        <a:rPr lang="en-US" dirty="0" smtClean="0"/>
                        <a:t>()</a:t>
                      </a:r>
                      <a:endParaRPr lang="en-US" dirty="0"/>
                    </a:p>
                  </a:txBody>
                  <a:tcPr/>
                </a:tc>
                <a:tc>
                  <a:txBody>
                    <a:bodyPr/>
                    <a:lstStyle/>
                    <a:p>
                      <a:r>
                        <a:rPr lang="en-US" dirty="0" smtClean="0"/>
                        <a:t>To detect end of file marker</a:t>
                      </a:r>
                      <a:endParaRPr lang="en-US"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Opening a File</a:t>
            </a:r>
            <a:endParaRPr lang="en-US" dirty="0"/>
          </a:p>
        </p:txBody>
      </p:sp>
      <p:sp>
        <p:nvSpPr>
          <p:cNvPr id="3" name="Content Placeholder 2"/>
          <p:cNvSpPr>
            <a:spLocks noGrp="1"/>
          </p:cNvSpPr>
          <p:nvPr>
            <p:ph sz="quarter" idx="1"/>
          </p:nvPr>
        </p:nvSpPr>
        <p:spPr>
          <a:xfrm>
            <a:off x="457200" y="1600201"/>
            <a:ext cx="8229600" cy="2209800"/>
          </a:xfrm>
        </p:spPr>
        <p:txBody>
          <a:bodyPr/>
          <a:lstStyle/>
          <a:p>
            <a:r>
              <a:rPr lang="en-US" sz="2200" dirty="0" smtClean="0"/>
              <a:t>FILE *f;</a:t>
            </a:r>
          </a:p>
          <a:p>
            <a:r>
              <a:rPr lang="en-US" sz="2200" dirty="0" smtClean="0"/>
              <a:t>f=</a:t>
            </a:r>
            <a:r>
              <a:rPr lang="en-US" sz="2200" dirty="0" err="1" smtClean="0"/>
              <a:t>fopen</a:t>
            </a:r>
            <a:r>
              <a:rPr lang="en-US" sz="2200" dirty="0" smtClean="0"/>
              <a:t>(“</a:t>
            </a:r>
            <a:r>
              <a:rPr lang="en-US" sz="2200" dirty="0" err="1" smtClean="0"/>
              <a:t>data.txt”,”w</a:t>
            </a:r>
            <a:r>
              <a:rPr lang="en-US" sz="2200" dirty="0" smtClean="0"/>
              <a:t>”);</a:t>
            </a:r>
          </a:p>
          <a:p>
            <a:r>
              <a:rPr lang="en-US" sz="2200" dirty="0" smtClean="0"/>
              <a:t>w = Write Mode</a:t>
            </a:r>
          </a:p>
          <a:p>
            <a:r>
              <a:rPr lang="en-US" sz="2200" dirty="0" smtClean="0"/>
              <a:t>r = Read Mode</a:t>
            </a:r>
          </a:p>
          <a:p>
            <a:r>
              <a:rPr lang="en-US" sz="2200" dirty="0" smtClean="0"/>
              <a:t>a = Append Mode</a:t>
            </a:r>
            <a:endParaRPr lang="en-US" sz="2200" dirty="0"/>
          </a:p>
        </p:txBody>
      </p:sp>
    </p:spTree>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Talentedge slid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 Logo Presentation</Template>
  <TotalTime>137</TotalTime>
  <Words>599</Words>
  <Application>Microsoft Office PowerPoint</Application>
  <PresentationFormat>On-screen Show (4:3)</PresentationFormat>
  <Paragraphs>93</Paragraphs>
  <Slides>11</Slides>
  <Notes>0</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Talentedge slide</vt:lpstr>
      <vt:lpstr>Median</vt:lpstr>
      <vt:lpstr>Slide 1</vt:lpstr>
      <vt:lpstr>Slide 2</vt:lpstr>
      <vt:lpstr>Describe concept of Files</vt:lpstr>
      <vt:lpstr>Describe Files and Streams</vt:lpstr>
      <vt:lpstr>Text Files vs Binary Files</vt:lpstr>
      <vt:lpstr>Files and Streams</vt:lpstr>
      <vt:lpstr>File Operations</vt:lpstr>
      <vt:lpstr>Methods available with FILE pointer</vt:lpstr>
      <vt:lpstr>Opening a File</vt:lpstr>
      <vt:lpstr>Reading from a File</vt:lpstr>
      <vt:lpstr>File Opening Modes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arijitde19</dc:creator>
  <cp:lastModifiedBy>mahavir</cp:lastModifiedBy>
  <cp:revision>70</cp:revision>
  <dcterms:created xsi:type="dcterms:W3CDTF">2012-11-21T09:45:19Z</dcterms:created>
  <dcterms:modified xsi:type="dcterms:W3CDTF">2014-03-23T17:02:27Z</dcterms:modified>
</cp:coreProperties>
</file>