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sldIdLst>
    <p:sldId id="256" r:id="rId3"/>
    <p:sldId id="257" r:id="rId4"/>
    <p:sldId id="258" r:id="rId5"/>
    <p:sldId id="262"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8FF97E-0075-46B8-BA42-1E7F4DAA3045}">
          <p14:sldIdLst>
            <p14:sldId id="256"/>
            <p14:sldId id="257"/>
            <p14:sldId id="258"/>
            <p14:sldId id="262"/>
            <p14:sldId id="261"/>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shva" userId="be9e88813ba7db3f" providerId="LiveId" clId="{E79D4AAD-3256-4C9F-BF38-3B56B3664B48}"/>
    <pc:docChg chg="undo custSel addSld delSld modSld addMainMaster delMainMaster modMainMaster addSection delSection modSection">
      <pc:chgData name="Parshva" userId="be9e88813ba7db3f" providerId="LiveId" clId="{E79D4AAD-3256-4C9F-BF38-3B56B3664B48}" dt="2023-05-16T05:06:10.764" v="8608" actId="1076"/>
      <pc:docMkLst>
        <pc:docMk/>
      </pc:docMkLst>
      <pc:sldChg chg="addSp delSp modSp mod setBg chgLayout">
        <pc:chgData name="Parshva" userId="be9e88813ba7db3f" providerId="LiveId" clId="{E79D4AAD-3256-4C9F-BF38-3B56B3664B48}" dt="2023-05-16T05:04:48.269" v="8605" actId="14100"/>
        <pc:sldMkLst>
          <pc:docMk/>
          <pc:sldMk cId="1607878306" sldId="256"/>
        </pc:sldMkLst>
        <pc:spChg chg="mod ord">
          <ac:chgData name="Parshva" userId="be9e88813ba7db3f" providerId="LiveId" clId="{E79D4AAD-3256-4C9F-BF38-3B56B3664B48}" dt="2023-05-16T04:53:04.433" v="8502" actId="700"/>
          <ac:spMkLst>
            <pc:docMk/>
            <pc:sldMk cId="1607878306" sldId="256"/>
            <ac:spMk id="2" creationId="{37060FC9-7401-E221-71F2-A505D1BF5017}"/>
          </ac:spMkLst>
        </pc:spChg>
        <pc:spChg chg="mod ord">
          <ac:chgData name="Parshva" userId="be9e88813ba7db3f" providerId="LiveId" clId="{E79D4AAD-3256-4C9F-BF38-3B56B3664B48}" dt="2023-05-16T04:53:04.433" v="8502" actId="700"/>
          <ac:spMkLst>
            <pc:docMk/>
            <pc:sldMk cId="1607878306" sldId="256"/>
            <ac:spMk id="3" creationId="{D48679E0-93E3-9A10-3A7D-B43F289B7B45}"/>
          </ac:spMkLst>
        </pc:spChg>
        <pc:picChg chg="del">
          <ac:chgData name="Parshva" userId="be9e88813ba7db3f" providerId="LiveId" clId="{E79D4AAD-3256-4C9F-BF38-3B56B3664B48}" dt="2023-05-14T11:42:28.053" v="482" actId="478"/>
          <ac:picMkLst>
            <pc:docMk/>
            <pc:sldMk cId="1607878306" sldId="256"/>
            <ac:picMk id="5" creationId="{1012222C-2C78-7A39-D559-CD43632D5D3D}"/>
          </ac:picMkLst>
        </pc:picChg>
        <pc:picChg chg="add del mod">
          <ac:chgData name="Parshva" userId="be9e88813ba7db3f" providerId="LiveId" clId="{E79D4AAD-3256-4C9F-BF38-3B56B3664B48}" dt="2023-05-16T04:49:30.411" v="8443" actId="478"/>
          <ac:picMkLst>
            <pc:docMk/>
            <pc:sldMk cId="1607878306" sldId="256"/>
            <ac:picMk id="5" creationId="{5AED1D1E-B04B-F0CD-CAF4-F47DDDF69ADA}"/>
          </ac:picMkLst>
        </pc:picChg>
        <pc:picChg chg="add del mod ord">
          <ac:chgData name="Parshva" userId="be9e88813ba7db3f" providerId="LiveId" clId="{E79D4AAD-3256-4C9F-BF38-3B56B3664B48}" dt="2023-05-14T11:38:03.711" v="350" actId="478"/>
          <ac:picMkLst>
            <pc:docMk/>
            <pc:sldMk cId="1607878306" sldId="256"/>
            <ac:picMk id="6" creationId="{833517ED-6369-161E-204A-982FC34D6F49}"/>
          </ac:picMkLst>
        </pc:picChg>
        <pc:picChg chg="add mod">
          <ac:chgData name="Parshva" userId="be9e88813ba7db3f" providerId="LiveId" clId="{E79D4AAD-3256-4C9F-BF38-3B56B3664B48}" dt="2023-05-16T05:04:48.269" v="8605" actId="14100"/>
          <ac:picMkLst>
            <pc:docMk/>
            <pc:sldMk cId="1607878306" sldId="256"/>
            <ac:picMk id="6" creationId="{C76A40CD-F30B-488D-929A-92B45D788AC2}"/>
          </ac:picMkLst>
        </pc:picChg>
        <pc:picChg chg="add del mod">
          <ac:chgData name="Parshva" userId="be9e88813ba7db3f" providerId="LiveId" clId="{E79D4AAD-3256-4C9F-BF38-3B56B3664B48}" dt="2023-05-14T11:47:05.140" v="496" actId="478"/>
          <ac:picMkLst>
            <pc:docMk/>
            <pc:sldMk cId="1607878306" sldId="256"/>
            <ac:picMk id="8" creationId="{83AC62A0-334F-77C5-7547-07B98533EC51}"/>
          </ac:picMkLst>
        </pc:picChg>
      </pc:sldChg>
      <pc:sldChg chg="addSp delSp modSp new mod modClrScheme chgLayout">
        <pc:chgData name="Parshva" userId="be9e88813ba7db3f" providerId="LiveId" clId="{E79D4AAD-3256-4C9F-BF38-3B56B3664B48}" dt="2023-05-16T05:03:14.716" v="8596" actId="478"/>
        <pc:sldMkLst>
          <pc:docMk/>
          <pc:sldMk cId="950697960" sldId="257"/>
        </pc:sldMkLst>
        <pc:spChg chg="add mod">
          <ac:chgData name="Parshva" userId="be9e88813ba7db3f" providerId="LiveId" clId="{E79D4AAD-3256-4C9F-BF38-3B56B3664B48}" dt="2023-05-14T14:33:06.105" v="759" actId="14100"/>
          <ac:spMkLst>
            <pc:docMk/>
            <pc:sldMk cId="950697960" sldId="257"/>
            <ac:spMk id="3" creationId="{B4BDBB21-3E78-75AA-CA1F-D2E55B4377D0}"/>
          </ac:spMkLst>
        </pc:spChg>
        <pc:spChg chg="add del mod ord">
          <ac:chgData name="Parshva" userId="be9e88813ba7db3f" providerId="LiveId" clId="{E79D4AAD-3256-4C9F-BF38-3B56B3664B48}" dt="2023-05-16T05:03:14.716" v="8596" actId="478"/>
          <ac:spMkLst>
            <pc:docMk/>
            <pc:sldMk cId="950697960" sldId="257"/>
            <ac:spMk id="4" creationId="{AB354DF9-3AF3-83F0-8930-9DA394163ECD}"/>
          </ac:spMkLst>
        </pc:spChg>
        <pc:graphicFrameChg chg="add mod modGraphic">
          <ac:chgData name="Parshva" userId="be9e88813ba7db3f" providerId="LiveId" clId="{E79D4AAD-3256-4C9F-BF38-3B56B3664B48}" dt="2023-05-14T14:30:22.299" v="757"/>
          <ac:graphicFrameMkLst>
            <pc:docMk/>
            <pc:sldMk cId="950697960" sldId="257"/>
            <ac:graphicFrameMk id="2" creationId="{D51D2962-C0CA-0A4A-1CAC-E34700EAD515}"/>
          </ac:graphicFrameMkLst>
        </pc:graphicFrameChg>
      </pc:sldChg>
      <pc:sldChg chg="new del">
        <pc:chgData name="Parshva" userId="be9e88813ba7db3f" providerId="LiveId" clId="{E79D4AAD-3256-4C9F-BF38-3B56B3664B48}" dt="2023-05-14T14:19:59.657" v="507" actId="47"/>
        <pc:sldMkLst>
          <pc:docMk/>
          <pc:sldMk cId="2425347900" sldId="257"/>
        </pc:sldMkLst>
      </pc:sldChg>
      <pc:sldChg chg="addSp delSp modSp new del mod">
        <pc:chgData name="Parshva" userId="be9e88813ba7db3f" providerId="LiveId" clId="{E79D4AAD-3256-4C9F-BF38-3B56B3664B48}" dt="2023-05-14T14:19:45.265" v="505" actId="47"/>
        <pc:sldMkLst>
          <pc:docMk/>
          <pc:sldMk cId="2691299941" sldId="257"/>
        </pc:sldMkLst>
        <pc:spChg chg="del">
          <ac:chgData name="Parshva" userId="be9e88813ba7db3f" providerId="LiveId" clId="{E79D4AAD-3256-4C9F-BF38-3B56B3664B48}" dt="2023-05-14T14:18:09.532" v="501" actId="1032"/>
          <ac:spMkLst>
            <pc:docMk/>
            <pc:sldMk cId="2691299941" sldId="257"/>
            <ac:spMk id="3" creationId="{FC3534AC-F70D-2334-6243-19D60754EB08}"/>
          </ac:spMkLst>
        </pc:spChg>
        <pc:spChg chg="add mod">
          <ac:chgData name="Parshva" userId="be9e88813ba7db3f" providerId="LiveId" clId="{E79D4AAD-3256-4C9F-BF38-3B56B3664B48}" dt="2023-05-14T14:19:39.110" v="504" actId="478"/>
          <ac:spMkLst>
            <pc:docMk/>
            <pc:sldMk cId="2691299941" sldId="257"/>
            <ac:spMk id="9" creationId="{A43EAE28-FB81-93D9-40A6-5915BD638D78}"/>
          </ac:spMkLst>
        </pc:spChg>
        <pc:graphicFrameChg chg="add del mod modGraphic">
          <ac:chgData name="Parshva" userId="be9e88813ba7db3f" providerId="LiveId" clId="{E79D4AAD-3256-4C9F-BF38-3B56B3664B48}" dt="2023-05-14T14:19:39.110" v="504" actId="478"/>
          <ac:graphicFrameMkLst>
            <pc:docMk/>
            <pc:sldMk cId="2691299941" sldId="257"/>
            <ac:graphicFrameMk id="7" creationId="{026567B9-B103-386F-F108-EEA3A5CC533F}"/>
          </ac:graphicFrameMkLst>
        </pc:graphicFrameChg>
      </pc:sldChg>
      <pc:sldChg chg="delSp modSp new mod">
        <pc:chgData name="Parshva" userId="be9e88813ba7db3f" providerId="LiveId" clId="{E79D4AAD-3256-4C9F-BF38-3B56B3664B48}" dt="2023-05-14T14:35:23.894" v="802" actId="27636"/>
        <pc:sldMkLst>
          <pc:docMk/>
          <pc:sldMk cId="2296707126" sldId="258"/>
        </pc:sldMkLst>
        <pc:spChg chg="del mod">
          <ac:chgData name="Parshva" userId="be9e88813ba7db3f" providerId="LiveId" clId="{E79D4AAD-3256-4C9F-BF38-3B56B3664B48}" dt="2023-05-14T14:33:57.824" v="771" actId="478"/>
          <ac:spMkLst>
            <pc:docMk/>
            <pc:sldMk cId="2296707126" sldId="258"/>
            <ac:spMk id="2" creationId="{3E3ED8AC-E780-8833-BBFA-5F6FB454DD50}"/>
          </ac:spMkLst>
        </pc:spChg>
        <pc:spChg chg="mod">
          <ac:chgData name="Parshva" userId="be9e88813ba7db3f" providerId="LiveId" clId="{E79D4AAD-3256-4C9F-BF38-3B56B3664B48}" dt="2023-05-14T14:35:23.894" v="802" actId="27636"/>
          <ac:spMkLst>
            <pc:docMk/>
            <pc:sldMk cId="2296707126" sldId="258"/>
            <ac:spMk id="3" creationId="{6B6542A0-BDAB-3474-F8F5-714416705E94}"/>
          </ac:spMkLst>
        </pc:spChg>
      </pc:sldChg>
      <pc:sldChg chg="addSp delSp modSp new del">
        <pc:chgData name="Parshva" userId="be9e88813ba7db3f" providerId="LiveId" clId="{E79D4AAD-3256-4C9F-BF38-3B56B3664B48}" dt="2023-05-14T14:44:14.419" v="815" actId="2696"/>
        <pc:sldMkLst>
          <pc:docMk/>
          <pc:sldMk cId="4231041686" sldId="259"/>
        </pc:sldMkLst>
        <pc:spChg chg="del">
          <ac:chgData name="Parshva" userId="be9e88813ba7db3f" providerId="LiveId" clId="{E79D4AAD-3256-4C9F-BF38-3B56B3664B48}" dt="2023-05-14T14:41:24.140" v="814"/>
          <ac:spMkLst>
            <pc:docMk/>
            <pc:sldMk cId="4231041686" sldId="259"/>
            <ac:spMk id="2" creationId="{B44E8BD1-B695-E6CA-4F3E-539A190FE6C7}"/>
          </ac:spMkLst>
        </pc:spChg>
        <pc:spChg chg="del">
          <ac:chgData name="Parshva" userId="be9e88813ba7db3f" providerId="LiveId" clId="{E79D4AAD-3256-4C9F-BF38-3B56B3664B48}" dt="2023-05-14T14:41:24.140" v="814"/>
          <ac:spMkLst>
            <pc:docMk/>
            <pc:sldMk cId="4231041686" sldId="259"/>
            <ac:spMk id="3" creationId="{36E78D63-B59D-AC16-7A58-B006ACA877A5}"/>
          </ac:spMkLst>
        </pc:spChg>
        <pc:spChg chg="del">
          <ac:chgData name="Parshva" userId="be9e88813ba7db3f" providerId="LiveId" clId="{E79D4AAD-3256-4C9F-BF38-3B56B3664B48}" dt="2023-05-14T14:41:24.140" v="814"/>
          <ac:spMkLst>
            <pc:docMk/>
            <pc:sldMk cId="4231041686" sldId="259"/>
            <ac:spMk id="4" creationId="{2291A7D5-6D58-F5E2-2AA9-61B4D87E919B}"/>
          </ac:spMkLst>
        </pc:spChg>
        <pc:spChg chg="add mod">
          <ac:chgData name="Parshva" userId="be9e88813ba7db3f" providerId="LiveId" clId="{E79D4AAD-3256-4C9F-BF38-3B56B3664B48}" dt="2023-05-14T14:41:24.140" v="814"/>
          <ac:spMkLst>
            <pc:docMk/>
            <pc:sldMk cId="4231041686" sldId="259"/>
            <ac:spMk id="5" creationId="{005CF1B3-C4B9-58CE-9796-454C8FD5C4B2}"/>
          </ac:spMkLst>
        </pc:spChg>
        <pc:spChg chg="add mod">
          <ac:chgData name="Parshva" userId="be9e88813ba7db3f" providerId="LiveId" clId="{E79D4AAD-3256-4C9F-BF38-3B56B3664B48}" dt="2023-05-14T14:41:24.140" v="814"/>
          <ac:spMkLst>
            <pc:docMk/>
            <pc:sldMk cId="4231041686" sldId="259"/>
            <ac:spMk id="6" creationId="{682E5390-2FE9-4849-E4CB-921D02671C8D}"/>
          </ac:spMkLst>
        </pc:spChg>
        <pc:spChg chg="add mod">
          <ac:chgData name="Parshva" userId="be9e88813ba7db3f" providerId="LiveId" clId="{E79D4AAD-3256-4C9F-BF38-3B56B3664B48}" dt="2023-05-14T14:41:24.140" v="814"/>
          <ac:spMkLst>
            <pc:docMk/>
            <pc:sldMk cId="4231041686" sldId="259"/>
            <ac:spMk id="7" creationId="{174C59EA-53C5-9EFE-B350-D27B5957BA97}"/>
          </ac:spMkLst>
        </pc:spChg>
      </pc:sldChg>
      <pc:sldChg chg="modSp mod">
        <pc:chgData name="Parshva" userId="be9e88813ba7db3f" providerId="LiveId" clId="{E79D4AAD-3256-4C9F-BF38-3B56B3664B48}" dt="2023-05-14T14:40:15.101" v="813" actId="14100"/>
        <pc:sldMkLst>
          <pc:docMk/>
          <pc:sldMk cId="0" sldId="261"/>
        </pc:sldMkLst>
        <pc:spChg chg="mod">
          <ac:chgData name="Parshva" userId="be9e88813ba7db3f" providerId="LiveId" clId="{E79D4AAD-3256-4C9F-BF38-3B56B3664B48}" dt="2023-05-14T14:38:53.812" v="804" actId="14100"/>
          <ac:spMkLst>
            <pc:docMk/>
            <pc:sldMk cId="0" sldId="261"/>
            <ac:spMk id="2" creationId="{00000000-0000-0000-0000-000000000000}"/>
          </ac:spMkLst>
        </pc:spChg>
        <pc:spChg chg="mod">
          <ac:chgData name="Parshva" userId="be9e88813ba7db3f" providerId="LiveId" clId="{E79D4AAD-3256-4C9F-BF38-3B56B3664B48}" dt="2023-05-14T14:39:51.781" v="810" actId="1076"/>
          <ac:spMkLst>
            <pc:docMk/>
            <pc:sldMk cId="0" sldId="261"/>
            <ac:spMk id="3" creationId="{00000000-0000-0000-0000-000000000000}"/>
          </ac:spMkLst>
        </pc:spChg>
        <pc:spChg chg="mod">
          <ac:chgData name="Parshva" userId="be9e88813ba7db3f" providerId="LiveId" clId="{E79D4AAD-3256-4C9F-BF38-3B56B3664B48}" dt="2023-05-14T14:39:56.241" v="811" actId="1076"/>
          <ac:spMkLst>
            <pc:docMk/>
            <pc:sldMk cId="0" sldId="261"/>
            <ac:spMk id="4" creationId="{00000000-0000-0000-0000-000000000000}"/>
          </ac:spMkLst>
        </pc:spChg>
        <pc:spChg chg="mod">
          <ac:chgData name="Parshva" userId="be9e88813ba7db3f" providerId="LiveId" clId="{E79D4AAD-3256-4C9F-BF38-3B56B3664B48}" dt="2023-05-14T14:40:15.101" v="813" actId="14100"/>
          <ac:spMkLst>
            <pc:docMk/>
            <pc:sldMk cId="0" sldId="261"/>
            <ac:spMk id="5" creationId="{00000000-0000-0000-0000-000000000000}"/>
          </ac:spMkLst>
        </pc:spChg>
      </pc:sldChg>
      <pc:sldChg chg="addSp delSp modSp new mod">
        <pc:chgData name="Parshva" userId="be9e88813ba7db3f" providerId="LiveId" clId="{E79D4AAD-3256-4C9F-BF38-3B56B3664B48}" dt="2023-05-16T04:57:57.680" v="8539" actId="478"/>
        <pc:sldMkLst>
          <pc:docMk/>
          <pc:sldMk cId="707579656" sldId="262"/>
        </pc:sldMkLst>
        <pc:spChg chg="mod">
          <ac:chgData name="Parshva" userId="be9e88813ba7db3f" providerId="LiveId" clId="{E79D4AAD-3256-4C9F-BF38-3B56B3664B48}" dt="2023-05-14T14:46:41.790" v="865" actId="1076"/>
          <ac:spMkLst>
            <pc:docMk/>
            <pc:sldMk cId="707579656" sldId="262"/>
            <ac:spMk id="2" creationId="{7410B24E-AC78-C823-594B-8790F4A34E4C}"/>
          </ac:spMkLst>
        </pc:spChg>
        <pc:spChg chg="mod">
          <ac:chgData name="Parshva" userId="be9e88813ba7db3f" providerId="LiveId" clId="{E79D4AAD-3256-4C9F-BF38-3B56B3664B48}" dt="2023-05-14T14:46:17.931" v="863" actId="403"/>
          <ac:spMkLst>
            <pc:docMk/>
            <pc:sldMk cId="707579656" sldId="262"/>
            <ac:spMk id="3" creationId="{047654EB-37BB-4FE8-B788-EDE73F57FCF6}"/>
          </ac:spMkLst>
        </pc:spChg>
        <pc:picChg chg="add del mod">
          <ac:chgData name="Parshva" userId="be9e88813ba7db3f" providerId="LiveId" clId="{E79D4AAD-3256-4C9F-BF38-3B56B3664B48}" dt="2023-05-16T04:57:57.680" v="8539" actId="478"/>
          <ac:picMkLst>
            <pc:docMk/>
            <pc:sldMk cId="707579656" sldId="262"/>
            <ac:picMk id="5" creationId="{1CD3D4B6-4780-01F1-2354-8CFE27A7784F}"/>
          </ac:picMkLst>
        </pc:picChg>
      </pc:sldChg>
      <pc:sldChg chg="delSp modSp new del mod">
        <pc:chgData name="Parshva" userId="be9e88813ba7db3f" providerId="LiveId" clId="{E79D4AAD-3256-4C9F-BF38-3B56B3664B48}" dt="2023-05-14T14:58:36.915" v="1152" actId="2696"/>
        <pc:sldMkLst>
          <pc:docMk/>
          <pc:sldMk cId="2232596366" sldId="263"/>
        </pc:sldMkLst>
        <pc:spChg chg="del">
          <ac:chgData name="Parshva" userId="be9e88813ba7db3f" providerId="LiveId" clId="{E79D4AAD-3256-4C9F-BF38-3B56B3664B48}" dt="2023-05-14T14:47:41.776" v="867" actId="478"/>
          <ac:spMkLst>
            <pc:docMk/>
            <pc:sldMk cId="2232596366" sldId="263"/>
            <ac:spMk id="2" creationId="{EB8E2C25-1EDF-1FE0-3EE7-CAB73BB64D9D}"/>
          </ac:spMkLst>
        </pc:spChg>
        <pc:spChg chg="mod">
          <ac:chgData name="Parshva" userId="be9e88813ba7db3f" providerId="LiveId" clId="{E79D4AAD-3256-4C9F-BF38-3B56B3664B48}" dt="2023-05-14T14:57:35.386" v="1132" actId="20577"/>
          <ac:spMkLst>
            <pc:docMk/>
            <pc:sldMk cId="2232596366" sldId="263"/>
            <ac:spMk id="3" creationId="{9221A9B9-FDA0-57D8-7D8A-AAD269E42062}"/>
          </ac:spMkLst>
        </pc:spChg>
      </pc:sldChg>
      <pc:sldChg chg="addSp delSp modSp new mod">
        <pc:chgData name="Parshva" userId="be9e88813ba7db3f" providerId="LiveId" clId="{E79D4AAD-3256-4C9F-BF38-3B56B3664B48}" dt="2023-05-14T14:56:27.519" v="1130" actId="27636"/>
        <pc:sldMkLst>
          <pc:docMk/>
          <pc:sldMk cId="3280358333" sldId="264"/>
        </pc:sldMkLst>
        <pc:spChg chg="del">
          <ac:chgData name="Parshva" userId="be9e88813ba7db3f" providerId="LiveId" clId="{E79D4AAD-3256-4C9F-BF38-3B56B3664B48}" dt="2023-05-14T14:48:02.110" v="872" actId="478"/>
          <ac:spMkLst>
            <pc:docMk/>
            <pc:sldMk cId="3280358333" sldId="264"/>
            <ac:spMk id="2" creationId="{19C09A0C-4333-4B2D-0E31-3D23B26A87EC}"/>
          </ac:spMkLst>
        </pc:spChg>
        <pc:spChg chg="mod">
          <ac:chgData name="Parshva" userId="be9e88813ba7db3f" providerId="LiveId" clId="{E79D4AAD-3256-4C9F-BF38-3B56B3664B48}" dt="2023-05-14T14:56:27.519" v="1130" actId="27636"/>
          <ac:spMkLst>
            <pc:docMk/>
            <pc:sldMk cId="3280358333" sldId="264"/>
            <ac:spMk id="3" creationId="{004AE7A1-0648-7558-0EEE-0060AD2F04FB}"/>
          </ac:spMkLst>
        </pc:spChg>
        <pc:spChg chg="add mod">
          <ac:chgData name="Parshva" userId="be9e88813ba7db3f" providerId="LiveId" clId="{E79D4AAD-3256-4C9F-BF38-3B56B3664B48}" dt="2023-05-14T14:55:53.606" v="1110" actId="1076"/>
          <ac:spMkLst>
            <pc:docMk/>
            <pc:sldMk cId="3280358333" sldId="264"/>
            <ac:spMk id="4" creationId="{B383058C-E6A4-8EEF-358A-256A0A10BA27}"/>
          </ac:spMkLst>
        </pc:spChg>
      </pc:sldChg>
      <pc:sldChg chg="delSp modSp new mod">
        <pc:chgData name="Parshva" userId="be9e88813ba7db3f" providerId="LiveId" clId="{E79D4AAD-3256-4C9F-BF38-3B56B3664B48}" dt="2023-05-14T14:58:18.089" v="1151" actId="20577"/>
        <pc:sldMkLst>
          <pc:docMk/>
          <pc:sldMk cId="3701798426" sldId="265"/>
        </pc:sldMkLst>
        <pc:spChg chg="del">
          <ac:chgData name="Parshva" userId="be9e88813ba7db3f" providerId="LiveId" clId="{E79D4AAD-3256-4C9F-BF38-3B56B3664B48}" dt="2023-05-14T14:54:14.715" v="1054" actId="478"/>
          <ac:spMkLst>
            <pc:docMk/>
            <pc:sldMk cId="3701798426" sldId="265"/>
            <ac:spMk id="2" creationId="{FA1658AF-A1BC-9FA4-6A21-16FDA6621718}"/>
          </ac:spMkLst>
        </pc:spChg>
        <pc:spChg chg="mod">
          <ac:chgData name="Parshva" userId="be9e88813ba7db3f" providerId="LiveId" clId="{E79D4AAD-3256-4C9F-BF38-3B56B3664B48}" dt="2023-05-14T14:58:18.089" v="1151" actId="20577"/>
          <ac:spMkLst>
            <pc:docMk/>
            <pc:sldMk cId="3701798426" sldId="265"/>
            <ac:spMk id="3" creationId="{A0A7CA18-8EA3-3A49-1224-0C7252E67A84}"/>
          </ac:spMkLst>
        </pc:spChg>
      </pc:sldChg>
      <pc:sldChg chg="addSp delSp modSp new mod">
        <pc:chgData name="Parshva" userId="be9e88813ba7db3f" providerId="LiveId" clId="{E79D4AAD-3256-4C9F-BF38-3B56B3664B48}" dt="2023-05-15T04:06:38.312" v="1191" actId="3062"/>
        <pc:sldMkLst>
          <pc:docMk/>
          <pc:sldMk cId="3636783793" sldId="266"/>
        </pc:sldMkLst>
        <pc:spChg chg="del">
          <ac:chgData name="Parshva" userId="be9e88813ba7db3f" providerId="LiveId" clId="{E79D4AAD-3256-4C9F-BF38-3B56B3664B48}" dt="2023-05-15T04:05:06.976" v="1154" actId="478"/>
          <ac:spMkLst>
            <pc:docMk/>
            <pc:sldMk cId="3636783793" sldId="266"/>
            <ac:spMk id="2" creationId="{9B940A69-7F42-BB93-8C9C-72D55B359181}"/>
          </ac:spMkLst>
        </pc:spChg>
        <pc:spChg chg="mod">
          <ac:chgData name="Parshva" userId="be9e88813ba7db3f" providerId="LiveId" clId="{E79D4AAD-3256-4C9F-BF38-3B56B3664B48}" dt="2023-05-15T04:05:39.333" v="1162" actId="14100"/>
          <ac:spMkLst>
            <pc:docMk/>
            <pc:sldMk cId="3636783793" sldId="266"/>
            <ac:spMk id="3" creationId="{5ECECB76-4516-50DC-D6EF-9967B3428598}"/>
          </ac:spMkLst>
        </pc:spChg>
        <pc:spChg chg="add mod">
          <ac:chgData name="Parshva" userId="be9e88813ba7db3f" providerId="LiveId" clId="{E79D4AAD-3256-4C9F-BF38-3B56B3664B48}" dt="2023-05-15T04:06:38.312" v="1191" actId="3062"/>
          <ac:spMkLst>
            <pc:docMk/>
            <pc:sldMk cId="3636783793" sldId="266"/>
            <ac:spMk id="4" creationId="{513AF0DE-629C-DCE5-E5CC-E8E67FA46FA1}"/>
          </ac:spMkLst>
        </pc:spChg>
      </pc:sldChg>
      <pc:sldChg chg="new del">
        <pc:chgData name="Parshva" userId="be9e88813ba7db3f" providerId="LiveId" clId="{E79D4AAD-3256-4C9F-BF38-3B56B3664B48}" dt="2023-05-15T04:10:06.818" v="1193" actId="2696"/>
        <pc:sldMkLst>
          <pc:docMk/>
          <pc:sldMk cId="2441989983" sldId="267"/>
        </pc:sldMkLst>
      </pc:sldChg>
      <pc:sldChg chg="addSp delSp modSp new mod">
        <pc:chgData name="Parshva" userId="be9e88813ba7db3f" providerId="LiveId" clId="{E79D4AAD-3256-4C9F-BF38-3B56B3664B48}" dt="2023-05-16T05:06:10.764" v="8608" actId="1076"/>
        <pc:sldMkLst>
          <pc:docMk/>
          <pc:sldMk cId="2867760017" sldId="267"/>
        </pc:sldMkLst>
        <pc:spChg chg="add del mod">
          <ac:chgData name="Parshva" userId="be9e88813ba7db3f" providerId="LiveId" clId="{E79D4AAD-3256-4C9F-BF38-3B56B3664B48}" dt="2023-05-15T04:23:28.463" v="1207"/>
          <ac:spMkLst>
            <pc:docMk/>
            <pc:sldMk cId="2867760017" sldId="267"/>
            <ac:spMk id="4" creationId="{8036FA13-A660-7FBE-58C4-1109522ABEA5}"/>
          </ac:spMkLst>
        </pc:spChg>
        <pc:spChg chg="add mod">
          <ac:chgData name="Parshva" userId="be9e88813ba7db3f" providerId="LiveId" clId="{E79D4AAD-3256-4C9F-BF38-3B56B3664B48}" dt="2023-05-15T04:28:45.689" v="1652" actId="20577"/>
          <ac:spMkLst>
            <pc:docMk/>
            <pc:sldMk cId="2867760017" sldId="267"/>
            <ac:spMk id="5" creationId="{2B0D81B4-2528-361B-945C-D020689AB466}"/>
          </ac:spMkLst>
        </pc:spChg>
        <pc:picChg chg="add mod">
          <ac:chgData name="Parshva" userId="be9e88813ba7db3f" providerId="LiveId" clId="{E79D4AAD-3256-4C9F-BF38-3B56B3664B48}" dt="2023-05-16T05:06:10.764" v="8608" actId="1076"/>
          <ac:picMkLst>
            <pc:docMk/>
            <pc:sldMk cId="2867760017" sldId="267"/>
            <ac:picMk id="3" creationId="{1AA3F0A8-D266-29EA-F698-C44615F5EE62}"/>
          </ac:picMkLst>
        </pc:picChg>
      </pc:sldChg>
      <pc:sldChg chg="addSp modSp new mod">
        <pc:chgData name="Parshva" userId="be9e88813ba7db3f" providerId="LiveId" clId="{E79D4AAD-3256-4C9F-BF38-3B56B3664B48}" dt="2023-05-15T04:57:29.307" v="2103" actId="20577"/>
        <pc:sldMkLst>
          <pc:docMk/>
          <pc:sldMk cId="2484496010" sldId="268"/>
        </pc:sldMkLst>
        <pc:spChg chg="add mod">
          <ac:chgData name="Parshva" userId="be9e88813ba7db3f" providerId="LiveId" clId="{E79D4AAD-3256-4C9F-BF38-3B56B3664B48}" dt="2023-05-15T04:57:29.307" v="2103" actId="20577"/>
          <ac:spMkLst>
            <pc:docMk/>
            <pc:sldMk cId="2484496010" sldId="268"/>
            <ac:spMk id="4" creationId="{ADA0D3D3-902B-E443-FC65-4153142A7C84}"/>
          </ac:spMkLst>
        </pc:spChg>
        <pc:picChg chg="add mod">
          <ac:chgData name="Parshva" userId="be9e88813ba7db3f" providerId="LiveId" clId="{E79D4AAD-3256-4C9F-BF38-3B56B3664B48}" dt="2023-05-15T04:51:57.641" v="1656" actId="1076"/>
          <ac:picMkLst>
            <pc:docMk/>
            <pc:sldMk cId="2484496010" sldId="268"/>
            <ac:picMk id="3" creationId="{8AFD3690-2E86-6466-68AC-8F763D5FAAB7}"/>
          </ac:picMkLst>
        </pc:picChg>
      </pc:sldChg>
      <pc:sldChg chg="addSp modSp new mod">
        <pc:chgData name="Parshva" userId="be9e88813ba7db3f" providerId="LiveId" clId="{E79D4AAD-3256-4C9F-BF38-3B56B3664B48}" dt="2023-05-15T05:21:07.852" v="2435" actId="20577"/>
        <pc:sldMkLst>
          <pc:docMk/>
          <pc:sldMk cId="993345712" sldId="269"/>
        </pc:sldMkLst>
        <pc:spChg chg="add mod">
          <ac:chgData name="Parshva" userId="be9e88813ba7db3f" providerId="LiveId" clId="{E79D4AAD-3256-4C9F-BF38-3B56B3664B48}" dt="2023-05-15T05:21:07.852" v="2435" actId="20577"/>
          <ac:spMkLst>
            <pc:docMk/>
            <pc:sldMk cId="993345712" sldId="269"/>
            <ac:spMk id="4" creationId="{6ECB4762-3350-A78B-FDEF-21C08CF265E9}"/>
          </ac:spMkLst>
        </pc:spChg>
        <pc:picChg chg="add mod">
          <ac:chgData name="Parshva" userId="be9e88813ba7db3f" providerId="LiveId" clId="{E79D4AAD-3256-4C9F-BF38-3B56B3664B48}" dt="2023-05-15T04:59:49.126" v="2108" actId="14100"/>
          <ac:picMkLst>
            <pc:docMk/>
            <pc:sldMk cId="993345712" sldId="269"/>
            <ac:picMk id="3" creationId="{75738CA0-C18F-1D2D-AE83-FC46D8A9F144}"/>
          </ac:picMkLst>
        </pc:picChg>
      </pc:sldChg>
      <pc:sldChg chg="addSp delSp modSp new mod">
        <pc:chgData name="Parshva" userId="be9e88813ba7db3f" providerId="LiveId" clId="{E79D4AAD-3256-4C9F-BF38-3B56B3664B48}" dt="2023-05-15T05:34:59.487" v="2494" actId="12385"/>
        <pc:sldMkLst>
          <pc:docMk/>
          <pc:sldMk cId="4209378306" sldId="270"/>
        </pc:sldMkLst>
        <pc:spChg chg="add del mod">
          <ac:chgData name="Parshva" userId="be9e88813ba7db3f" providerId="LiveId" clId="{E79D4AAD-3256-4C9F-BF38-3B56B3664B48}" dt="2023-05-15T05:31:33.888" v="2445" actId="478"/>
          <ac:spMkLst>
            <pc:docMk/>
            <pc:sldMk cId="4209378306" sldId="270"/>
            <ac:spMk id="4" creationId="{0639091D-DB0D-C871-8B7B-73842E7CB942}"/>
          </ac:spMkLst>
        </pc:spChg>
        <pc:spChg chg="add del mod">
          <ac:chgData name="Parshva" userId="be9e88813ba7db3f" providerId="LiveId" clId="{E79D4AAD-3256-4C9F-BF38-3B56B3664B48}" dt="2023-05-15T05:31:44.127" v="2450"/>
          <ac:spMkLst>
            <pc:docMk/>
            <pc:sldMk cId="4209378306" sldId="270"/>
            <ac:spMk id="5" creationId="{303B4400-15A2-9774-C9EE-B1CE6A3AFCFF}"/>
          </ac:spMkLst>
        </pc:spChg>
        <pc:spChg chg="add del mod">
          <ac:chgData name="Parshva" userId="be9e88813ba7db3f" providerId="LiveId" clId="{E79D4AAD-3256-4C9F-BF38-3B56B3664B48}" dt="2023-05-15T05:33:28.807" v="2461"/>
          <ac:spMkLst>
            <pc:docMk/>
            <pc:sldMk cId="4209378306" sldId="270"/>
            <ac:spMk id="6" creationId="{B3B2EDF3-9B02-0432-B14E-CEBFB629B152}"/>
          </ac:spMkLst>
        </pc:spChg>
        <pc:graphicFrameChg chg="add mod modGraphic">
          <ac:chgData name="Parshva" userId="be9e88813ba7db3f" providerId="LiveId" clId="{E79D4AAD-3256-4C9F-BF38-3B56B3664B48}" dt="2023-05-15T05:34:59.487" v="2494" actId="12385"/>
          <ac:graphicFrameMkLst>
            <pc:docMk/>
            <pc:sldMk cId="4209378306" sldId="270"/>
            <ac:graphicFrameMk id="7" creationId="{5F1F9551-E482-68A3-52BC-F545DD59CC83}"/>
          </ac:graphicFrameMkLst>
        </pc:graphicFrameChg>
        <pc:picChg chg="add mod">
          <ac:chgData name="Parshva" userId="be9e88813ba7db3f" providerId="LiveId" clId="{E79D4AAD-3256-4C9F-BF38-3B56B3664B48}" dt="2023-05-15T05:21:25.106" v="2438" actId="1076"/>
          <ac:picMkLst>
            <pc:docMk/>
            <pc:sldMk cId="4209378306" sldId="270"/>
            <ac:picMk id="3" creationId="{599CC6AB-CF73-383C-1F72-6EE01E52CEAD}"/>
          </ac:picMkLst>
        </pc:picChg>
      </pc:sldChg>
      <pc:sldChg chg="addSp modSp new mod">
        <pc:chgData name="Parshva" userId="be9e88813ba7db3f" providerId="LiveId" clId="{E79D4AAD-3256-4C9F-BF38-3B56B3664B48}" dt="2023-05-15T07:15:53.530" v="2943" actId="20577"/>
        <pc:sldMkLst>
          <pc:docMk/>
          <pc:sldMk cId="727434222" sldId="271"/>
        </pc:sldMkLst>
        <pc:spChg chg="add mod">
          <ac:chgData name="Parshva" userId="be9e88813ba7db3f" providerId="LiveId" clId="{E79D4AAD-3256-4C9F-BF38-3B56B3664B48}" dt="2023-05-15T07:15:53.530" v="2943" actId="20577"/>
          <ac:spMkLst>
            <pc:docMk/>
            <pc:sldMk cId="727434222" sldId="271"/>
            <ac:spMk id="4" creationId="{8604EE7D-5C26-2B92-346B-433C2E9684C9}"/>
          </ac:spMkLst>
        </pc:spChg>
        <pc:picChg chg="add mod">
          <ac:chgData name="Parshva" userId="be9e88813ba7db3f" providerId="LiveId" clId="{E79D4AAD-3256-4C9F-BF38-3B56B3664B48}" dt="2023-05-15T05:36:10.642" v="2499" actId="14100"/>
          <ac:picMkLst>
            <pc:docMk/>
            <pc:sldMk cId="727434222" sldId="271"/>
            <ac:picMk id="3" creationId="{0AD9645C-A743-695B-165F-96D78B28AD54}"/>
          </ac:picMkLst>
        </pc:picChg>
      </pc:sldChg>
      <pc:sldChg chg="addSp modSp new mod">
        <pc:chgData name="Parshva" userId="be9e88813ba7db3f" providerId="LiveId" clId="{E79D4AAD-3256-4C9F-BF38-3B56B3664B48}" dt="2023-05-15T07:21:47.746" v="3269" actId="20577"/>
        <pc:sldMkLst>
          <pc:docMk/>
          <pc:sldMk cId="3088004059" sldId="272"/>
        </pc:sldMkLst>
        <pc:spChg chg="add mod">
          <ac:chgData name="Parshva" userId="be9e88813ba7db3f" providerId="LiveId" clId="{E79D4AAD-3256-4C9F-BF38-3B56B3664B48}" dt="2023-05-15T07:21:47.746" v="3269" actId="20577"/>
          <ac:spMkLst>
            <pc:docMk/>
            <pc:sldMk cId="3088004059" sldId="272"/>
            <ac:spMk id="6" creationId="{6F77FD35-2ABB-EF95-B3FA-FCAF3BB605CA}"/>
          </ac:spMkLst>
        </pc:spChg>
        <pc:picChg chg="add mod">
          <ac:chgData name="Parshva" userId="be9e88813ba7db3f" providerId="LiveId" clId="{E79D4AAD-3256-4C9F-BF38-3B56B3664B48}" dt="2023-05-15T07:18:19.687" v="2958" actId="1076"/>
          <ac:picMkLst>
            <pc:docMk/>
            <pc:sldMk cId="3088004059" sldId="272"/>
            <ac:picMk id="3" creationId="{DD28B702-DDD7-23FC-9806-D1F2FAC63E5E}"/>
          </ac:picMkLst>
        </pc:picChg>
        <pc:picChg chg="add mod">
          <ac:chgData name="Parshva" userId="be9e88813ba7db3f" providerId="LiveId" clId="{E79D4AAD-3256-4C9F-BF38-3B56B3664B48}" dt="2023-05-15T07:18:18.421" v="2957" actId="1076"/>
          <ac:picMkLst>
            <pc:docMk/>
            <pc:sldMk cId="3088004059" sldId="272"/>
            <ac:picMk id="5" creationId="{A391E969-2AF2-00B7-54E6-D81E9B7C7A91}"/>
          </ac:picMkLst>
        </pc:picChg>
      </pc:sldChg>
      <pc:sldChg chg="addSp modSp new mod">
        <pc:chgData name="Parshva" userId="be9e88813ba7db3f" providerId="LiveId" clId="{E79D4AAD-3256-4C9F-BF38-3B56B3664B48}" dt="2023-05-15T07:24:34.905" v="3567" actId="20577"/>
        <pc:sldMkLst>
          <pc:docMk/>
          <pc:sldMk cId="142445522" sldId="273"/>
        </pc:sldMkLst>
        <pc:spChg chg="add mod">
          <ac:chgData name="Parshva" userId="be9e88813ba7db3f" providerId="LiveId" clId="{E79D4AAD-3256-4C9F-BF38-3B56B3664B48}" dt="2023-05-15T07:24:34.905" v="3567" actId="20577"/>
          <ac:spMkLst>
            <pc:docMk/>
            <pc:sldMk cId="142445522" sldId="273"/>
            <ac:spMk id="4" creationId="{A3E9864A-7A11-F888-146F-529E7BEEF8E6}"/>
          </ac:spMkLst>
        </pc:spChg>
        <pc:picChg chg="add mod">
          <ac:chgData name="Parshva" userId="be9e88813ba7db3f" providerId="LiveId" clId="{E79D4AAD-3256-4C9F-BF38-3B56B3664B48}" dt="2023-05-15T07:22:05.612" v="3272" actId="14100"/>
          <ac:picMkLst>
            <pc:docMk/>
            <pc:sldMk cId="142445522" sldId="273"/>
            <ac:picMk id="3" creationId="{AFCC46C1-E4AA-CFA0-2431-8C9A6C4D6293}"/>
          </ac:picMkLst>
        </pc:picChg>
      </pc:sldChg>
      <pc:sldChg chg="addSp modSp new mod">
        <pc:chgData name="Parshva" userId="be9e88813ba7db3f" providerId="LiveId" clId="{E79D4AAD-3256-4C9F-BF38-3B56B3664B48}" dt="2023-05-15T09:50:10.401" v="4091" actId="20577"/>
        <pc:sldMkLst>
          <pc:docMk/>
          <pc:sldMk cId="2041208868" sldId="274"/>
        </pc:sldMkLst>
        <pc:spChg chg="add mod">
          <ac:chgData name="Parshva" userId="be9e88813ba7db3f" providerId="LiveId" clId="{E79D4AAD-3256-4C9F-BF38-3B56B3664B48}" dt="2023-05-15T09:48:32.176" v="3898" actId="20577"/>
          <ac:spMkLst>
            <pc:docMk/>
            <pc:sldMk cId="2041208868" sldId="274"/>
            <ac:spMk id="4" creationId="{21BCBB99-E9D6-9F98-1549-A3F065572E1E}"/>
          </ac:spMkLst>
        </pc:spChg>
        <pc:spChg chg="add mod">
          <ac:chgData name="Parshva" userId="be9e88813ba7db3f" providerId="LiveId" clId="{E79D4AAD-3256-4C9F-BF38-3B56B3664B48}" dt="2023-05-15T09:48:38.792" v="3900" actId="14100"/>
          <ac:spMkLst>
            <pc:docMk/>
            <pc:sldMk cId="2041208868" sldId="274"/>
            <ac:spMk id="7" creationId="{B4CE9CCF-0706-4855-8E80-B8EBBD59A6F6}"/>
          </ac:spMkLst>
        </pc:spChg>
        <pc:spChg chg="add">
          <ac:chgData name="Parshva" userId="be9e88813ba7db3f" providerId="LiveId" clId="{E79D4AAD-3256-4C9F-BF38-3B56B3664B48}" dt="2023-05-15T09:49:01.465" v="3902" actId="11529"/>
          <ac:spMkLst>
            <pc:docMk/>
            <pc:sldMk cId="2041208868" sldId="274"/>
            <ac:spMk id="8" creationId="{C1BC16B8-655F-5CA6-4E33-C44CF43D0B9F}"/>
          </ac:spMkLst>
        </pc:spChg>
        <pc:spChg chg="add mod">
          <ac:chgData name="Parshva" userId="be9e88813ba7db3f" providerId="LiveId" clId="{E79D4AAD-3256-4C9F-BF38-3B56B3664B48}" dt="2023-05-15T09:50:10.401" v="4091" actId="20577"/>
          <ac:spMkLst>
            <pc:docMk/>
            <pc:sldMk cId="2041208868" sldId="274"/>
            <ac:spMk id="9" creationId="{08E4F7DA-B0E8-81BC-1C06-1DB291387669}"/>
          </ac:spMkLst>
        </pc:spChg>
        <pc:picChg chg="add mod">
          <ac:chgData name="Parshva" userId="be9e88813ba7db3f" providerId="LiveId" clId="{E79D4AAD-3256-4C9F-BF38-3B56B3664B48}" dt="2023-05-15T09:48:48.465" v="3901" actId="14100"/>
          <ac:picMkLst>
            <pc:docMk/>
            <pc:sldMk cId="2041208868" sldId="274"/>
            <ac:picMk id="3" creationId="{7FAAC121-97E0-E65A-F8EE-2B73C0A7E94C}"/>
          </ac:picMkLst>
        </pc:picChg>
        <pc:picChg chg="add mod">
          <ac:chgData name="Parshva" userId="be9e88813ba7db3f" providerId="LiveId" clId="{E79D4AAD-3256-4C9F-BF38-3B56B3664B48}" dt="2023-05-15T09:47:17.469" v="3769" actId="1076"/>
          <ac:picMkLst>
            <pc:docMk/>
            <pc:sldMk cId="2041208868" sldId="274"/>
            <ac:picMk id="6" creationId="{94E14A00-DB75-1632-54F3-D5FE616B7DB3}"/>
          </ac:picMkLst>
        </pc:picChg>
      </pc:sldChg>
      <pc:sldChg chg="addSp modSp new mod">
        <pc:chgData name="Parshva" userId="be9e88813ba7db3f" providerId="LiveId" clId="{E79D4AAD-3256-4C9F-BF38-3B56B3664B48}" dt="2023-05-15T09:53:35.981" v="4561" actId="20577"/>
        <pc:sldMkLst>
          <pc:docMk/>
          <pc:sldMk cId="1602347374" sldId="275"/>
        </pc:sldMkLst>
        <pc:spChg chg="add mod">
          <ac:chgData name="Parshva" userId="be9e88813ba7db3f" providerId="LiveId" clId="{E79D4AAD-3256-4C9F-BF38-3B56B3664B48}" dt="2023-05-15T09:53:35.981" v="4561" actId="20577"/>
          <ac:spMkLst>
            <pc:docMk/>
            <pc:sldMk cId="1602347374" sldId="275"/>
            <ac:spMk id="4" creationId="{029AF924-0654-17D7-167E-762749297B6A}"/>
          </ac:spMkLst>
        </pc:spChg>
        <pc:picChg chg="add mod">
          <ac:chgData name="Parshva" userId="be9e88813ba7db3f" providerId="LiveId" clId="{E79D4AAD-3256-4C9F-BF38-3B56B3664B48}" dt="2023-05-15T09:50:47.471" v="4099" actId="14100"/>
          <ac:picMkLst>
            <pc:docMk/>
            <pc:sldMk cId="1602347374" sldId="275"/>
            <ac:picMk id="3" creationId="{7A77C8AD-A311-B697-F531-1C946C8D049F}"/>
          </ac:picMkLst>
        </pc:picChg>
      </pc:sldChg>
      <pc:sldChg chg="addSp modSp new mod">
        <pc:chgData name="Parshva" userId="be9e88813ba7db3f" providerId="LiveId" clId="{E79D4AAD-3256-4C9F-BF38-3B56B3664B48}" dt="2023-05-15T10:07:21.581" v="4802" actId="20577"/>
        <pc:sldMkLst>
          <pc:docMk/>
          <pc:sldMk cId="801783127" sldId="276"/>
        </pc:sldMkLst>
        <pc:spChg chg="add mod">
          <ac:chgData name="Parshva" userId="be9e88813ba7db3f" providerId="LiveId" clId="{E79D4AAD-3256-4C9F-BF38-3B56B3664B48}" dt="2023-05-15T10:07:21.581" v="4802" actId="20577"/>
          <ac:spMkLst>
            <pc:docMk/>
            <pc:sldMk cId="801783127" sldId="276"/>
            <ac:spMk id="8" creationId="{71F46DEA-FD5A-9F28-4636-82826DDBB7E5}"/>
          </ac:spMkLst>
        </pc:spChg>
        <pc:picChg chg="add mod">
          <ac:chgData name="Parshva" userId="be9e88813ba7db3f" providerId="LiveId" clId="{E79D4AAD-3256-4C9F-BF38-3B56B3664B48}" dt="2023-05-15T09:57:42.133" v="4597" actId="14100"/>
          <ac:picMkLst>
            <pc:docMk/>
            <pc:sldMk cId="801783127" sldId="276"/>
            <ac:picMk id="3" creationId="{556F8754-1B2D-0428-5702-9C0CD1E34D27}"/>
          </ac:picMkLst>
        </pc:picChg>
        <pc:picChg chg="add mod">
          <ac:chgData name="Parshva" userId="be9e88813ba7db3f" providerId="LiveId" clId="{E79D4AAD-3256-4C9F-BF38-3B56B3664B48}" dt="2023-05-15T09:57:38.671" v="4596" actId="14100"/>
          <ac:picMkLst>
            <pc:docMk/>
            <pc:sldMk cId="801783127" sldId="276"/>
            <ac:picMk id="5" creationId="{BDE72589-50A4-48DA-2375-033807EAF47C}"/>
          </ac:picMkLst>
        </pc:picChg>
        <pc:picChg chg="add mod">
          <ac:chgData name="Parshva" userId="be9e88813ba7db3f" providerId="LiveId" clId="{E79D4AAD-3256-4C9F-BF38-3B56B3664B48}" dt="2023-05-15T09:57:34.077" v="4595" actId="14100"/>
          <ac:picMkLst>
            <pc:docMk/>
            <pc:sldMk cId="801783127" sldId="276"/>
            <ac:picMk id="7" creationId="{F6935D46-B02D-2437-A756-683BE02B30DF}"/>
          </ac:picMkLst>
        </pc:picChg>
      </pc:sldChg>
      <pc:sldChg chg="addSp delSp modSp new mod">
        <pc:chgData name="Parshva" userId="be9e88813ba7db3f" providerId="LiveId" clId="{E79D4AAD-3256-4C9F-BF38-3B56B3664B48}" dt="2023-05-15T10:12:57.912" v="5311" actId="20577"/>
        <pc:sldMkLst>
          <pc:docMk/>
          <pc:sldMk cId="2104707403" sldId="277"/>
        </pc:sldMkLst>
        <pc:spChg chg="add del mod">
          <ac:chgData name="Parshva" userId="be9e88813ba7db3f" providerId="LiveId" clId="{E79D4AAD-3256-4C9F-BF38-3B56B3664B48}" dt="2023-05-15T10:08:58.732" v="4811"/>
          <ac:spMkLst>
            <pc:docMk/>
            <pc:sldMk cId="2104707403" sldId="277"/>
            <ac:spMk id="4" creationId="{85449FD1-AF60-2F0F-3B79-2CBA2F5AF179}"/>
          </ac:spMkLst>
        </pc:spChg>
        <pc:spChg chg="add mod">
          <ac:chgData name="Parshva" userId="be9e88813ba7db3f" providerId="LiveId" clId="{E79D4AAD-3256-4C9F-BF38-3B56B3664B48}" dt="2023-05-15T10:12:57.912" v="5311" actId="20577"/>
          <ac:spMkLst>
            <pc:docMk/>
            <pc:sldMk cId="2104707403" sldId="277"/>
            <ac:spMk id="5" creationId="{1ACCB559-5DF1-9996-3A24-223F59119A15}"/>
          </ac:spMkLst>
        </pc:spChg>
        <pc:picChg chg="add mod">
          <ac:chgData name="Parshva" userId="be9e88813ba7db3f" providerId="LiveId" clId="{E79D4AAD-3256-4C9F-BF38-3B56B3664B48}" dt="2023-05-15T10:08:44.445" v="4804" actId="1076"/>
          <ac:picMkLst>
            <pc:docMk/>
            <pc:sldMk cId="2104707403" sldId="277"/>
            <ac:picMk id="3" creationId="{E13DD96A-DE41-9ABB-CF76-49947B3DA985}"/>
          </ac:picMkLst>
        </pc:picChg>
      </pc:sldChg>
      <pc:sldChg chg="addSp modSp new mod">
        <pc:chgData name="Parshva" userId="be9e88813ba7db3f" providerId="LiveId" clId="{E79D4AAD-3256-4C9F-BF38-3B56B3664B48}" dt="2023-05-15T10:15:17.558" v="5584" actId="20577"/>
        <pc:sldMkLst>
          <pc:docMk/>
          <pc:sldMk cId="4274602679" sldId="278"/>
        </pc:sldMkLst>
        <pc:spChg chg="add mod">
          <ac:chgData name="Parshva" userId="be9e88813ba7db3f" providerId="LiveId" clId="{E79D4AAD-3256-4C9F-BF38-3B56B3664B48}" dt="2023-05-15T10:15:17.558" v="5584" actId="20577"/>
          <ac:spMkLst>
            <pc:docMk/>
            <pc:sldMk cId="4274602679" sldId="278"/>
            <ac:spMk id="4" creationId="{18739BB2-A3AA-44C5-50AC-6E1792F68452}"/>
          </ac:spMkLst>
        </pc:spChg>
        <pc:picChg chg="add mod">
          <ac:chgData name="Parshva" userId="be9e88813ba7db3f" providerId="LiveId" clId="{E79D4AAD-3256-4C9F-BF38-3B56B3664B48}" dt="2023-05-15T10:13:22.749" v="5317" actId="14100"/>
          <ac:picMkLst>
            <pc:docMk/>
            <pc:sldMk cId="4274602679" sldId="278"/>
            <ac:picMk id="3" creationId="{831B8376-6120-15EB-E0B8-EF73CD6EA133}"/>
          </ac:picMkLst>
        </pc:picChg>
      </pc:sldChg>
      <pc:sldChg chg="addSp modSp new mod">
        <pc:chgData name="Parshva" userId="be9e88813ba7db3f" providerId="LiveId" clId="{E79D4AAD-3256-4C9F-BF38-3B56B3664B48}" dt="2023-05-15T10:17:53.484" v="5927" actId="20577"/>
        <pc:sldMkLst>
          <pc:docMk/>
          <pc:sldMk cId="4063800998" sldId="279"/>
        </pc:sldMkLst>
        <pc:spChg chg="add mod">
          <ac:chgData name="Parshva" userId="be9e88813ba7db3f" providerId="LiveId" clId="{E79D4AAD-3256-4C9F-BF38-3B56B3664B48}" dt="2023-05-15T10:17:53.484" v="5927" actId="20577"/>
          <ac:spMkLst>
            <pc:docMk/>
            <pc:sldMk cId="4063800998" sldId="279"/>
            <ac:spMk id="4" creationId="{1DF634C7-AD3B-78E4-A017-665DD5F05394}"/>
          </ac:spMkLst>
        </pc:spChg>
        <pc:picChg chg="add mod">
          <ac:chgData name="Parshva" userId="be9e88813ba7db3f" providerId="LiveId" clId="{E79D4AAD-3256-4C9F-BF38-3B56B3664B48}" dt="2023-05-15T10:15:35.996" v="5586" actId="1076"/>
          <ac:picMkLst>
            <pc:docMk/>
            <pc:sldMk cId="4063800998" sldId="279"/>
            <ac:picMk id="3" creationId="{26651588-A8DE-9386-F023-3CFE65E7308B}"/>
          </ac:picMkLst>
        </pc:picChg>
      </pc:sldChg>
      <pc:sldChg chg="addSp delSp modSp new mod">
        <pc:chgData name="Parshva" userId="be9e88813ba7db3f" providerId="LiveId" clId="{E79D4AAD-3256-4C9F-BF38-3B56B3664B48}" dt="2023-05-15T10:22:25.008" v="6336" actId="20577"/>
        <pc:sldMkLst>
          <pc:docMk/>
          <pc:sldMk cId="2396763533" sldId="280"/>
        </pc:sldMkLst>
        <pc:spChg chg="add del mod">
          <ac:chgData name="Parshva" userId="be9e88813ba7db3f" providerId="LiveId" clId="{E79D4AAD-3256-4C9F-BF38-3B56B3664B48}" dt="2023-05-15T10:18:57.421" v="5933"/>
          <ac:spMkLst>
            <pc:docMk/>
            <pc:sldMk cId="2396763533" sldId="280"/>
            <ac:spMk id="4" creationId="{AEC3788B-9D74-A402-B9AC-8B0FF148A36C}"/>
          </ac:spMkLst>
        </pc:spChg>
        <pc:spChg chg="add mod">
          <ac:chgData name="Parshva" userId="be9e88813ba7db3f" providerId="LiveId" clId="{E79D4AAD-3256-4C9F-BF38-3B56B3664B48}" dt="2023-05-15T10:22:25.008" v="6336" actId="20577"/>
          <ac:spMkLst>
            <pc:docMk/>
            <pc:sldMk cId="2396763533" sldId="280"/>
            <ac:spMk id="5" creationId="{A6A778DB-EBB5-BD0C-0C7C-3D3092F1B796}"/>
          </ac:spMkLst>
        </pc:spChg>
        <pc:picChg chg="add mod">
          <ac:chgData name="Parshva" userId="be9e88813ba7db3f" providerId="LiveId" clId="{E79D4AAD-3256-4C9F-BF38-3B56B3664B48}" dt="2023-05-15T10:18:51.067" v="5929" actId="1076"/>
          <ac:picMkLst>
            <pc:docMk/>
            <pc:sldMk cId="2396763533" sldId="280"/>
            <ac:picMk id="3" creationId="{F7060DE8-A7C5-4B0C-B851-3F53244B2DDD}"/>
          </ac:picMkLst>
        </pc:picChg>
      </pc:sldChg>
      <pc:sldChg chg="addSp delSp modSp new mod">
        <pc:chgData name="Parshva" userId="be9e88813ba7db3f" providerId="LiveId" clId="{E79D4AAD-3256-4C9F-BF38-3B56B3664B48}" dt="2023-05-15T14:21:46.389" v="6707" actId="20577"/>
        <pc:sldMkLst>
          <pc:docMk/>
          <pc:sldMk cId="4123944670" sldId="281"/>
        </pc:sldMkLst>
        <pc:spChg chg="add mod">
          <ac:chgData name="Parshva" userId="be9e88813ba7db3f" providerId="LiveId" clId="{E79D4AAD-3256-4C9F-BF38-3B56B3664B48}" dt="2023-05-15T14:21:46.389" v="6707" actId="20577"/>
          <ac:spMkLst>
            <pc:docMk/>
            <pc:sldMk cId="4123944670" sldId="281"/>
            <ac:spMk id="6" creationId="{A53DA3C1-29FB-52C5-81C0-D99D664A98EB}"/>
          </ac:spMkLst>
        </pc:spChg>
        <pc:picChg chg="add del mod">
          <ac:chgData name="Parshva" userId="be9e88813ba7db3f" providerId="LiveId" clId="{E79D4AAD-3256-4C9F-BF38-3B56B3664B48}" dt="2023-05-15T14:19:33.406" v="6347" actId="478"/>
          <ac:picMkLst>
            <pc:docMk/>
            <pc:sldMk cId="4123944670" sldId="281"/>
            <ac:picMk id="3" creationId="{70650F81-4EB6-D250-6982-0F9F9C5EC6A1}"/>
          </ac:picMkLst>
        </pc:picChg>
        <pc:picChg chg="add mod">
          <ac:chgData name="Parshva" userId="be9e88813ba7db3f" providerId="LiveId" clId="{E79D4AAD-3256-4C9F-BF38-3B56B3664B48}" dt="2023-05-15T14:19:43.761" v="6348" actId="14100"/>
          <ac:picMkLst>
            <pc:docMk/>
            <pc:sldMk cId="4123944670" sldId="281"/>
            <ac:picMk id="5" creationId="{D1C44836-3BBB-6B07-5B91-EDA5DEB5662B}"/>
          </ac:picMkLst>
        </pc:picChg>
      </pc:sldChg>
      <pc:sldChg chg="addSp modSp new mod">
        <pc:chgData name="Parshva" userId="be9e88813ba7db3f" providerId="LiveId" clId="{E79D4AAD-3256-4C9F-BF38-3B56B3664B48}" dt="2023-05-15T14:27:33.157" v="7254" actId="20577"/>
        <pc:sldMkLst>
          <pc:docMk/>
          <pc:sldMk cId="3136500750" sldId="282"/>
        </pc:sldMkLst>
        <pc:spChg chg="add mod">
          <ac:chgData name="Parshva" userId="be9e88813ba7db3f" providerId="LiveId" clId="{E79D4AAD-3256-4C9F-BF38-3B56B3664B48}" dt="2023-05-15T14:27:33.157" v="7254" actId="20577"/>
          <ac:spMkLst>
            <pc:docMk/>
            <pc:sldMk cId="3136500750" sldId="282"/>
            <ac:spMk id="4" creationId="{97132710-1408-5D35-3514-3AFC02765335}"/>
          </ac:spMkLst>
        </pc:spChg>
        <pc:picChg chg="add mod">
          <ac:chgData name="Parshva" userId="be9e88813ba7db3f" providerId="LiveId" clId="{E79D4AAD-3256-4C9F-BF38-3B56B3664B48}" dt="2023-05-15T14:22:03.557" v="6709" actId="1076"/>
          <ac:picMkLst>
            <pc:docMk/>
            <pc:sldMk cId="3136500750" sldId="282"/>
            <ac:picMk id="3" creationId="{0CA56085-66F4-6F3A-E79F-494882C7A230}"/>
          </ac:picMkLst>
        </pc:picChg>
      </pc:sldChg>
      <pc:sldChg chg="addSp delSp modSp new mod">
        <pc:chgData name="Parshva" userId="be9e88813ba7db3f" providerId="LiveId" clId="{E79D4AAD-3256-4C9F-BF38-3B56B3664B48}" dt="2023-05-15T14:29:48.019" v="7466" actId="20577"/>
        <pc:sldMkLst>
          <pc:docMk/>
          <pc:sldMk cId="2803129059" sldId="283"/>
        </pc:sldMkLst>
        <pc:spChg chg="add mod">
          <ac:chgData name="Parshva" userId="be9e88813ba7db3f" providerId="LiveId" clId="{E79D4AAD-3256-4C9F-BF38-3B56B3664B48}" dt="2023-05-15T14:29:48.019" v="7466" actId="20577"/>
          <ac:spMkLst>
            <pc:docMk/>
            <pc:sldMk cId="2803129059" sldId="283"/>
            <ac:spMk id="6" creationId="{5C3F1244-6900-3094-7EB8-70B9B5D13669}"/>
          </ac:spMkLst>
        </pc:spChg>
        <pc:picChg chg="add del mod">
          <ac:chgData name="Parshva" userId="be9e88813ba7db3f" providerId="LiveId" clId="{E79D4AAD-3256-4C9F-BF38-3B56B3664B48}" dt="2023-05-15T14:27:54.654" v="7257" actId="478"/>
          <ac:picMkLst>
            <pc:docMk/>
            <pc:sldMk cId="2803129059" sldId="283"/>
            <ac:picMk id="3" creationId="{9BC34425-FEEC-0DF3-EF38-55D12A53CF4B}"/>
          </ac:picMkLst>
        </pc:picChg>
        <pc:picChg chg="add mod">
          <ac:chgData name="Parshva" userId="be9e88813ba7db3f" providerId="LiveId" clId="{E79D4AAD-3256-4C9F-BF38-3B56B3664B48}" dt="2023-05-15T14:28:16.548" v="7259" actId="1076"/>
          <ac:picMkLst>
            <pc:docMk/>
            <pc:sldMk cId="2803129059" sldId="283"/>
            <ac:picMk id="5" creationId="{0E1575E5-9F2E-733A-5452-D8342C383178}"/>
          </ac:picMkLst>
        </pc:picChg>
      </pc:sldChg>
      <pc:sldChg chg="addSp modSp new mod">
        <pc:chgData name="Parshva" userId="be9e88813ba7db3f" providerId="LiveId" clId="{E79D4AAD-3256-4C9F-BF38-3B56B3664B48}" dt="2023-05-15T14:32:14.265" v="7766" actId="113"/>
        <pc:sldMkLst>
          <pc:docMk/>
          <pc:sldMk cId="3685214997" sldId="284"/>
        </pc:sldMkLst>
        <pc:spChg chg="add mod">
          <ac:chgData name="Parshva" userId="be9e88813ba7db3f" providerId="LiveId" clId="{E79D4AAD-3256-4C9F-BF38-3B56B3664B48}" dt="2023-05-15T14:32:14.265" v="7766" actId="113"/>
          <ac:spMkLst>
            <pc:docMk/>
            <pc:sldMk cId="3685214997" sldId="284"/>
            <ac:spMk id="4" creationId="{847AE3E7-97EB-FEA5-1E74-F786DE86BFF0}"/>
          </ac:spMkLst>
        </pc:spChg>
        <pc:picChg chg="add mod">
          <ac:chgData name="Parshva" userId="be9e88813ba7db3f" providerId="LiveId" clId="{E79D4AAD-3256-4C9F-BF38-3B56B3664B48}" dt="2023-05-15T14:30:01.866" v="7472" actId="1076"/>
          <ac:picMkLst>
            <pc:docMk/>
            <pc:sldMk cId="3685214997" sldId="284"/>
            <ac:picMk id="3" creationId="{BC00C805-9C89-CC37-B843-BA0E7807856A}"/>
          </ac:picMkLst>
        </pc:picChg>
      </pc:sldChg>
      <pc:sldChg chg="addSp modSp new mod">
        <pc:chgData name="Parshva" userId="be9e88813ba7db3f" providerId="LiveId" clId="{E79D4AAD-3256-4C9F-BF38-3B56B3664B48}" dt="2023-05-15T14:40:10.222" v="7987" actId="20577"/>
        <pc:sldMkLst>
          <pc:docMk/>
          <pc:sldMk cId="4109806681" sldId="285"/>
        </pc:sldMkLst>
        <pc:spChg chg="add mod">
          <ac:chgData name="Parshva" userId="be9e88813ba7db3f" providerId="LiveId" clId="{E79D4AAD-3256-4C9F-BF38-3B56B3664B48}" dt="2023-05-15T14:40:10.222" v="7987" actId="20577"/>
          <ac:spMkLst>
            <pc:docMk/>
            <pc:sldMk cId="4109806681" sldId="285"/>
            <ac:spMk id="4" creationId="{E991BF3D-549D-4ADD-9A9F-D561E8CC2879}"/>
          </ac:spMkLst>
        </pc:spChg>
        <pc:picChg chg="add mod">
          <ac:chgData name="Parshva" userId="be9e88813ba7db3f" providerId="LiveId" clId="{E79D4AAD-3256-4C9F-BF38-3B56B3664B48}" dt="2023-05-15T14:38:37.158" v="7768" actId="1076"/>
          <ac:picMkLst>
            <pc:docMk/>
            <pc:sldMk cId="4109806681" sldId="285"/>
            <ac:picMk id="3" creationId="{5C756A82-0CD7-FF40-F39F-E34977B00E36}"/>
          </ac:picMkLst>
        </pc:picChg>
      </pc:sldChg>
      <pc:sldChg chg="addSp modSp new mod">
        <pc:chgData name="Parshva" userId="be9e88813ba7db3f" providerId="LiveId" clId="{E79D4AAD-3256-4C9F-BF38-3B56B3664B48}" dt="2023-05-15T14:42:41.770" v="8128" actId="1076"/>
        <pc:sldMkLst>
          <pc:docMk/>
          <pc:sldMk cId="132082080" sldId="286"/>
        </pc:sldMkLst>
        <pc:spChg chg="add mod">
          <ac:chgData name="Parshva" userId="be9e88813ba7db3f" providerId="LiveId" clId="{E79D4AAD-3256-4C9F-BF38-3B56B3664B48}" dt="2023-05-15T14:42:41.770" v="8128" actId="1076"/>
          <ac:spMkLst>
            <pc:docMk/>
            <pc:sldMk cId="132082080" sldId="286"/>
            <ac:spMk id="8" creationId="{24644684-0B87-348F-C381-8A8333D80FA9}"/>
          </ac:spMkLst>
        </pc:spChg>
        <pc:picChg chg="add mod">
          <ac:chgData name="Parshva" userId="be9e88813ba7db3f" providerId="LiveId" clId="{E79D4AAD-3256-4C9F-BF38-3B56B3664B48}" dt="2023-05-15T14:40:52.903" v="7996" actId="14100"/>
          <ac:picMkLst>
            <pc:docMk/>
            <pc:sldMk cId="132082080" sldId="286"/>
            <ac:picMk id="3" creationId="{691B3330-A09A-913A-4B4B-8CD0247E47DF}"/>
          </ac:picMkLst>
        </pc:picChg>
        <pc:picChg chg="add mod">
          <ac:chgData name="Parshva" userId="be9e88813ba7db3f" providerId="LiveId" clId="{E79D4AAD-3256-4C9F-BF38-3B56B3664B48}" dt="2023-05-15T14:41:10.006" v="7999" actId="14100"/>
          <ac:picMkLst>
            <pc:docMk/>
            <pc:sldMk cId="132082080" sldId="286"/>
            <ac:picMk id="5" creationId="{0B4D9BFB-E7A0-4D88-1C28-5C7439681A01}"/>
          </ac:picMkLst>
        </pc:picChg>
        <pc:picChg chg="add mod">
          <ac:chgData name="Parshva" userId="be9e88813ba7db3f" providerId="LiveId" clId="{E79D4AAD-3256-4C9F-BF38-3B56B3664B48}" dt="2023-05-15T14:41:04.069" v="7998" actId="14100"/>
          <ac:picMkLst>
            <pc:docMk/>
            <pc:sldMk cId="132082080" sldId="286"/>
            <ac:picMk id="7" creationId="{D0D0F04D-09A2-3C26-E9B7-768D977F6630}"/>
          </ac:picMkLst>
        </pc:picChg>
      </pc:sldChg>
      <pc:sldChg chg="addSp modSp new mod">
        <pc:chgData name="Parshva" userId="be9e88813ba7db3f" providerId="LiveId" clId="{E79D4AAD-3256-4C9F-BF38-3B56B3664B48}" dt="2023-05-15T14:53:02.640" v="8253" actId="1076"/>
        <pc:sldMkLst>
          <pc:docMk/>
          <pc:sldMk cId="1560770043" sldId="287"/>
        </pc:sldMkLst>
        <pc:spChg chg="add mod">
          <ac:chgData name="Parshva" userId="be9e88813ba7db3f" providerId="LiveId" clId="{E79D4AAD-3256-4C9F-BF38-3B56B3664B48}" dt="2023-05-15T14:48:58.731" v="8201" actId="688"/>
          <ac:spMkLst>
            <pc:docMk/>
            <pc:sldMk cId="1560770043" sldId="287"/>
            <ac:spMk id="20" creationId="{7EE71FD3-2BAA-4EF1-8FD8-1A350E8223E3}"/>
          </ac:spMkLst>
        </pc:spChg>
        <pc:spChg chg="add mod">
          <ac:chgData name="Parshva" userId="be9e88813ba7db3f" providerId="LiveId" clId="{E79D4AAD-3256-4C9F-BF38-3B56B3664B48}" dt="2023-05-15T14:49:45.373" v="8210" actId="1076"/>
          <ac:spMkLst>
            <pc:docMk/>
            <pc:sldMk cId="1560770043" sldId="287"/>
            <ac:spMk id="21" creationId="{BDF3D22B-4E9C-246E-7F04-DD215DFBFD28}"/>
          </ac:spMkLst>
        </pc:spChg>
        <pc:spChg chg="add mod">
          <ac:chgData name="Parshva" userId="be9e88813ba7db3f" providerId="LiveId" clId="{E79D4AAD-3256-4C9F-BF38-3B56B3664B48}" dt="2023-05-15T14:50:24.241" v="8218" actId="1076"/>
          <ac:spMkLst>
            <pc:docMk/>
            <pc:sldMk cId="1560770043" sldId="287"/>
            <ac:spMk id="22" creationId="{1BB41A60-4F1F-2B5D-464D-0A78F2441182}"/>
          </ac:spMkLst>
        </pc:spChg>
        <pc:spChg chg="add mod">
          <ac:chgData name="Parshva" userId="be9e88813ba7db3f" providerId="LiveId" clId="{E79D4AAD-3256-4C9F-BF38-3B56B3664B48}" dt="2023-05-15T14:50:46.412" v="8222" actId="1076"/>
          <ac:spMkLst>
            <pc:docMk/>
            <pc:sldMk cId="1560770043" sldId="287"/>
            <ac:spMk id="23" creationId="{BD775CF8-5BDD-B284-45D2-C8CF46D44D4F}"/>
          </ac:spMkLst>
        </pc:spChg>
        <pc:spChg chg="add mod">
          <ac:chgData name="Parshva" userId="be9e88813ba7db3f" providerId="LiveId" clId="{E79D4AAD-3256-4C9F-BF38-3B56B3664B48}" dt="2023-05-15T14:51:22.020" v="8229" actId="1076"/>
          <ac:spMkLst>
            <pc:docMk/>
            <pc:sldMk cId="1560770043" sldId="287"/>
            <ac:spMk id="24" creationId="{14B3919A-F792-C35E-A0E6-F286846093BC}"/>
          </ac:spMkLst>
        </pc:spChg>
        <pc:spChg chg="add mod">
          <ac:chgData name="Parshva" userId="be9e88813ba7db3f" providerId="LiveId" clId="{E79D4AAD-3256-4C9F-BF38-3B56B3664B48}" dt="2023-05-15T14:51:49.749" v="8235" actId="1076"/>
          <ac:spMkLst>
            <pc:docMk/>
            <pc:sldMk cId="1560770043" sldId="287"/>
            <ac:spMk id="25" creationId="{4703A1A2-856C-E8D6-4782-7F3F424CAB71}"/>
          </ac:spMkLst>
        </pc:spChg>
        <pc:spChg chg="add mod">
          <ac:chgData name="Parshva" userId="be9e88813ba7db3f" providerId="LiveId" clId="{E79D4AAD-3256-4C9F-BF38-3B56B3664B48}" dt="2023-05-15T14:52:21.594" v="8243" actId="1076"/>
          <ac:spMkLst>
            <pc:docMk/>
            <pc:sldMk cId="1560770043" sldId="287"/>
            <ac:spMk id="26" creationId="{37745A8A-1669-5A47-137D-750E0387710F}"/>
          </ac:spMkLst>
        </pc:spChg>
        <pc:spChg chg="add mod">
          <ac:chgData name="Parshva" userId="be9e88813ba7db3f" providerId="LiveId" clId="{E79D4AAD-3256-4C9F-BF38-3B56B3664B48}" dt="2023-05-15T14:52:47.416" v="8248" actId="1076"/>
          <ac:spMkLst>
            <pc:docMk/>
            <pc:sldMk cId="1560770043" sldId="287"/>
            <ac:spMk id="27" creationId="{8BDB7686-F0BD-86D2-36D7-E7784AD7B1CA}"/>
          </ac:spMkLst>
        </pc:spChg>
        <pc:spChg chg="add mod">
          <ac:chgData name="Parshva" userId="be9e88813ba7db3f" providerId="LiveId" clId="{E79D4AAD-3256-4C9F-BF38-3B56B3664B48}" dt="2023-05-15T14:53:02.640" v="8253" actId="1076"/>
          <ac:spMkLst>
            <pc:docMk/>
            <pc:sldMk cId="1560770043" sldId="287"/>
            <ac:spMk id="28" creationId="{309A4235-2214-864A-8ACE-17BB650EF3F6}"/>
          </ac:spMkLst>
        </pc:spChg>
        <pc:picChg chg="add mod">
          <ac:chgData name="Parshva" userId="be9e88813ba7db3f" providerId="LiveId" clId="{E79D4AAD-3256-4C9F-BF38-3B56B3664B48}" dt="2023-05-15T14:50:04.704" v="8213" actId="1076"/>
          <ac:picMkLst>
            <pc:docMk/>
            <pc:sldMk cId="1560770043" sldId="287"/>
            <ac:picMk id="3" creationId="{4FA5EAF3-D323-5656-96E2-E0D7CE4BFD87}"/>
          </ac:picMkLst>
        </pc:picChg>
        <pc:picChg chg="add mod">
          <ac:chgData name="Parshva" userId="be9e88813ba7db3f" providerId="LiveId" clId="{E79D4AAD-3256-4C9F-BF38-3B56B3664B48}" dt="2023-05-15T14:45:08.378" v="8162" actId="1076"/>
          <ac:picMkLst>
            <pc:docMk/>
            <pc:sldMk cId="1560770043" sldId="287"/>
            <ac:picMk id="5" creationId="{641C069A-F7D8-CC6C-2933-AC4AF3D53489}"/>
          </ac:picMkLst>
        </pc:picChg>
        <pc:picChg chg="add mod">
          <ac:chgData name="Parshva" userId="be9e88813ba7db3f" providerId="LiveId" clId="{E79D4AAD-3256-4C9F-BF38-3B56B3664B48}" dt="2023-05-15T14:52:06.682" v="8239" actId="1076"/>
          <ac:picMkLst>
            <pc:docMk/>
            <pc:sldMk cId="1560770043" sldId="287"/>
            <ac:picMk id="7" creationId="{0AE844CF-B364-5AE9-CD29-34022D3F5FB2}"/>
          </ac:picMkLst>
        </pc:picChg>
        <pc:picChg chg="add mod">
          <ac:chgData name="Parshva" userId="be9e88813ba7db3f" providerId="LiveId" clId="{E79D4AAD-3256-4C9F-BF38-3B56B3664B48}" dt="2023-05-15T14:50:01.737" v="8212" actId="1076"/>
          <ac:picMkLst>
            <pc:docMk/>
            <pc:sldMk cId="1560770043" sldId="287"/>
            <ac:picMk id="9" creationId="{1408E18D-E1CD-D249-3EED-80F5533A583C}"/>
          </ac:picMkLst>
        </pc:picChg>
        <pc:picChg chg="add mod">
          <ac:chgData name="Parshva" userId="be9e88813ba7db3f" providerId="LiveId" clId="{E79D4AAD-3256-4C9F-BF38-3B56B3664B48}" dt="2023-05-15T14:46:49.718" v="8184" actId="1076"/>
          <ac:picMkLst>
            <pc:docMk/>
            <pc:sldMk cId="1560770043" sldId="287"/>
            <ac:picMk id="11" creationId="{50BE585F-A39F-C749-23BF-6E71C71BD555}"/>
          </ac:picMkLst>
        </pc:picChg>
        <pc:picChg chg="add mod">
          <ac:chgData name="Parshva" userId="be9e88813ba7db3f" providerId="LiveId" clId="{E79D4AAD-3256-4C9F-BF38-3B56B3664B48}" dt="2023-05-15T14:46:39.480" v="8183" actId="1076"/>
          <ac:picMkLst>
            <pc:docMk/>
            <pc:sldMk cId="1560770043" sldId="287"/>
            <ac:picMk id="13" creationId="{2414AE70-EAD7-0C38-3451-CE30955CBE3F}"/>
          </ac:picMkLst>
        </pc:picChg>
        <pc:picChg chg="add mod">
          <ac:chgData name="Parshva" userId="be9e88813ba7db3f" providerId="LiveId" clId="{E79D4AAD-3256-4C9F-BF38-3B56B3664B48}" dt="2023-05-15T14:49:58.343" v="8211" actId="1076"/>
          <ac:picMkLst>
            <pc:docMk/>
            <pc:sldMk cId="1560770043" sldId="287"/>
            <ac:picMk id="15" creationId="{6E7F7CEA-D0C3-BB99-C731-477D4C71DA33}"/>
          </ac:picMkLst>
        </pc:picChg>
        <pc:picChg chg="add mod">
          <ac:chgData name="Parshva" userId="be9e88813ba7db3f" providerId="LiveId" clId="{E79D4AAD-3256-4C9F-BF38-3B56B3664B48}" dt="2023-05-15T14:49:12.306" v="8204" actId="1076"/>
          <ac:picMkLst>
            <pc:docMk/>
            <pc:sldMk cId="1560770043" sldId="287"/>
            <ac:picMk id="17" creationId="{EA52A992-55AB-0C92-F1B9-50489A6A9846}"/>
          </ac:picMkLst>
        </pc:picChg>
        <pc:picChg chg="add mod">
          <ac:chgData name="Parshva" userId="be9e88813ba7db3f" providerId="LiveId" clId="{E79D4AAD-3256-4C9F-BF38-3B56B3664B48}" dt="2023-05-15T14:47:06.848" v="8186" actId="14100"/>
          <ac:picMkLst>
            <pc:docMk/>
            <pc:sldMk cId="1560770043" sldId="287"/>
            <ac:picMk id="19" creationId="{351FDD62-A642-361C-8061-2E47710BA52B}"/>
          </ac:picMkLst>
        </pc:picChg>
      </pc:sldChg>
      <pc:sldChg chg="addSp new del">
        <pc:chgData name="Parshva" userId="be9e88813ba7db3f" providerId="LiveId" clId="{E79D4AAD-3256-4C9F-BF38-3B56B3664B48}" dt="2023-05-15T14:53:22.404" v="8254" actId="2696"/>
        <pc:sldMkLst>
          <pc:docMk/>
          <pc:sldMk cId="1129514375" sldId="288"/>
        </pc:sldMkLst>
        <pc:graphicFrameChg chg="add">
          <ac:chgData name="Parshva" userId="be9e88813ba7db3f" providerId="LiveId" clId="{E79D4AAD-3256-4C9F-BF38-3B56B3664B48}" dt="2023-05-15T14:48:00.356" v="8193"/>
          <ac:graphicFrameMkLst>
            <pc:docMk/>
            <pc:sldMk cId="1129514375" sldId="288"/>
            <ac:graphicFrameMk id="2" creationId="{12E26EC9-358D-32F2-1721-0EDE1856BA7D}"/>
          </ac:graphicFrameMkLst>
        </pc:graphicFrameChg>
      </pc:sldChg>
      <pc:sldChg chg="modSp new mod">
        <pc:chgData name="Parshva" userId="be9e88813ba7db3f" providerId="LiveId" clId="{E79D4AAD-3256-4C9F-BF38-3B56B3664B48}" dt="2023-05-15T14:58:33.400" v="8319" actId="6549"/>
        <pc:sldMkLst>
          <pc:docMk/>
          <pc:sldMk cId="4185869285" sldId="288"/>
        </pc:sldMkLst>
        <pc:spChg chg="mod">
          <ac:chgData name="Parshva" userId="be9e88813ba7db3f" providerId="LiveId" clId="{E79D4AAD-3256-4C9F-BF38-3B56B3664B48}" dt="2023-05-15T14:56:22.253" v="8273" actId="3062"/>
          <ac:spMkLst>
            <pc:docMk/>
            <pc:sldMk cId="4185869285" sldId="288"/>
            <ac:spMk id="2" creationId="{2E7C3062-3DFA-11E5-2FC4-3A68B47515D5}"/>
          </ac:spMkLst>
        </pc:spChg>
        <pc:spChg chg="mod">
          <ac:chgData name="Parshva" userId="be9e88813ba7db3f" providerId="LiveId" clId="{E79D4AAD-3256-4C9F-BF38-3B56B3664B48}" dt="2023-05-15T14:58:33.400" v="8319" actId="6549"/>
          <ac:spMkLst>
            <pc:docMk/>
            <pc:sldMk cId="4185869285" sldId="288"/>
            <ac:spMk id="3" creationId="{DCA02C68-0140-0F2C-4A7C-7D35C56248C3}"/>
          </ac:spMkLst>
        </pc:spChg>
      </pc:sldChg>
      <pc:sldChg chg="addSp delSp modSp new mod">
        <pc:chgData name="Parshva" userId="be9e88813ba7db3f" providerId="LiveId" clId="{E79D4AAD-3256-4C9F-BF38-3B56B3664B48}" dt="2023-05-15T15:01:52.437" v="8363" actId="403"/>
        <pc:sldMkLst>
          <pc:docMk/>
          <pc:sldMk cId="1523400258" sldId="289"/>
        </pc:sldMkLst>
        <pc:spChg chg="del">
          <ac:chgData name="Parshva" userId="be9e88813ba7db3f" providerId="LiveId" clId="{E79D4AAD-3256-4C9F-BF38-3B56B3664B48}" dt="2023-05-15T14:57:23.536" v="8288" actId="478"/>
          <ac:spMkLst>
            <pc:docMk/>
            <pc:sldMk cId="1523400258" sldId="289"/>
            <ac:spMk id="2" creationId="{B1F73018-39C6-AF45-17D5-5397431074C6}"/>
          </ac:spMkLst>
        </pc:spChg>
        <pc:spChg chg="mod">
          <ac:chgData name="Parshva" userId="be9e88813ba7db3f" providerId="LiveId" clId="{E79D4AAD-3256-4C9F-BF38-3B56B3664B48}" dt="2023-05-15T14:58:46.806" v="8320" actId="1076"/>
          <ac:spMkLst>
            <pc:docMk/>
            <pc:sldMk cId="1523400258" sldId="289"/>
            <ac:spMk id="3" creationId="{AE944582-6382-5F41-540C-180E2BA9A329}"/>
          </ac:spMkLst>
        </pc:spChg>
        <pc:spChg chg="add mod">
          <ac:chgData name="Parshva" userId="be9e88813ba7db3f" providerId="LiveId" clId="{E79D4AAD-3256-4C9F-BF38-3B56B3664B48}" dt="2023-05-15T15:01:52.437" v="8363" actId="403"/>
          <ac:spMkLst>
            <pc:docMk/>
            <pc:sldMk cId="1523400258" sldId="289"/>
            <ac:spMk id="4" creationId="{09E8E3F9-DCA0-E309-643A-3C3CBD9308D2}"/>
          </ac:spMkLst>
        </pc:spChg>
      </pc:sldChg>
      <pc:sldChg chg="new del">
        <pc:chgData name="Parshva" userId="be9e88813ba7db3f" providerId="LiveId" clId="{E79D4AAD-3256-4C9F-BF38-3B56B3664B48}" dt="2023-05-15T14:55:29.417" v="8255" actId="47"/>
        <pc:sldMkLst>
          <pc:docMk/>
          <pc:sldMk cId="4124693021" sldId="289"/>
        </pc:sldMkLst>
      </pc:sldChg>
      <pc:sldChg chg="addSp delSp modSp new mod">
        <pc:chgData name="Parshva" userId="be9e88813ba7db3f" providerId="LiveId" clId="{E79D4AAD-3256-4C9F-BF38-3B56B3664B48}" dt="2023-05-15T15:55:06.984" v="8442" actId="1076"/>
        <pc:sldMkLst>
          <pc:docMk/>
          <pc:sldMk cId="652288624" sldId="290"/>
        </pc:sldMkLst>
        <pc:spChg chg="add del mod">
          <ac:chgData name="Parshva" userId="be9e88813ba7db3f" providerId="LiveId" clId="{E79D4AAD-3256-4C9F-BF38-3B56B3664B48}" dt="2023-05-15T15:55:04.917" v="8441" actId="478"/>
          <ac:spMkLst>
            <pc:docMk/>
            <pc:sldMk cId="652288624" sldId="290"/>
            <ac:spMk id="2" creationId="{81B0B371-DEC6-0A2D-FDE5-008E3C061F2A}"/>
          </ac:spMkLst>
        </pc:spChg>
        <pc:picChg chg="add mod">
          <ac:chgData name="Parshva" userId="be9e88813ba7db3f" providerId="LiveId" clId="{E79D4AAD-3256-4C9F-BF38-3B56B3664B48}" dt="2023-05-15T15:55:06.984" v="8442" actId="1076"/>
          <ac:picMkLst>
            <pc:docMk/>
            <pc:sldMk cId="652288624" sldId="290"/>
            <ac:picMk id="4" creationId="{94EEF7A5-F6CE-EC39-C04D-7F0D3A705440}"/>
          </ac:picMkLst>
        </pc:picChg>
      </pc:sldChg>
      <pc:sldChg chg="new del">
        <pc:chgData name="Parshva" userId="be9e88813ba7db3f" providerId="LiveId" clId="{E79D4AAD-3256-4C9F-BF38-3B56B3664B48}" dt="2023-05-15T15:52:34.190" v="8391" actId="47"/>
        <pc:sldMkLst>
          <pc:docMk/>
          <pc:sldMk cId="1383383529" sldId="290"/>
        </pc:sldMkLst>
      </pc:sldChg>
      <pc:sldMasterChg chg="addSp delSp modSp mod setBg addSldLayout modSldLayout sldLayoutOrd">
        <pc:chgData name="Parshva" userId="be9e88813ba7db3f" providerId="LiveId" clId="{E79D4AAD-3256-4C9F-BF38-3B56B3664B48}" dt="2023-05-16T05:04:10.398" v="8602" actId="14100"/>
        <pc:sldMasterMkLst>
          <pc:docMk/>
          <pc:sldMasterMk cId="172468450" sldId="2147483648"/>
        </pc:sldMasterMkLst>
        <pc:picChg chg="add del mod">
          <ac:chgData name="Parshva" userId="be9e88813ba7db3f" providerId="LiveId" clId="{E79D4AAD-3256-4C9F-BF38-3B56B3664B48}" dt="2023-05-15T15:06:12.986" v="8389" actId="478"/>
          <ac:picMkLst>
            <pc:docMk/>
            <pc:sldMasterMk cId="172468450" sldId="2147483648"/>
            <ac:picMk id="8" creationId="{45DFA8E1-874E-4523-490B-6EAEC5C37073}"/>
          </ac:picMkLst>
        </pc:picChg>
        <pc:picChg chg="add del mod">
          <ac:chgData name="Parshva" userId="be9e88813ba7db3f" providerId="LiveId" clId="{E79D4AAD-3256-4C9F-BF38-3B56B3664B48}" dt="2023-05-14T11:46:31.373" v="493" actId="478"/>
          <ac:picMkLst>
            <pc:docMk/>
            <pc:sldMasterMk cId="172468450" sldId="2147483648"/>
            <ac:picMk id="8" creationId="{6FC3743A-1260-EDA1-407C-0694F2198BA4}"/>
          </ac:picMkLst>
        </pc:picChg>
        <pc:picChg chg="add del mod">
          <ac:chgData name="Parshva" userId="be9e88813ba7db3f" providerId="LiveId" clId="{E79D4AAD-3256-4C9F-BF38-3B56B3664B48}" dt="2023-05-14T11:46:46.121" v="495" actId="478"/>
          <ac:picMkLst>
            <pc:docMk/>
            <pc:sldMasterMk cId="172468450" sldId="2147483648"/>
            <ac:picMk id="10" creationId="{B8AFAC6A-74DA-E37C-3384-11C3F5D4C167}"/>
          </ac:picMkLst>
        </pc:picChg>
        <pc:picChg chg="add del mod">
          <ac:chgData name="Parshva" userId="be9e88813ba7db3f" providerId="LiveId" clId="{E79D4AAD-3256-4C9F-BF38-3B56B3664B48}" dt="2023-05-16T04:57:20.100" v="8536" actId="478"/>
          <ac:picMkLst>
            <pc:docMk/>
            <pc:sldMasterMk cId="172468450" sldId="2147483648"/>
            <ac:picMk id="11" creationId="{E322F90A-320B-EF54-1624-EBC12C0368E1}"/>
          </ac:picMkLst>
        </pc:picChg>
        <pc:picChg chg="add del mod">
          <ac:chgData name="Parshva" userId="be9e88813ba7db3f" providerId="LiveId" clId="{E79D4AAD-3256-4C9F-BF38-3B56B3664B48}" dt="2023-05-14T11:47:40.124" v="498" actId="478"/>
          <ac:picMkLst>
            <pc:docMk/>
            <pc:sldMasterMk cId="172468450" sldId="2147483648"/>
            <ac:picMk id="12" creationId="{7894AF8B-0F1E-674E-8DEB-B39035B121E7}"/>
          </ac:picMkLst>
        </pc:picChg>
        <pc:sldLayoutChg chg="addSp delSp modSp mod ord setBg">
          <pc:chgData name="Parshva" userId="be9e88813ba7db3f" providerId="LiveId" clId="{E79D4AAD-3256-4C9F-BF38-3B56B3664B48}" dt="2023-05-16T04:54:48.288" v="8524" actId="20578"/>
          <pc:sldLayoutMkLst>
            <pc:docMk/>
            <pc:sldMasterMk cId="172468450" sldId="2147483648"/>
            <pc:sldLayoutMk cId="834743551" sldId="2147483649"/>
          </pc:sldLayoutMkLst>
          <pc:picChg chg="add del mod">
            <ac:chgData name="Parshva" userId="be9e88813ba7db3f" providerId="LiveId" clId="{E79D4AAD-3256-4C9F-BF38-3B56B3664B48}" dt="2023-05-15T15:03:43.492" v="8364" actId="478"/>
            <ac:picMkLst>
              <pc:docMk/>
              <pc:sldMasterMk cId="172468450" sldId="2147483648"/>
              <pc:sldLayoutMk cId="834743551" sldId="2147483649"/>
              <ac:picMk id="8" creationId="{9406B816-059C-40D6-AC88-5321FA46D596}"/>
            </ac:picMkLst>
          </pc:picChg>
          <pc:picChg chg="add del mod">
            <ac:chgData name="Parshva" userId="be9e88813ba7db3f" providerId="LiveId" clId="{E79D4AAD-3256-4C9F-BF38-3B56B3664B48}" dt="2023-05-15T15:06:03.624" v="8388" actId="478"/>
            <ac:picMkLst>
              <pc:docMk/>
              <pc:sldMasterMk cId="172468450" sldId="2147483648"/>
              <pc:sldLayoutMk cId="834743551" sldId="2147483649"/>
              <ac:picMk id="9" creationId="{6F744CBF-C52B-D632-6E0F-A5E92BC9B317}"/>
            </ac:picMkLst>
          </pc:picChg>
        </pc:sldLayoutChg>
        <pc:sldLayoutChg chg="addSp modSp mod ord setBg">
          <pc:chgData name="Parshva" userId="be9e88813ba7db3f" providerId="LiveId" clId="{E79D4AAD-3256-4C9F-BF38-3B56B3664B48}" dt="2023-05-16T04:58:50.125" v="8545" actId="20578"/>
          <pc:sldLayoutMkLst>
            <pc:docMk/>
            <pc:sldMasterMk cId="172468450" sldId="2147483648"/>
            <pc:sldLayoutMk cId="3084777614" sldId="2147483650"/>
          </pc:sldLayoutMkLst>
          <pc:picChg chg="add mod">
            <ac:chgData name="Parshva" userId="be9e88813ba7db3f" providerId="LiveId" clId="{E79D4AAD-3256-4C9F-BF38-3B56B3664B48}" dt="2023-05-16T04:56:45.688" v="8531" actId="14100"/>
            <ac:picMkLst>
              <pc:docMk/>
              <pc:sldMasterMk cId="172468450" sldId="2147483648"/>
              <pc:sldLayoutMk cId="3084777614" sldId="2147483650"/>
              <ac:picMk id="8" creationId="{3BF9A74A-A9B4-6BAE-F9DC-A61F94C707FD}"/>
            </ac:picMkLst>
          </pc:picChg>
        </pc:sldLayoutChg>
        <pc:sldLayoutChg chg="setBg">
          <pc:chgData name="Parshva" userId="be9e88813ba7db3f" providerId="LiveId" clId="{E79D4AAD-3256-4C9F-BF38-3B56B3664B48}" dt="2023-05-14T11:41:44.785" v="480"/>
          <pc:sldLayoutMkLst>
            <pc:docMk/>
            <pc:sldMasterMk cId="172468450" sldId="2147483648"/>
            <pc:sldLayoutMk cId="1608817694" sldId="2147483651"/>
          </pc:sldLayoutMkLst>
        </pc:sldLayoutChg>
        <pc:sldLayoutChg chg="setBg">
          <pc:chgData name="Parshva" userId="be9e88813ba7db3f" providerId="LiveId" clId="{E79D4AAD-3256-4C9F-BF38-3B56B3664B48}" dt="2023-05-14T11:41:44.785" v="480"/>
          <pc:sldLayoutMkLst>
            <pc:docMk/>
            <pc:sldMasterMk cId="172468450" sldId="2147483648"/>
            <pc:sldLayoutMk cId="1930193114" sldId="2147483652"/>
          </pc:sldLayoutMkLst>
        </pc:sldLayoutChg>
        <pc:sldLayoutChg chg="setBg">
          <pc:chgData name="Parshva" userId="be9e88813ba7db3f" providerId="LiveId" clId="{E79D4AAD-3256-4C9F-BF38-3B56B3664B48}" dt="2023-05-14T11:41:44.785" v="480"/>
          <pc:sldLayoutMkLst>
            <pc:docMk/>
            <pc:sldMasterMk cId="172468450" sldId="2147483648"/>
            <pc:sldLayoutMk cId="2081921223" sldId="2147483653"/>
          </pc:sldLayoutMkLst>
        </pc:sldLayoutChg>
        <pc:sldLayoutChg chg="setBg">
          <pc:chgData name="Parshva" userId="be9e88813ba7db3f" providerId="LiveId" clId="{E79D4AAD-3256-4C9F-BF38-3B56B3664B48}" dt="2023-05-14T11:41:44.785" v="480"/>
          <pc:sldLayoutMkLst>
            <pc:docMk/>
            <pc:sldMasterMk cId="172468450" sldId="2147483648"/>
            <pc:sldLayoutMk cId="342173434" sldId="2147483654"/>
          </pc:sldLayoutMkLst>
        </pc:sldLayoutChg>
        <pc:sldLayoutChg chg="addSp modSp mod setBg">
          <pc:chgData name="Parshva" userId="be9e88813ba7db3f" providerId="LiveId" clId="{E79D4AAD-3256-4C9F-BF38-3B56B3664B48}" dt="2023-05-16T05:04:10.398" v="8602" actId="14100"/>
          <pc:sldLayoutMkLst>
            <pc:docMk/>
            <pc:sldMasterMk cId="172468450" sldId="2147483648"/>
            <pc:sldLayoutMk cId="2712849301" sldId="2147483655"/>
          </pc:sldLayoutMkLst>
          <pc:picChg chg="add mod">
            <ac:chgData name="Parshva" userId="be9e88813ba7db3f" providerId="LiveId" clId="{E79D4AAD-3256-4C9F-BF38-3B56B3664B48}" dt="2023-05-16T05:04:10.398" v="8602" actId="14100"/>
            <ac:picMkLst>
              <pc:docMk/>
              <pc:sldMasterMk cId="172468450" sldId="2147483648"/>
              <pc:sldLayoutMk cId="2712849301" sldId="2147483655"/>
              <ac:picMk id="6" creationId="{C1B26C21-D4FF-C060-323F-F6D74B8320C1}"/>
            </ac:picMkLst>
          </pc:picChg>
        </pc:sldLayoutChg>
        <pc:sldLayoutChg chg="setBg">
          <pc:chgData name="Parshva" userId="be9e88813ba7db3f" providerId="LiveId" clId="{E79D4AAD-3256-4C9F-BF38-3B56B3664B48}" dt="2023-05-14T11:41:44.785" v="480"/>
          <pc:sldLayoutMkLst>
            <pc:docMk/>
            <pc:sldMasterMk cId="172468450" sldId="2147483648"/>
            <pc:sldLayoutMk cId="2014676525" sldId="2147483656"/>
          </pc:sldLayoutMkLst>
        </pc:sldLayoutChg>
        <pc:sldLayoutChg chg="setBg">
          <pc:chgData name="Parshva" userId="be9e88813ba7db3f" providerId="LiveId" clId="{E79D4AAD-3256-4C9F-BF38-3B56B3664B48}" dt="2023-05-14T11:41:44.785" v="480"/>
          <pc:sldLayoutMkLst>
            <pc:docMk/>
            <pc:sldMasterMk cId="172468450" sldId="2147483648"/>
            <pc:sldLayoutMk cId="3614686945" sldId="2147483657"/>
          </pc:sldLayoutMkLst>
        </pc:sldLayoutChg>
        <pc:sldLayoutChg chg="setBg">
          <pc:chgData name="Parshva" userId="be9e88813ba7db3f" providerId="LiveId" clId="{E79D4AAD-3256-4C9F-BF38-3B56B3664B48}" dt="2023-05-14T11:41:44.785" v="480"/>
          <pc:sldLayoutMkLst>
            <pc:docMk/>
            <pc:sldMasterMk cId="172468450" sldId="2147483648"/>
            <pc:sldLayoutMk cId="453807960" sldId="2147483658"/>
          </pc:sldLayoutMkLst>
        </pc:sldLayoutChg>
        <pc:sldLayoutChg chg="setBg">
          <pc:chgData name="Parshva" userId="be9e88813ba7db3f" providerId="LiveId" clId="{E79D4AAD-3256-4C9F-BF38-3B56B3664B48}" dt="2023-05-14T11:41:44.785" v="480"/>
          <pc:sldLayoutMkLst>
            <pc:docMk/>
            <pc:sldMasterMk cId="172468450" sldId="2147483648"/>
            <pc:sldLayoutMk cId="2661424474" sldId="2147483659"/>
          </pc:sldLayoutMkLst>
        </pc:sldLayoutChg>
        <pc:sldLayoutChg chg="new mod">
          <pc:chgData name="Parshva" userId="be9e88813ba7db3f" providerId="LiveId" clId="{E79D4AAD-3256-4C9F-BF38-3B56B3664B48}" dt="2023-05-16T04:50:04.244" v="8470" actId="11236"/>
          <pc:sldLayoutMkLst>
            <pc:docMk/>
            <pc:sldMasterMk cId="172468450" sldId="2147483648"/>
            <pc:sldLayoutMk cId="225941867" sldId="2147483660"/>
          </pc:sldLayoutMkLst>
        </pc:sldLayoutChg>
        <pc:sldLayoutChg chg="new mod">
          <pc:chgData name="Parshva" userId="be9e88813ba7db3f" providerId="LiveId" clId="{E79D4AAD-3256-4C9F-BF38-3B56B3664B48}" dt="2023-05-16T04:50:35.830" v="8485" actId="11236"/>
          <pc:sldLayoutMkLst>
            <pc:docMk/>
            <pc:sldMasterMk cId="172468450" sldId="2147483648"/>
            <pc:sldLayoutMk cId="3565139313" sldId="2147483661"/>
          </pc:sldLayoutMkLst>
        </pc:sldLayoutChg>
        <pc:sldLayoutChg chg="modSp mod ord">
          <pc:chgData name="Parshva" userId="be9e88813ba7db3f" providerId="LiveId" clId="{E79D4AAD-3256-4C9F-BF38-3B56B3664B48}" dt="2023-05-16T04:51:24.152" v="8487" actId="20578"/>
          <pc:sldLayoutMkLst>
            <pc:docMk/>
            <pc:sldMasterMk cId="172468450" sldId="2147483648"/>
            <pc:sldLayoutMk cId="1406580774" sldId="2147483663"/>
          </pc:sldLayoutMkLst>
          <pc:spChg chg="mod">
            <ac:chgData name="Parshva" userId="be9e88813ba7db3f" providerId="LiveId" clId="{E79D4AAD-3256-4C9F-BF38-3B56B3664B48}" dt="2023-05-16T04:51:24.152" v="8487" actId="20578"/>
            <ac:spMkLst>
              <pc:docMk/>
              <pc:sldMasterMk cId="172468450" sldId="2147483648"/>
              <pc:sldLayoutMk cId="1406580774" sldId="2147483663"/>
              <ac:spMk id="2" creationId="{490992B8-5121-1A42-D8C6-D76FF5EFB328}"/>
            </ac:spMkLst>
          </pc:spChg>
          <pc:spChg chg="mod">
            <ac:chgData name="Parshva" userId="be9e88813ba7db3f" providerId="LiveId" clId="{E79D4AAD-3256-4C9F-BF38-3B56B3664B48}" dt="2023-05-16T04:51:24.152" v="8487" actId="20578"/>
            <ac:spMkLst>
              <pc:docMk/>
              <pc:sldMasterMk cId="172468450" sldId="2147483648"/>
              <pc:sldLayoutMk cId="1406580774" sldId="2147483663"/>
              <ac:spMk id="3" creationId="{B61381F0-2111-27A2-252C-49DB144E2AF2}"/>
            </ac:spMkLst>
          </pc:spChg>
          <pc:spChg chg="mod">
            <ac:chgData name="Parshva" userId="be9e88813ba7db3f" providerId="LiveId" clId="{E79D4AAD-3256-4C9F-BF38-3B56B3664B48}" dt="2023-05-16T04:51:24.152" v="8487" actId="20578"/>
            <ac:spMkLst>
              <pc:docMk/>
              <pc:sldMasterMk cId="172468450" sldId="2147483648"/>
              <pc:sldLayoutMk cId="1406580774" sldId="2147483663"/>
              <ac:spMk id="4" creationId="{F4E877A1-36A4-9F40-3B65-28EF0303D0D3}"/>
            </ac:spMkLst>
          </pc:spChg>
          <pc:spChg chg="mod">
            <ac:chgData name="Parshva" userId="be9e88813ba7db3f" providerId="LiveId" clId="{E79D4AAD-3256-4C9F-BF38-3B56B3664B48}" dt="2023-05-16T04:51:24.152" v="8487" actId="20578"/>
            <ac:spMkLst>
              <pc:docMk/>
              <pc:sldMasterMk cId="172468450" sldId="2147483648"/>
              <pc:sldLayoutMk cId="1406580774" sldId="2147483663"/>
              <ac:spMk id="5" creationId="{355F6D9A-8B6F-3AA6-60D8-1810A02C4721}"/>
            </ac:spMkLst>
          </pc:spChg>
          <pc:spChg chg="mod">
            <ac:chgData name="Parshva" userId="be9e88813ba7db3f" providerId="LiveId" clId="{E79D4AAD-3256-4C9F-BF38-3B56B3664B48}" dt="2023-05-16T04:51:24.152" v="8487" actId="20578"/>
            <ac:spMkLst>
              <pc:docMk/>
              <pc:sldMasterMk cId="172468450" sldId="2147483648"/>
              <pc:sldLayoutMk cId="1406580774" sldId="2147483663"/>
              <ac:spMk id="6" creationId="{03361D0F-C13A-6B0B-DD30-B714B0D8285F}"/>
            </ac:spMkLst>
          </pc:spChg>
        </pc:sldLayoutChg>
        <pc:sldLayoutChg chg="new mod">
          <pc:chgData name="Parshva" userId="be9e88813ba7db3f" providerId="LiveId" clId="{E79D4AAD-3256-4C9F-BF38-3B56B3664B48}" dt="2023-05-16T04:52:10.368" v="8499" actId="11236"/>
          <pc:sldLayoutMkLst>
            <pc:docMk/>
            <pc:sldMasterMk cId="172468450" sldId="2147483648"/>
            <pc:sldLayoutMk cId="3133224770" sldId="2147483664"/>
          </pc:sldLayoutMkLst>
        </pc:sldLayoutChg>
        <pc:sldLayoutChg chg="add mod modTransition">
          <pc:chgData name="Parshva" userId="be9e88813ba7db3f" providerId="LiveId" clId="{E79D4AAD-3256-4C9F-BF38-3B56B3664B48}" dt="2023-05-16T04:52:23.531" v="8500" actId="2890"/>
          <pc:sldLayoutMkLst>
            <pc:docMk/>
            <pc:sldMasterMk cId="172468450" sldId="2147483648"/>
            <pc:sldLayoutMk cId="976043707" sldId="2147483665"/>
          </pc:sldLayoutMkLst>
        </pc:sldLayoutChg>
        <pc:sldLayoutChg chg="new mod">
          <pc:chgData name="Parshva" userId="be9e88813ba7db3f" providerId="LiveId" clId="{E79D4AAD-3256-4C9F-BF38-3B56B3664B48}" dt="2023-05-16T04:55:04.652" v="8525" actId="11236"/>
          <pc:sldLayoutMkLst>
            <pc:docMk/>
            <pc:sldMasterMk cId="172468450" sldId="2147483648"/>
            <pc:sldLayoutMk cId="370894463" sldId="2147483666"/>
          </pc:sldLayoutMkLst>
        </pc:sldLayoutChg>
        <pc:sldLayoutChg chg="modSp mod ord">
          <pc:chgData name="Parshva" userId="be9e88813ba7db3f" providerId="LiveId" clId="{E79D4AAD-3256-4C9F-BF38-3B56B3664B48}" dt="2023-05-16T04:54:08.327" v="8507" actId="20578"/>
          <pc:sldLayoutMkLst>
            <pc:docMk/>
            <pc:sldMasterMk cId="1457510889" sldId="2147483666"/>
            <pc:sldLayoutMk cId="936659566" sldId="2147483667"/>
          </pc:sldLayoutMkLst>
          <pc:spChg chg="mod">
            <ac:chgData name="Parshva" userId="be9e88813ba7db3f" providerId="LiveId" clId="{E79D4AAD-3256-4C9F-BF38-3B56B3664B48}" dt="2023-05-16T04:54:08.327" v="8507" actId="20578"/>
            <ac:spMkLst>
              <pc:docMk/>
              <pc:sldMasterMk cId="1457510889" sldId="2147483666"/>
              <pc:sldLayoutMk cId="936659566" sldId="2147483667"/>
              <ac:spMk id="2" creationId="{6BF0BD11-7B2A-BF16-78E7-FEB931858261}"/>
            </ac:spMkLst>
          </pc:spChg>
          <pc:spChg chg="mod">
            <ac:chgData name="Parshva" userId="be9e88813ba7db3f" providerId="LiveId" clId="{E79D4AAD-3256-4C9F-BF38-3B56B3664B48}" dt="2023-05-16T04:54:08.327" v="8507" actId="20578"/>
            <ac:spMkLst>
              <pc:docMk/>
              <pc:sldMasterMk cId="1457510889" sldId="2147483666"/>
              <pc:sldLayoutMk cId="936659566" sldId="2147483667"/>
              <ac:spMk id="3" creationId="{87425EDD-0AFA-AC97-E4FE-361F1FFC8321}"/>
            </ac:spMkLst>
          </pc:spChg>
          <pc:spChg chg="mod">
            <ac:chgData name="Parshva" userId="be9e88813ba7db3f" providerId="LiveId" clId="{E79D4AAD-3256-4C9F-BF38-3B56B3664B48}" dt="2023-05-16T04:54:08.327" v="8507" actId="20578"/>
            <ac:spMkLst>
              <pc:docMk/>
              <pc:sldMasterMk cId="1457510889" sldId="2147483666"/>
              <pc:sldLayoutMk cId="936659566" sldId="2147483667"/>
              <ac:spMk id="4" creationId="{5A036817-3CD9-1A72-CD39-CABF670EAE1B}"/>
            </ac:spMkLst>
          </pc:spChg>
          <pc:spChg chg="mod">
            <ac:chgData name="Parshva" userId="be9e88813ba7db3f" providerId="LiveId" clId="{E79D4AAD-3256-4C9F-BF38-3B56B3664B48}" dt="2023-05-16T04:54:08.327" v="8507" actId="20578"/>
            <ac:spMkLst>
              <pc:docMk/>
              <pc:sldMasterMk cId="1457510889" sldId="2147483666"/>
              <pc:sldLayoutMk cId="936659566" sldId="2147483667"/>
              <ac:spMk id="5" creationId="{64408477-D29A-5C7A-5EC7-D14D1621B5D3}"/>
            </ac:spMkLst>
          </pc:spChg>
          <pc:spChg chg="mod">
            <ac:chgData name="Parshva" userId="be9e88813ba7db3f" providerId="LiveId" clId="{E79D4AAD-3256-4C9F-BF38-3B56B3664B48}" dt="2023-05-16T04:54:08.327" v="8507" actId="20578"/>
            <ac:spMkLst>
              <pc:docMk/>
              <pc:sldMasterMk cId="1457510889" sldId="2147483666"/>
              <pc:sldLayoutMk cId="936659566" sldId="2147483667"/>
              <ac:spMk id="6" creationId="{FAF24EDB-B878-CFEE-EBFA-BDF6928FFD47}"/>
            </ac:spMkLst>
          </pc:spChg>
        </pc:sldLayoutChg>
        <pc:sldLayoutChg chg="new mod">
          <pc:chgData name="Parshva" userId="be9e88813ba7db3f" providerId="LiveId" clId="{E79D4AAD-3256-4C9F-BF38-3B56B3664B48}" dt="2023-05-16T04:57:25.044" v="8537" actId="11236"/>
          <pc:sldLayoutMkLst>
            <pc:docMk/>
            <pc:sldMasterMk cId="172468450" sldId="2147483648"/>
            <pc:sldLayoutMk cId="3455850400" sldId="2147483667"/>
          </pc:sldLayoutMkLst>
        </pc:sldLayoutChg>
        <pc:sldLayoutChg chg="delSp modSp new mod">
          <pc:chgData name="Parshva" userId="be9e88813ba7db3f" providerId="LiveId" clId="{E79D4AAD-3256-4C9F-BF38-3B56B3664B48}" dt="2023-05-16T04:58:45.922" v="8544"/>
          <pc:sldLayoutMkLst>
            <pc:docMk/>
            <pc:sldMasterMk cId="172468450" sldId="2147483648"/>
            <pc:sldLayoutMk cId="4173518399" sldId="2147483668"/>
          </pc:sldLayoutMkLst>
          <pc:spChg chg="del mod">
            <ac:chgData name="Parshva" userId="be9e88813ba7db3f" providerId="LiveId" clId="{E79D4AAD-3256-4C9F-BF38-3B56B3664B48}" dt="2023-05-16T04:58:40.008" v="8543" actId="478"/>
            <ac:spMkLst>
              <pc:docMk/>
              <pc:sldMasterMk cId="172468450" sldId="2147483648"/>
              <pc:sldLayoutMk cId="4173518399" sldId="2147483668"/>
              <ac:spMk id="2" creationId="{5AC9B8C6-2AA2-1924-34A4-548712197E78}"/>
            </ac:spMkLst>
          </pc:spChg>
          <pc:spChg chg="del">
            <ac:chgData name="Parshva" userId="be9e88813ba7db3f" providerId="LiveId" clId="{E79D4AAD-3256-4C9F-BF38-3B56B3664B48}" dt="2023-05-16T04:58:45.922" v="8544"/>
            <ac:spMkLst>
              <pc:docMk/>
              <pc:sldMasterMk cId="172468450" sldId="2147483648"/>
              <pc:sldLayoutMk cId="4173518399" sldId="2147483668"/>
              <ac:spMk id="3" creationId="{2F590F09-2B73-7B08-4044-28D6B3CBDA91}"/>
            </ac:spMkLst>
          </pc:spChg>
          <pc:spChg chg="del">
            <ac:chgData name="Parshva" userId="be9e88813ba7db3f" providerId="LiveId" clId="{E79D4AAD-3256-4C9F-BF38-3B56B3664B48}" dt="2023-05-16T04:58:45.922" v="8544"/>
            <ac:spMkLst>
              <pc:docMk/>
              <pc:sldMasterMk cId="172468450" sldId="2147483648"/>
              <pc:sldLayoutMk cId="4173518399" sldId="2147483668"/>
              <ac:spMk id="4" creationId="{605E9460-0D1A-8585-14C4-424A562AF059}"/>
            </ac:spMkLst>
          </pc:spChg>
          <pc:spChg chg="del">
            <ac:chgData name="Parshva" userId="be9e88813ba7db3f" providerId="LiveId" clId="{E79D4AAD-3256-4C9F-BF38-3B56B3664B48}" dt="2023-05-16T04:58:45.922" v="8544"/>
            <ac:spMkLst>
              <pc:docMk/>
              <pc:sldMasterMk cId="172468450" sldId="2147483648"/>
              <pc:sldLayoutMk cId="4173518399" sldId="2147483668"/>
              <ac:spMk id="5" creationId="{61BD5A2B-C0BB-46D9-B62A-854FBA250C0C}"/>
            </ac:spMkLst>
          </pc:spChg>
        </pc:sldLayoutChg>
        <pc:sldLayoutChg chg="delSp new mod">
          <pc:chgData name="Parshva" userId="be9e88813ba7db3f" providerId="LiveId" clId="{E79D4AAD-3256-4C9F-BF38-3B56B3664B48}" dt="2023-05-16T04:59:07.529" v="8548"/>
          <pc:sldLayoutMkLst>
            <pc:docMk/>
            <pc:sldMasterMk cId="172468450" sldId="2147483648"/>
            <pc:sldLayoutMk cId="1698413158" sldId="2147483669"/>
          </pc:sldLayoutMkLst>
          <pc:spChg chg="del">
            <ac:chgData name="Parshva" userId="be9e88813ba7db3f" providerId="LiveId" clId="{E79D4AAD-3256-4C9F-BF38-3B56B3664B48}" dt="2023-05-16T04:59:04.204" v="8547" actId="478"/>
            <ac:spMkLst>
              <pc:docMk/>
              <pc:sldMasterMk cId="172468450" sldId="2147483648"/>
              <pc:sldLayoutMk cId="1698413158" sldId="2147483669"/>
              <ac:spMk id="2" creationId="{941CD0BB-4103-152C-1210-2C55131FC8B4}"/>
            </ac:spMkLst>
          </pc:spChg>
          <pc:spChg chg="del">
            <ac:chgData name="Parshva" userId="be9e88813ba7db3f" providerId="LiveId" clId="{E79D4AAD-3256-4C9F-BF38-3B56B3664B48}" dt="2023-05-16T04:59:07.529" v="8548"/>
            <ac:spMkLst>
              <pc:docMk/>
              <pc:sldMasterMk cId="172468450" sldId="2147483648"/>
              <pc:sldLayoutMk cId="1698413158" sldId="2147483669"/>
              <ac:spMk id="3" creationId="{4CC3AF08-CCD3-F105-984F-8E0A3E7D04DA}"/>
            </ac:spMkLst>
          </pc:spChg>
          <pc:spChg chg="del">
            <ac:chgData name="Parshva" userId="be9e88813ba7db3f" providerId="LiveId" clId="{E79D4AAD-3256-4C9F-BF38-3B56B3664B48}" dt="2023-05-16T04:59:07.529" v="8548"/>
            <ac:spMkLst>
              <pc:docMk/>
              <pc:sldMasterMk cId="172468450" sldId="2147483648"/>
              <pc:sldLayoutMk cId="1698413158" sldId="2147483669"/>
              <ac:spMk id="4" creationId="{2F57AF9F-CA78-8466-B656-AD5E174A15AC}"/>
            </ac:spMkLst>
          </pc:spChg>
          <pc:spChg chg="del">
            <ac:chgData name="Parshva" userId="be9e88813ba7db3f" providerId="LiveId" clId="{E79D4AAD-3256-4C9F-BF38-3B56B3664B48}" dt="2023-05-16T04:59:07.529" v="8548"/>
            <ac:spMkLst>
              <pc:docMk/>
              <pc:sldMasterMk cId="172468450" sldId="2147483648"/>
              <pc:sldLayoutMk cId="1698413158" sldId="2147483669"/>
              <ac:spMk id="5" creationId="{214D7ECF-6393-6258-3C96-8118B7930245}"/>
            </ac:spMkLst>
          </pc:spChg>
        </pc:sldLayoutChg>
        <pc:sldLayoutChg chg="addSp modSp new mod">
          <pc:chgData name="Parshva" userId="be9e88813ba7db3f" providerId="LiveId" clId="{E79D4AAD-3256-4C9F-BF38-3B56B3664B48}" dt="2023-05-16T05:03:35.796" v="8599" actId="14100"/>
          <pc:sldLayoutMkLst>
            <pc:docMk/>
            <pc:sldMasterMk cId="172468450" sldId="2147483648"/>
            <pc:sldLayoutMk cId="3294421726" sldId="2147483670"/>
          </pc:sldLayoutMkLst>
          <pc:picChg chg="add mod">
            <ac:chgData name="Parshva" userId="be9e88813ba7db3f" providerId="LiveId" clId="{E79D4AAD-3256-4C9F-BF38-3B56B3664B48}" dt="2023-05-16T05:03:35.796" v="8599" actId="14100"/>
            <ac:picMkLst>
              <pc:docMk/>
              <pc:sldMasterMk cId="172468450" sldId="2147483648"/>
              <pc:sldLayoutMk cId="3294421726" sldId="2147483670"/>
              <ac:picMk id="4" creationId="{7401BE9E-8F6E-1044-9A5C-2B0C3B8BF498}"/>
            </ac:picMkLst>
          </pc:picChg>
        </pc:sldLayoutChg>
        <pc:sldLayoutChg chg="addSp delSp modSp new mod replId">
          <pc:chgData name="Parshva" userId="be9e88813ba7db3f" providerId="LiveId" clId="{E79D4AAD-3256-4C9F-BF38-3B56B3664B48}" dt="2023-05-16T05:02:15.891" v="8591" actId="14100"/>
          <pc:sldLayoutMkLst>
            <pc:docMk/>
            <pc:sldMasterMk cId="172468450" sldId="2147483648"/>
            <pc:sldLayoutMk cId="829486259" sldId="2147483693"/>
          </pc:sldLayoutMkLst>
          <pc:spChg chg="del">
            <ac:chgData name="Parshva" userId="be9e88813ba7db3f" providerId="LiveId" clId="{E79D4AAD-3256-4C9F-BF38-3B56B3664B48}" dt="2023-05-16T05:01:43.389" v="8575" actId="478"/>
            <ac:spMkLst>
              <pc:docMk/>
              <pc:sldMasterMk cId="172468450" sldId="2147483648"/>
              <pc:sldLayoutMk cId="829486259" sldId="2147483693"/>
              <ac:spMk id="2" creationId="{B5EBCAC8-6926-744C-085B-E1F78E3434B0}"/>
            </ac:spMkLst>
          </pc:spChg>
          <pc:picChg chg="add mod">
            <ac:chgData name="Parshva" userId="be9e88813ba7db3f" providerId="LiveId" clId="{E79D4AAD-3256-4C9F-BF38-3B56B3664B48}" dt="2023-05-16T05:02:15.891" v="8591" actId="14100"/>
            <ac:picMkLst>
              <pc:docMk/>
              <pc:sldMasterMk cId="172468450" sldId="2147483648"/>
              <pc:sldLayoutMk cId="829486259" sldId="2147483693"/>
              <ac:picMk id="4" creationId="{858E05D5-99BB-CAFE-F443-6B2E8017EE98}"/>
            </ac:picMkLst>
          </pc:picChg>
        </pc:sldLayoutChg>
      </pc:sldMasterChg>
      <pc:sldMasterChg chg="new del mod addSldLayout delSldLayout">
        <pc:chgData name="Parshva" userId="be9e88813ba7db3f" providerId="LiveId" clId="{E79D4AAD-3256-4C9F-BF38-3B56B3664B48}" dt="2023-05-15T15:04:17.904" v="8377" actId="2696"/>
        <pc:sldMasterMkLst>
          <pc:docMk/>
          <pc:sldMasterMk cId="2965602942" sldId="2147483660"/>
        </pc:sldMasterMkLst>
        <pc:sldLayoutChg chg="new del replId">
          <pc:chgData name="Parshva" userId="be9e88813ba7db3f" providerId="LiveId" clId="{E79D4AAD-3256-4C9F-BF38-3B56B3664B48}" dt="2023-05-15T15:04:17.748" v="8366" actId="2696"/>
          <pc:sldLayoutMkLst>
            <pc:docMk/>
            <pc:sldMasterMk cId="2965602942" sldId="2147483660"/>
            <pc:sldLayoutMk cId="517963320" sldId="2147483661"/>
          </pc:sldLayoutMkLst>
        </pc:sldLayoutChg>
        <pc:sldLayoutChg chg="new del replId">
          <pc:chgData name="Parshva" userId="be9e88813ba7db3f" providerId="LiveId" clId="{E79D4AAD-3256-4C9F-BF38-3B56B3664B48}" dt="2023-05-15T15:04:17.763" v="8367" actId="2696"/>
          <pc:sldLayoutMkLst>
            <pc:docMk/>
            <pc:sldMasterMk cId="2965602942" sldId="2147483660"/>
            <pc:sldLayoutMk cId="225758810" sldId="2147483662"/>
          </pc:sldLayoutMkLst>
        </pc:sldLayoutChg>
        <pc:sldLayoutChg chg="new del replId">
          <pc:chgData name="Parshva" userId="be9e88813ba7db3f" providerId="LiveId" clId="{E79D4AAD-3256-4C9F-BF38-3B56B3664B48}" dt="2023-05-15T15:04:17.779" v="8368" actId="2696"/>
          <pc:sldLayoutMkLst>
            <pc:docMk/>
            <pc:sldMasterMk cId="2965602942" sldId="2147483660"/>
            <pc:sldLayoutMk cId="547263176" sldId="2147483663"/>
          </pc:sldLayoutMkLst>
        </pc:sldLayoutChg>
        <pc:sldLayoutChg chg="new del replId">
          <pc:chgData name="Parshva" userId="be9e88813ba7db3f" providerId="LiveId" clId="{E79D4AAD-3256-4C9F-BF38-3B56B3664B48}" dt="2023-05-15T15:04:17.779" v="8369" actId="2696"/>
          <pc:sldLayoutMkLst>
            <pc:docMk/>
            <pc:sldMasterMk cId="2965602942" sldId="2147483660"/>
            <pc:sldLayoutMk cId="718962566" sldId="2147483664"/>
          </pc:sldLayoutMkLst>
        </pc:sldLayoutChg>
        <pc:sldLayoutChg chg="new del replId">
          <pc:chgData name="Parshva" userId="be9e88813ba7db3f" providerId="LiveId" clId="{E79D4AAD-3256-4C9F-BF38-3B56B3664B48}" dt="2023-05-15T15:04:17.795" v="8370" actId="2696"/>
          <pc:sldLayoutMkLst>
            <pc:docMk/>
            <pc:sldMasterMk cId="2965602942" sldId="2147483660"/>
            <pc:sldLayoutMk cId="2238227816" sldId="2147483665"/>
          </pc:sldLayoutMkLst>
        </pc:sldLayoutChg>
        <pc:sldLayoutChg chg="new del replId">
          <pc:chgData name="Parshva" userId="be9e88813ba7db3f" providerId="LiveId" clId="{E79D4AAD-3256-4C9F-BF38-3B56B3664B48}" dt="2023-05-15T15:04:17.810" v="8371" actId="2696"/>
          <pc:sldLayoutMkLst>
            <pc:docMk/>
            <pc:sldMasterMk cId="2965602942" sldId="2147483660"/>
            <pc:sldLayoutMk cId="2141789355" sldId="2147483666"/>
          </pc:sldLayoutMkLst>
        </pc:sldLayoutChg>
        <pc:sldLayoutChg chg="new del replId">
          <pc:chgData name="Parshva" userId="be9e88813ba7db3f" providerId="LiveId" clId="{E79D4AAD-3256-4C9F-BF38-3B56B3664B48}" dt="2023-05-15T15:04:17.842" v="8372" actId="2696"/>
          <pc:sldLayoutMkLst>
            <pc:docMk/>
            <pc:sldMasterMk cId="2965602942" sldId="2147483660"/>
            <pc:sldLayoutMk cId="3308661129" sldId="2147483667"/>
          </pc:sldLayoutMkLst>
        </pc:sldLayoutChg>
        <pc:sldLayoutChg chg="new del replId">
          <pc:chgData name="Parshva" userId="be9e88813ba7db3f" providerId="LiveId" clId="{E79D4AAD-3256-4C9F-BF38-3B56B3664B48}" dt="2023-05-15T15:04:17.857" v="8373" actId="2696"/>
          <pc:sldLayoutMkLst>
            <pc:docMk/>
            <pc:sldMasterMk cId="2965602942" sldId="2147483660"/>
            <pc:sldLayoutMk cId="1724785417" sldId="2147483668"/>
          </pc:sldLayoutMkLst>
        </pc:sldLayoutChg>
        <pc:sldLayoutChg chg="new del replId">
          <pc:chgData name="Parshva" userId="be9e88813ba7db3f" providerId="LiveId" clId="{E79D4AAD-3256-4C9F-BF38-3B56B3664B48}" dt="2023-05-15T15:04:17.873" v="8374" actId="2696"/>
          <pc:sldLayoutMkLst>
            <pc:docMk/>
            <pc:sldMasterMk cId="2965602942" sldId="2147483660"/>
            <pc:sldLayoutMk cId="1786734157" sldId="2147483669"/>
          </pc:sldLayoutMkLst>
        </pc:sldLayoutChg>
        <pc:sldLayoutChg chg="new del replId">
          <pc:chgData name="Parshva" userId="be9e88813ba7db3f" providerId="LiveId" clId="{E79D4AAD-3256-4C9F-BF38-3B56B3664B48}" dt="2023-05-15T15:04:17.873" v="8375" actId="2696"/>
          <pc:sldLayoutMkLst>
            <pc:docMk/>
            <pc:sldMasterMk cId="2965602942" sldId="2147483660"/>
            <pc:sldLayoutMk cId="2405387726" sldId="2147483670"/>
          </pc:sldLayoutMkLst>
        </pc:sldLayoutChg>
        <pc:sldLayoutChg chg="new del replId">
          <pc:chgData name="Parshva" userId="be9e88813ba7db3f" providerId="LiveId" clId="{E79D4AAD-3256-4C9F-BF38-3B56B3664B48}" dt="2023-05-15T15:04:17.888" v="8376" actId="2696"/>
          <pc:sldLayoutMkLst>
            <pc:docMk/>
            <pc:sldMasterMk cId="2965602942" sldId="2147483660"/>
            <pc:sldLayoutMk cId="1179980742" sldId="2147483671"/>
          </pc:sldLayoutMkLst>
        </pc:sldLayoutChg>
      </pc:sldMasterChg>
      <pc:sldMasterChg chg="new del mod addSldLayout delSldLayout">
        <pc:chgData name="Parshva" userId="be9e88813ba7db3f" providerId="LiveId" clId="{E79D4AAD-3256-4C9F-BF38-3B56B3664B48}" dt="2023-05-16T04:50:02.199" v="8469" actId="2696"/>
        <pc:sldMasterMkLst>
          <pc:docMk/>
          <pc:sldMasterMk cId="3904331782" sldId="2147483660"/>
        </pc:sldMasterMkLst>
        <pc:sldLayoutChg chg="new del replId">
          <pc:chgData name="Parshva" userId="be9e88813ba7db3f" providerId="LiveId" clId="{E79D4AAD-3256-4C9F-BF38-3B56B3664B48}" dt="2023-05-16T04:50:02.090" v="8458" actId="2696"/>
          <pc:sldLayoutMkLst>
            <pc:docMk/>
            <pc:sldMasterMk cId="3904331782" sldId="2147483660"/>
            <pc:sldLayoutMk cId="2707803165" sldId="2147483661"/>
          </pc:sldLayoutMkLst>
        </pc:sldLayoutChg>
        <pc:sldLayoutChg chg="new del replId">
          <pc:chgData name="Parshva" userId="be9e88813ba7db3f" providerId="LiveId" clId="{E79D4AAD-3256-4C9F-BF38-3B56B3664B48}" dt="2023-05-16T04:50:02.105" v="8459" actId="2696"/>
          <pc:sldLayoutMkLst>
            <pc:docMk/>
            <pc:sldMasterMk cId="3904331782" sldId="2147483660"/>
            <pc:sldLayoutMk cId="3755366340" sldId="2147483662"/>
          </pc:sldLayoutMkLst>
        </pc:sldLayoutChg>
        <pc:sldLayoutChg chg="new del replId">
          <pc:chgData name="Parshva" userId="be9e88813ba7db3f" providerId="LiveId" clId="{E79D4AAD-3256-4C9F-BF38-3B56B3664B48}" dt="2023-05-16T04:50:02.121" v="8460" actId="2696"/>
          <pc:sldLayoutMkLst>
            <pc:docMk/>
            <pc:sldMasterMk cId="3904331782" sldId="2147483660"/>
            <pc:sldLayoutMk cId="3070564354" sldId="2147483663"/>
          </pc:sldLayoutMkLst>
        </pc:sldLayoutChg>
        <pc:sldLayoutChg chg="new del replId">
          <pc:chgData name="Parshva" userId="be9e88813ba7db3f" providerId="LiveId" clId="{E79D4AAD-3256-4C9F-BF38-3B56B3664B48}" dt="2023-05-16T04:50:02.137" v="8461" actId="2696"/>
          <pc:sldLayoutMkLst>
            <pc:docMk/>
            <pc:sldMasterMk cId="3904331782" sldId="2147483660"/>
            <pc:sldLayoutMk cId="2991225270" sldId="2147483664"/>
          </pc:sldLayoutMkLst>
        </pc:sldLayoutChg>
        <pc:sldLayoutChg chg="new del replId">
          <pc:chgData name="Parshva" userId="be9e88813ba7db3f" providerId="LiveId" clId="{E79D4AAD-3256-4C9F-BF38-3B56B3664B48}" dt="2023-05-16T04:50:02.137" v="8462" actId="2696"/>
          <pc:sldLayoutMkLst>
            <pc:docMk/>
            <pc:sldMasterMk cId="3904331782" sldId="2147483660"/>
            <pc:sldLayoutMk cId="2553444068" sldId="2147483665"/>
          </pc:sldLayoutMkLst>
        </pc:sldLayoutChg>
        <pc:sldLayoutChg chg="new del replId">
          <pc:chgData name="Parshva" userId="be9e88813ba7db3f" providerId="LiveId" clId="{E79D4AAD-3256-4C9F-BF38-3B56B3664B48}" dt="2023-05-16T04:50:02.152" v="8463" actId="2696"/>
          <pc:sldLayoutMkLst>
            <pc:docMk/>
            <pc:sldMasterMk cId="3904331782" sldId="2147483660"/>
            <pc:sldLayoutMk cId="3981506480" sldId="2147483666"/>
          </pc:sldLayoutMkLst>
        </pc:sldLayoutChg>
        <pc:sldLayoutChg chg="new del replId">
          <pc:chgData name="Parshva" userId="be9e88813ba7db3f" providerId="LiveId" clId="{E79D4AAD-3256-4C9F-BF38-3B56B3664B48}" dt="2023-05-16T04:50:02.168" v="8464" actId="2696"/>
          <pc:sldLayoutMkLst>
            <pc:docMk/>
            <pc:sldMasterMk cId="3904331782" sldId="2147483660"/>
            <pc:sldLayoutMk cId="695334319" sldId="2147483667"/>
          </pc:sldLayoutMkLst>
        </pc:sldLayoutChg>
        <pc:sldLayoutChg chg="new del replId">
          <pc:chgData name="Parshva" userId="be9e88813ba7db3f" providerId="LiveId" clId="{E79D4AAD-3256-4C9F-BF38-3B56B3664B48}" dt="2023-05-16T04:50:02.184" v="8465" actId="2696"/>
          <pc:sldLayoutMkLst>
            <pc:docMk/>
            <pc:sldMasterMk cId="3904331782" sldId="2147483660"/>
            <pc:sldLayoutMk cId="2520338441" sldId="2147483668"/>
          </pc:sldLayoutMkLst>
        </pc:sldLayoutChg>
        <pc:sldLayoutChg chg="new del replId">
          <pc:chgData name="Parshva" userId="be9e88813ba7db3f" providerId="LiveId" clId="{E79D4AAD-3256-4C9F-BF38-3B56B3664B48}" dt="2023-05-16T04:50:02.184" v="8466" actId="2696"/>
          <pc:sldLayoutMkLst>
            <pc:docMk/>
            <pc:sldMasterMk cId="3904331782" sldId="2147483660"/>
            <pc:sldLayoutMk cId="3019668341" sldId="2147483669"/>
          </pc:sldLayoutMkLst>
        </pc:sldLayoutChg>
        <pc:sldLayoutChg chg="new del replId">
          <pc:chgData name="Parshva" userId="be9e88813ba7db3f" providerId="LiveId" clId="{E79D4AAD-3256-4C9F-BF38-3B56B3664B48}" dt="2023-05-16T04:50:02.199" v="8467" actId="2696"/>
          <pc:sldLayoutMkLst>
            <pc:docMk/>
            <pc:sldMasterMk cId="3904331782" sldId="2147483660"/>
            <pc:sldLayoutMk cId="431986669" sldId="2147483670"/>
          </pc:sldLayoutMkLst>
        </pc:sldLayoutChg>
        <pc:sldLayoutChg chg="new del replId">
          <pc:chgData name="Parshva" userId="be9e88813ba7db3f" providerId="LiveId" clId="{E79D4AAD-3256-4C9F-BF38-3B56B3664B48}" dt="2023-05-16T04:50:02.199" v="8468" actId="2696"/>
          <pc:sldLayoutMkLst>
            <pc:docMk/>
            <pc:sldMasterMk cId="3904331782" sldId="2147483660"/>
            <pc:sldLayoutMk cId="265326305" sldId="2147483671"/>
          </pc:sldLayoutMkLst>
        </pc:sldLayoutChg>
      </pc:sldMasterChg>
      <pc:sldMasterChg chg="new del mod addSldLayout delSldLayout">
        <pc:chgData name="Parshva" userId="be9e88813ba7db3f" providerId="LiveId" clId="{E79D4AAD-3256-4C9F-BF38-3B56B3664B48}" dt="2023-05-16T04:49:52.237" v="8456" actId="2696"/>
        <pc:sldMasterMkLst>
          <pc:docMk/>
          <pc:sldMasterMk cId="4284564025" sldId="2147483660"/>
        </pc:sldMasterMkLst>
        <pc:sldLayoutChg chg="new del replId">
          <pc:chgData name="Parshva" userId="be9e88813ba7db3f" providerId="LiveId" clId="{E79D4AAD-3256-4C9F-BF38-3B56B3664B48}" dt="2023-05-16T04:49:52.112" v="8445" actId="2696"/>
          <pc:sldLayoutMkLst>
            <pc:docMk/>
            <pc:sldMasterMk cId="4284564025" sldId="2147483660"/>
            <pc:sldLayoutMk cId="1345426225" sldId="2147483661"/>
          </pc:sldLayoutMkLst>
        </pc:sldLayoutChg>
        <pc:sldLayoutChg chg="new del replId">
          <pc:chgData name="Parshva" userId="be9e88813ba7db3f" providerId="LiveId" clId="{E79D4AAD-3256-4C9F-BF38-3B56B3664B48}" dt="2023-05-16T04:49:52.127" v="8446" actId="2696"/>
          <pc:sldLayoutMkLst>
            <pc:docMk/>
            <pc:sldMasterMk cId="4284564025" sldId="2147483660"/>
            <pc:sldLayoutMk cId="4029889647" sldId="2147483662"/>
          </pc:sldLayoutMkLst>
        </pc:sldLayoutChg>
        <pc:sldLayoutChg chg="new del replId">
          <pc:chgData name="Parshva" userId="be9e88813ba7db3f" providerId="LiveId" clId="{E79D4AAD-3256-4C9F-BF38-3B56B3664B48}" dt="2023-05-16T04:49:52.127" v="8447" actId="2696"/>
          <pc:sldLayoutMkLst>
            <pc:docMk/>
            <pc:sldMasterMk cId="4284564025" sldId="2147483660"/>
            <pc:sldLayoutMk cId="1124972406" sldId="2147483663"/>
          </pc:sldLayoutMkLst>
        </pc:sldLayoutChg>
        <pc:sldLayoutChg chg="new del replId">
          <pc:chgData name="Parshva" userId="be9e88813ba7db3f" providerId="LiveId" clId="{E79D4AAD-3256-4C9F-BF38-3B56B3664B48}" dt="2023-05-16T04:49:52.143" v="8448" actId="2696"/>
          <pc:sldLayoutMkLst>
            <pc:docMk/>
            <pc:sldMasterMk cId="4284564025" sldId="2147483660"/>
            <pc:sldLayoutMk cId="3856310050" sldId="2147483664"/>
          </pc:sldLayoutMkLst>
        </pc:sldLayoutChg>
        <pc:sldLayoutChg chg="new del replId">
          <pc:chgData name="Parshva" userId="be9e88813ba7db3f" providerId="LiveId" clId="{E79D4AAD-3256-4C9F-BF38-3B56B3664B48}" dt="2023-05-16T04:49:52.159" v="8449" actId="2696"/>
          <pc:sldLayoutMkLst>
            <pc:docMk/>
            <pc:sldMasterMk cId="4284564025" sldId="2147483660"/>
            <pc:sldLayoutMk cId="2253633198" sldId="2147483665"/>
          </pc:sldLayoutMkLst>
        </pc:sldLayoutChg>
        <pc:sldLayoutChg chg="new del replId">
          <pc:chgData name="Parshva" userId="be9e88813ba7db3f" providerId="LiveId" clId="{E79D4AAD-3256-4C9F-BF38-3B56B3664B48}" dt="2023-05-16T04:49:52.174" v="8450" actId="2696"/>
          <pc:sldLayoutMkLst>
            <pc:docMk/>
            <pc:sldMasterMk cId="4284564025" sldId="2147483660"/>
            <pc:sldLayoutMk cId="3068480818" sldId="2147483666"/>
          </pc:sldLayoutMkLst>
        </pc:sldLayoutChg>
        <pc:sldLayoutChg chg="new del replId">
          <pc:chgData name="Parshva" userId="be9e88813ba7db3f" providerId="LiveId" clId="{E79D4AAD-3256-4C9F-BF38-3B56B3664B48}" dt="2023-05-16T04:49:52.174" v="8451" actId="2696"/>
          <pc:sldLayoutMkLst>
            <pc:docMk/>
            <pc:sldMasterMk cId="4284564025" sldId="2147483660"/>
            <pc:sldLayoutMk cId="2164877882" sldId="2147483667"/>
          </pc:sldLayoutMkLst>
        </pc:sldLayoutChg>
        <pc:sldLayoutChg chg="new del replId">
          <pc:chgData name="Parshva" userId="be9e88813ba7db3f" providerId="LiveId" clId="{E79D4AAD-3256-4C9F-BF38-3B56B3664B48}" dt="2023-05-16T04:49:52.206" v="8452" actId="2696"/>
          <pc:sldLayoutMkLst>
            <pc:docMk/>
            <pc:sldMasterMk cId="4284564025" sldId="2147483660"/>
            <pc:sldLayoutMk cId="3492991372" sldId="2147483668"/>
          </pc:sldLayoutMkLst>
        </pc:sldLayoutChg>
        <pc:sldLayoutChg chg="new del replId">
          <pc:chgData name="Parshva" userId="be9e88813ba7db3f" providerId="LiveId" clId="{E79D4AAD-3256-4C9F-BF38-3B56B3664B48}" dt="2023-05-16T04:49:52.221" v="8453" actId="2696"/>
          <pc:sldLayoutMkLst>
            <pc:docMk/>
            <pc:sldMasterMk cId="4284564025" sldId="2147483660"/>
            <pc:sldLayoutMk cId="3035802751" sldId="2147483669"/>
          </pc:sldLayoutMkLst>
        </pc:sldLayoutChg>
        <pc:sldLayoutChg chg="new del replId">
          <pc:chgData name="Parshva" userId="be9e88813ba7db3f" providerId="LiveId" clId="{E79D4AAD-3256-4C9F-BF38-3B56B3664B48}" dt="2023-05-16T04:49:52.221" v="8454" actId="2696"/>
          <pc:sldLayoutMkLst>
            <pc:docMk/>
            <pc:sldMasterMk cId="4284564025" sldId="2147483660"/>
            <pc:sldLayoutMk cId="3809368063" sldId="2147483670"/>
          </pc:sldLayoutMkLst>
        </pc:sldLayoutChg>
        <pc:sldLayoutChg chg="new del replId">
          <pc:chgData name="Parshva" userId="be9e88813ba7db3f" providerId="LiveId" clId="{E79D4AAD-3256-4C9F-BF38-3B56B3664B48}" dt="2023-05-16T04:49:52.237" v="8455" actId="2696"/>
          <pc:sldLayoutMkLst>
            <pc:docMk/>
            <pc:sldMasterMk cId="4284564025" sldId="2147483660"/>
            <pc:sldLayoutMk cId="2705459923" sldId="2147483671"/>
          </pc:sldLayoutMkLst>
        </pc:sldLayoutChg>
      </pc:sldMasterChg>
      <pc:sldMasterChg chg="new del mod addSldLayout delSldLayout">
        <pc:chgData name="Parshva" userId="be9e88813ba7db3f" providerId="LiveId" clId="{E79D4AAD-3256-4C9F-BF38-3B56B3664B48}" dt="2023-05-16T04:50:31.792" v="8484" actId="2696"/>
        <pc:sldMasterMkLst>
          <pc:docMk/>
          <pc:sldMasterMk cId="403397254" sldId="2147483661"/>
        </pc:sldMasterMkLst>
        <pc:sldLayoutChg chg="new del replId">
          <pc:chgData name="Parshva" userId="be9e88813ba7db3f" providerId="LiveId" clId="{E79D4AAD-3256-4C9F-BF38-3B56B3664B48}" dt="2023-05-16T04:50:31.682" v="8473" actId="2696"/>
          <pc:sldLayoutMkLst>
            <pc:docMk/>
            <pc:sldMasterMk cId="403397254" sldId="2147483661"/>
            <pc:sldLayoutMk cId="295414476" sldId="2147483662"/>
          </pc:sldLayoutMkLst>
        </pc:sldLayoutChg>
        <pc:sldLayoutChg chg="new del replId">
          <pc:chgData name="Parshva" userId="be9e88813ba7db3f" providerId="LiveId" clId="{E79D4AAD-3256-4C9F-BF38-3B56B3664B48}" dt="2023-05-16T04:50:31.682" v="8474" actId="2696"/>
          <pc:sldLayoutMkLst>
            <pc:docMk/>
            <pc:sldMasterMk cId="403397254" sldId="2147483661"/>
            <pc:sldLayoutMk cId="1566482988" sldId="2147483663"/>
          </pc:sldLayoutMkLst>
        </pc:sldLayoutChg>
        <pc:sldLayoutChg chg="new del replId">
          <pc:chgData name="Parshva" userId="be9e88813ba7db3f" providerId="LiveId" clId="{E79D4AAD-3256-4C9F-BF38-3B56B3664B48}" dt="2023-05-16T04:50:31.698" v="8475" actId="2696"/>
          <pc:sldLayoutMkLst>
            <pc:docMk/>
            <pc:sldMasterMk cId="403397254" sldId="2147483661"/>
            <pc:sldLayoutMk cId="961647524" sldId="2147483664"/>
          </pc:sldLayoutMkLst>
        </pc:sldLayoutChg>
        <pc:sldLayoutChg chg="new del replId">
          <pc:chgData name="Parshva" userId="be9e88813ba7db3f" providerId="LiveId" clId="{E79D4AAD-3256-4C9F-BF38-3B56B3664B48}" dt="2023-05-16T04:50:31.714" v="8476" actId="2696"/>
          <pc:sldLayoutMkLst>
            <pc:docMk/>
            <pc:sldMasterMk cId="403397254" sldId="2147483661"/>
            <pc:sldLayoutMk cId="1181554607" sldId="2147483665"/>
          </pc:sldLayoutMkLst>
        </pc:sldLayoutChg>
        <pc:sldLayoutChg chg="new del replId">
          <pc:chgData name="Parshva" userId="be9e88813ba7db3f" providerId="LiveId" clId="{E79D4AAD-3256-4C9F-BF38-3B56B3664B48}" dt="2023-05-16T04:50:31.729" v="8477" actId="2696"/>
          <pc:sldLayoutMkLst>
            <pc:docMk/>
            <pc:sldMasterMk cId="403397254" sldId="2147483661"/>
            <pc:sldLayoutMk cId="2005763657" sldId="2147483666"/>
          </pc:sldLayoutMkLst>
        </pc:sldLayoutChg>
        <pc:sldLayoutChg chg="new del replId">
          <pc:chgData name="Parshva" userId="be9e88813ba7db3f" providerId="LiveId" clId="{E79D4AAD-3256-4C9F-BF38-3B56B3664B48}" dt="2023-05-16T04:50:31.729" v="8478" actId="2696"/>
          <pc:sldLayoutMkLst>
            <pc:docMk/>
            <pc:sldMasterMk cId="403397254" sldId="2147483661"/>
            <pc:sldLayoutMk cId="53482435" sldId="2147483667"/>
          </pc:sldLayoutMkLst>
        </pc:sldLayoutChg>
        <pc:sldLayoutChg chg="new del replId">
          <pc:chgData name="Parshva" userId="be9e88813ba7db3f" providerId="LiveId" clId="{E79D4AAD-3256-4C9F-BF38-3B56B3664B48}" dt="2023-05-16T04:50:31.745" v="8479" actId="2696"/>
          <pc:sldLayoutMkLst>
            <pc:docMk/>
            <pc:sldMasterMk cId="403397254" sldId="2147483661"/>
            <pc:sldLayoutMk cId="42993378" sldId="2147483668"/>
          </pc:sldLayoutMkLst>
        </pc:sldLayoutChg>
        <pc:sldLayoutChg chg="new del replId">
          <pc:chgData name="Parshva" userId="be9e88813ba7db3f" providerId="LiveId" clId="{E79D4AAD-3256-4C9F-BF38-3B56B3664B48}" dt="2023-05-16T04:50:31.761" v="8480" actId="2696"/>
          <pc:sldLayoutMkLst>
            <pc:docMk/>
            <pc:sldMasterMk cId="403397254" sldId="2147483661"/>
            <pc:sldLayoutMk cId="1960663518" sldId="2147483669"/>
          </pc:sldLayoutMkLst>
        </pc:sldLayoutChg>
        <pc:sldLayoutChg chg="new del replId">
          <pc:chgData name="Parshva" userId="be9e88813ba7db3f" providerId="LiveId" clId="{E79D4AAD-3256-4C9F-BF38-3B56B3664B48}" dt="2023-05-16T04:50:31.761" v="8481" actId="2696"/>
          <pc:sldLayoutMkLst>
            <pc:docMk/>
            <pc:sldMasterMk cId="403397254" sldId="2147483661"/>
            <pc:sldLayoutMk cId="3709417714" sldId="2147483670"/>
          </pc:sldLayoutMkLst>
        </pc:sldLayoutChg>
        <pc:sldLayoutChg chg="new del replId">
          <pc:chgData name="Parshva" userId="be9e88813ba7db3f" providerId="LiveId" clId="{E79D4AAD-3256-4C9F-BF38-3B56B3664B48}" dt="2023-05-16T04:50:31.776" v="8482" actId="2696"/>
          <pc:sldLayoutMkLst>
            <pc:docMk/>
            <pc:sldMasterMk cId="403397254" sldId="2147483661"/>
            <pc:sldLayoutMk cId="1422855046" sldId="2147483671"/>
          </pc:sldLayoutMkLst>
        </pc:sldLayoutChg>
        <pc:sldLayoutChg chg="new del replId">
          <pc:chgData name="Parshva" userId="be9e88813ba7db3f" providerId="LiveId" clId="{E79D4AAD-3256-4C9F-BF38-3B56B3664B48}" dt="2023-05-16T04:50:31.776" v="8483" actId="2696"/>
          <pc:sldLayoutMkLst>
            <pc:docMk/>
            <pc:sldMasterMk cId="403397254" sldId="2147483661"/>
            <pc:sldLayoutMk cId="391618308" sldId="2147483672"/>
          </pc:sldLayoutMkLst>
        </pc:sldLayoutChg>
      </pc:sldMasterChg>
      <pc:sldMasterChg chg="new del mod addSldLayout delSldLayout sldLayoutOrd">
        <pc:chgData name="Parshva" userId="be9e88813ba7db3f" providerId="LiveId" clId="{E79D4AAD-3256-4C9F-BF38-3B56B3664B48}" dt="2023-05-16T04:51:28.390" v="8498" actId="2696"/>
        <pc:sldMasterMkLst>
          <pc:docMk/>
          <pc:sldMasterMk cId="1948195049" sldId="2147483662"/>
        </pc:sldMasterMkLst>
        <pc:sldLayoutChg chg="new replId">
          <pc:chgData name="Parshva" userId="be9e88813ba7db3f" providerId="LiveId" clId="{E79D4AAD-3256-4C9F-BF38-3B56B3664B48}" dt="2023-05-16T04:51:20.645" v="8486" actId="6938"/>
          <pc:sldLayoutMkLst>
            <pc:docMk/>
            <pc:sldMasterMk cId="172468450" sldId="2147483648"/>
            <pc:sldLayoutMk cId="1406580774" sldId="2147483663"/>
          </pc:sldLayoutMkLst>
        </pc:sldLayoutChg>
        <pc:sldLayoutChg chg="new del replId">
          <pc:chgData name="Parshva" userId="be9e88813ba7db3f" providerId="LiveId" clId="{E79D4AAD-3256-4C9F-BF38-3B56B3664B48}" dt="2023-05-16T04:51:28.249" v="8488" actId="2696"/>
          <pc:sldLayoutMkLst>
            <pc:docMk/>
            <pc:sldMasterMk cId="1948195049" sldId="2147483662"/>
            <pc:sldLayoutMk cId="3430181214" sldId="2147483664"/>
          </pc:sldLayoutMkLst>
        </pc:sldLayoutChg>
        <pc:sldLayoutChg chg="new del replId">
          <pc:chgData name="Parshva" userId="be9e88813ba7db3f" providerId="LiveId" clId="{E79D4AAD-3256-4C9F-BF38-3B56B3664B48}" dt="2023-05-16T04:51:28.265" v="8489" actId="2696"/>
          <pc:sldLayoutMkLst>
            <pc:docMk/>
            <pc:sldMasterMk cId="1948195049" sldId="2147483662"/>
            <pc:sldLayoutMk cId="927097922" sldId="2147483665"/>
          </pc:sldLayoutMkLst>
        </pc:sldLayoutChg>
        <pc:sldLayoutChg chg="new del replId">
          <pc:chgData name="Parshva" userId="be9e88813ba7db3f" providerId="LiveId" clId="{E79D4AAD-3256-4C9F-BF38-3B56B3664B48}" dt="2023-05-16T04:51:28.280" v="8490" actId="2696"/>
          <pc:sldLayoutMkLst>
            <pc:docMk/>
            <pc:sldMasterMk cId="1948195049" sldId="2147483662"/>
            <pc:sldLayoutMk cId="2043906910" sldId="2147483666"/>
          </pc:sldLayoutMkLst>
        </pc:sldLayoutChg>
        <pc:sldLayoutChg chg="new del replId">
          <pc:chgData name="Parshva" userId="be9e88813ba7db3f" providerId="LiveId" clId="{E79D4AAD-3256-4C9F-BF38-3B56B3664B48}" dt="2023-05-16T04:51:28.296" v="8491" actId="2696"/>
          <pc:sldLayoutMkLst>
            <pc:docMk/>
            <pc:sldMasterMk cId="1948195049" sldId="2147483662"/>
            <pc:sldLayoutMk cId="1288939904" sldId="2147483667"/>
          </pc:sldLayoutMkLst>
        </pc:sldLayoutChg>
        <pc:sldLayoutChg chg="new del replId">
          <pc:chgData name="Parshva" userId="be9e88813ba7db3f" providerId="LiveId" clId="{E79D4AAD-3256-4C9F-BF38-3B56B3664B48}" dt="2023-05-16T04:51:28.312" v="8492" actId="2696"/>
          <pc:sldLayoutMkLst>
            <pc:docMk/>
            <pc:sldMasterMk cId="1948195049" sldId="2147483662"/>
            <pc:sldLayoutMk cId="597394583" sldId="2147483668"/>
          </pc:sldLayoutMkLst>
        </pc:sldLayoutChg>
        <pc:sldLayoutChg chg="new del replId">
          <pc:chgData name="Parshva" userId="be9e88813ba7db3f" providerId="LiveId" clId="{E79D4AAD-3256-4C9F-BF38-3B56B3664B48}" dt="2023-05-16T04:51:28.327" v="8493" actId="2696"/>
          <pc:sldLayoutMkLst>
            <pc:docMk/>
            <pc:sldMasterMk cId="1948195049" sldId="2147483662"/>
            <pc:sldLayoutMk cId="3565288604" sldId="2147483669"/>
          </pc:sldLayoutMkLst>
        </pc:sldLayoutChg>
        <pc:sldLayoutChg chg="new del replId">
          <pc:chgData name="Parshva" userId="be9e88813ba7db3f" providerId="LiveId" clId="{E79D4AAD-3256-4C9F-BF38-3B56B3664B48}" dt="2023-05-16T04:51:28.343" v="8494" actId="2696"/>
          <pc:sldLayoutMkLst>
            <pc:docMk/>
            <pc:sldMasterMk cId="1948195049" sldId="2147483662"/>
            <pc:sldLayoutMk cId="2604317670" sldId="2147483670"/>
          </pc:sldLayoutMkLst>
        </pc:sldLayoutChg>
        <pc:sldLayoutChg chg="new del replId">
          <pc:chgData name="Parshva" userId="be9e88813ba7db3f" providerId="LiveId" clId="{E79D4AAD-3256-4C9F-BF38-3B56B3664B48}" dt="2023-05-16T04:51:28.358" v="8495" actId="2696"/>
          <pc:sldLayoutMkLst>
            <pc:docMk/>
            <pc:sldMasterMk cId="1948195049" sldId="2147483662"/>
            <pc:sldLayoutMk cId="1560426686" sldId="2147483671"/>
          </pc:sldLayoutMkLst>
        </pc:sldLayoutChg>
        <pc:sldLayoutChg chg="new del replId">
          <pc:chgData name="Parshva" userId="be9e88813ba7db3f" providerId="LiveId" clId="{E79D4AAD-3256-4C9F-BF38-3B56B3664B48}" dt="2023-05-16T04:51:28.374" v="8496" actId="2696"/>
          <pc:sldLayoutMkLst>
            <pc:docMk/>
            <pc:sldMasterMk cId="1948195049" sldId="2147483662"/>
            <pc:sldLayoutMk cId="2535019644" sldId="2147483672"/>
          </pc:sldLayoutMkLst>
        </pc:sldLayoutChg>
        <pc:sldLayoutChg chg="new del replId">
          <pc:chgData name="Parshva" userId="be9e88813ba7db3f" providerId="LiveId" clId="{E79D4AAD-3256-4C9F-BF38-3B56B3664B48}" dt="2023-05-16T04:51:28.374" v="8497" actId="2696"/>
          <pc:sldLayoutMkLst>
            <pc:docMk/>
            <pc:sldMasterMk cId="1948195049" sldId="2147483662"/>
            <pc:sldLayoutMk cId="4124187419" sldId="2147483673"/>
          </pc:sldLayoutMkLst>
        </pc:sldLayoutChg>
      </pc:sldMasterChg>
      <pc:sldMasterChg chg="new del mod addSldLayout delSldLayout modSldLayout sldLayoutOrd">
        <pc:chgData name="Parshva" userId="be9e88813ba7db3f" providerId="LiveId" clId="{E79D4AAD-3256-4C9F-BF38-3B56B3664B48}" dt="2023-05-16T04:54:31.975" v="8522" actId="2696"/>
        <pc:sldMasterMkLst>
          <pc:docMk/>
          <pc:sldMasterMk cId="1457510889" sldId="2147483666"/>
        </pc:sldMasterMkLst>
        <pc:sldLayoutChg chg="modSp new del mod ord replId">
          <pc:chgData name="Parshva" userId="be9e88813ba7db3f" providerId="LiveId" clId="{E79D4AAD-3256-4C9F-BF38-3B56B3664B48}" dt="2023-05-16T04:54:31.897" v="8510" actId="2696"/>
          <pc:sldLayoutMkLst>
            <pc:docMk/>
            <pc:sldMasterMk cId="1457510889" sldId="2147483666"/>
            <pc:sldLayoutMk cId="936659566" sldId="2147483667"/>
          </pc:sldLayoutMkLst>
          <pc:spChg chg="mod">
            <ac:chgData name="Parshva" userId="be9e88813ba7db3f" providerId="LiveId" clId="{E79D4AAD-3256-4C9F-BF38-3B56B3664B48}" dt="2023-05-16T04:54:10.140" v="8508" actId="20578"/>
            <ac:spMkLst>
              <pc:docMk/>
              <pc:sldMasterMk cId="1457510889" sldId="2147483666"/>
              <pc:sldLayoutMk cId="936659566" sldId="2147483667"/>
              <ac:spMk id="2" creationId="{6BF0BD11-7B2A-BF16-78E7-FEB931858261}"/>
            </ac:spMkLst>
          </pc:spChg>
          <pc:spChg chg="mod">
            <ac:chgData name="Parshva" userId="be9e88813ba7db3f" providerId="LiveId" clId="{E79D4AAD-3256-4C9F-BF38-3B56B3664B48}" dt="2023-05-16T04:54:10.140" v="8508" actId="20578"/>
            <ac:spMkLst>
              <pc:docMk/>
              <pc:sldMasterMk cId="1457510889" sldId="2147483666"/>
              <pc:sldLayoutMk cId="936659566" sldId="2147483667"/>
              <ac:spMk id="3" creationId="{87425EDD-0AFA-AC97-E4FE-361F1FFC8321}"/>
            </ac:spMkLst>
          </pc:spChg>
          <pc:spChg chg="mod">
            <ac:chgData name="Parshva" userId="be9e88813ba7db3f" providerId="LiveId" clId="{E79D4AAD-3256-4C9F-BF38-3B56B3664B48}" dt="2023-05-16T04:54:10.140" v="8508" actId="20578"/>
            <ac:spMkLst>
              <pc:docMk/>
              <pc:sldMasterMk cId="1457510889" sldId="2147483666"/>
              <pc:sldLayoutMk cId="936659566" sldId="2147483667"/>
              <ac:spMk id="4" creationId="{5A036817-3CD9-1A72-CD39-CABF670EAE1B}"/>
            </ac:spMkLst>
          </pc:spChg>
          <pc:spChg chg="mod">
            <ac:chgData name="Parshva" userId="be9e88813ba7db3f" providerId="LiveId" clId="{E79D4AAD-3256-4C9F-BF38-3B56B3664B48}" dt="2023-05-16T04:54:10.140" v="8508" actId="20578"/>
            <ac:spMkLst>
              <pc:docMk/>
              <pc:sldMasterMk cId="1457510889" sldId="2147483666"/>
              <pc:sldLayoutMk cId="936659566" sldId="2147483667"/>
              <ac:spMk id="5" creationId="{64408477-D29A-5C7A-5EC7-D14D1621B5D3}"/>
            </ac:spMkLst>
          </pc:spChg>
          <pc:spChg chg="mod">
            <ac:chgData name="Parshva" userId="be9e88813ba7db3f" providerId="LiveId" clId="{E79D4AAD-3256-4C9F-BF38-3B56B3664B48}" dt="2023-05-16T04:54:10.140" v="8508" actId="20578"/>
            <ac:spMkLst>
              <pc:docMk/>
              <pc:sldMasterMk cId="1457510889" sldId="2147483666"/>
              <pc:sldLayoutMk cId="936659566" sldId="2147483667"/>
              <ac:spMk id="6" creationId="{FAF24EDB-B878-CFEE-EBFA-BDF6928FFD47}"/>
            </ac:spMkLst>
          </pc:spChg>
        </pc:sldLayoutChg>
        <pc:sldLayoutChg chg="new del replId">
          <pc:chgData name="Parshva" userId="be9e88813ba7db3f" providerId="LiveId" clId="{E79D4AAD-3256-4C9F-BF38-3B56B3664B48}" dt="2023-05-16T04:54:31.897" v="8511" actId="2696"/>
          <pc:sldLayoutMkLst>
            <pc:docMk/>
            <pc:sldMasterMk cId="1457510889" sldId="2147483666"/>
            <pc:sldLayoutMk cId="2784860144" sldId="2147483668"/>
          </pc:sldLayoutMkLst>
        </pc:sldLayoutChg>
        <pc:sldLayoutChg chg="new del replId">
          <pc:chgData name="Parshva" userId="be9e88813ba7db3f" providerId="LiveId" clId="{E79D4AAD-3256-4C9F-BF38-3B56B3664B48}" dt="2023-05-16T04:54:31.913" v="8512" actId="2696"/>
          <pc:sldLayoutMkLst>
            <pc:docMk/>
            <pc:sldMasterMk cId="1457510889" sldId="2147483666"/>
            <pc:sldLayoutMk cId="3405402091" sldId="2147483669"/>
          </pc:sldLayoutMkLst>
        </pc:sldLayoutChg>
        <pc:sldLayoutChg chg="new del replId">
          <pc:chgData name="Parshva" userId="be9e88813ba7db3f" providerId="LiveId" clId="{E79D4AAD-3256-4C9F-BF38-3B56B3664B48}" dt="2023-05-16T04:54:31.913" v="8513" actId="2696"/>
          <pc:sldLayoutMkLst>
            <pc:docMk/>
            <pc:sldMasterMk cId="1457510889" sldId="2147483666"/>
            <pc:sldLayoutMk cId="3575591231" sldId="2147483670"/>
          </pc:sldLayoutMkLst>
        </pc:sldLayoutChg>
        <pc:sldLayoutChg chg="new del replId">
          <pc:chgData name="Parshva" userId="be9e88813ba7db3f" providerId="LiveId" clId="{E79D4AAD-3256-4C9F-BF38-3B56B3664B48}" dt="2023-05-16T04:54:31.928" v="8514" actId="2696"/>
          <pc:sldLayoutMkLst>
            <pc:docMk/>
            <pc:sldMasterMk cId="1457510889" sldId="2147483666"/>
            <pc:sldLayoutMk cId="1660935532" sldId="2147483671"/>
          </pc:sldLayoutMkLst>
        </pc:sldLayoutChg>
        <pc:sldLayoutChg chg="new del replId">
          <pc:chgData name="Parshva" userId="be9e88813ba7db3f" providerId="LiveId" clId="{E79D4AAD-3256-4C9F-BF38-3B56B3664B48}" dt="2023-05-16T04:54:31.928" v="8515" actId="2696"/>
          <pc:sldLayoutMkLst>
            <pc:docMk/>
            <pc:sldMasterMk cId="1457510889" sldId="2147483666"/>
            <pc:sldLayoutMk cId="748481484" sldId="2147483672"/>
          </pc:sldLayoutMkLst>
        </pc:sldLayoutChg>
        <pc:sldLayoutChg chg="new del replId">
          <pc:chgData name="Parshva" userId="be9e88813ba7db3f" providerId="LiveId" clId="{E79D4AAD-3256-4C9F-BF38-3B56B3664B48}" dt="2023-05-16T04:54:31.928" v="8516" actId="2696"/>
          <pc:sldLayoutMkLst>
            <pc:docMk/>
            <pc:sldMasterMk cId="1457510889" sldId="2147483666"/>
            <pc:sldLayoutMk cId="2216685717" sldId="2147483673"/>
          </pc:sldLayoutMkLst>
        </pc:sldLayoutChg>
        <pc:sldLayoutChg chg="new del replId">
          <pc:chgData name="Parshva" userId="be9e88813ba7db3f" providerId="LiveId" clId="{E79D4AAD-3256-4C9F-BF38-3B56B3664B48}" dt="2023-05-16T04:54:31.944" v="8517" actId="2696"/>
          <pc:sldLayoutMkLst>
            <pc:docMk/>
            <pc:sldMasterMk cId="1457510889" sldId="2147483666"/>
            <pc:sldLayoutMk cId="2432268207" sldId="2147483674"/>
          </pc:sldLayoutMkLst>
        </pc:sldLayoutChg>
        <pc:sldLayoutChg chg="new del replId">
          <pc:chgData name="Parshva" userId="be9e88813ba7db3f" providerId="LiveId" clId="{E79D4AAD-3256-4C9F-BF38-3B56B3664B48}" dt="2023-05-16T04:54:31.944" v="8518" actId="2696"/>
          <pc:sldLayoutMkLst>
            <pc:docMk/>
            <pc:sldMasterMk cId="1457510889" sldId="2147483666"/>
            <pc:sldLayoutMk cId="545913578" sldId="2147483675"/>
          </pc:sldLayoutMkLst>
        </pc:sldLayoutChg>
        <pc:sldLayoutChg chg="new del replId">
          <pc:chgData name="Parshva" userId="be9e88813ba7db3f" providerId="LiveId" clId="{E79D4AAD-3256-4C9F-BF38-3B56B3664B48}" dt="2023-05-16T04:54:31.960" v="8519" actId="2696"/>
          <pc:sldLayoutMkLst>
            <pc:docMk/>
            <pc:sldMasterMk cId="1457510889" sldId="2147483666"/>
            <pc:sldLayoutMk cId="1234632" sldId="2147483676"/>
          </pc:sldLayoutMkLst>
        </pc:sldLayoutChg>
        <pc:sldLayoutChg chg="new del replId">
          <pc:chgData name="Parshva" userId="be9e88813ba7db3f" providerId="LiveId" clId="{E79D4AAD-3256-4C9F-BF38-3B56B3664B48}" dt="2023-05-16T04:54:31.960" v="8520" actId="2696"/>
          <pc:sldLayoutMkLst>
            <pc:docMk/>
            <pc:sldMasterMk cId="1457510889" sldId="2147483666"/>
            <pc:sldLayoutMk cId="2345939926" sldId="2147483677"/>
          </pc:sldLayoutMkLst>
        </pc:sldLayoutChg>
        <pc:sldLayoutChg chg="new del mod">
          <pc:chgData name="Parshva" userId="be9e88813ba7db3f" providerId="LiveId" clId="{E79D4AAD-3256-4C9F-BF38-3B56B3664B48}" dt="2023-05-16T04:54:31.960" v="8521" actId="2696"/>
          <pc:sldLayoutMkLst>
            <pc:docMk/>
            <pc:sldMasterMk cId="1457510889" sldId="2147483666"/>
            <pc:sldLayoutMk cId="1135617333" sldId="2147483678"/>
          </pc:sldLayoutMkLst>
        </pc:sldLayoutChg>
      </pc:sldMasterChg>
      <pc:sldMasterChg chg="del delSldLayout">
        <pc:chgData name="Parshva" userId="be9e88813ba7db3f" providerId="LiveId" clId="{E79D4AAD-3256-4C9F-BF38-3B56B3664B48}" dt="2023-05-16T05:00:06.761" v="8569" actId="2696"/>
        <pc:sldMasterMkLst>
          <pc:docMk/>
          <pc:sldMasterMk cId="677755728" sldId="2147483670"/>
        </pc:sldMasterMkLst>
        <pc:sldLayoutChg chg="del">
          <pc:chgData name="Parshva" userId="be9e88813ba7db3f" providerId="LiveId" clId="{E79D4AAD-3256-4C9F-BF38-3B56B3664B48}" dt="2023-05-16T05:00:06.589" v="8549" actId="2696"/>
          <pc:sldLayoutMkLst>
            <pc:docMk/>
            <pc:sldMasterMk cId="677755728" sldId="2147483670"/>
            <pc:sldLayoutMk cId="1595395523" sldId="2147483671"/>
          </pc:sldLayoutMkLst>
        </pc:sldLayoutChg>
        <pc:sldLayoutChg chg="del">
          <pc:chgData name="Parshva" userId="be9e88813ba7db3f" providerId="LiveId" clId="{E79D4AAD-3256-4C9F-BF38-3B56B3664B48}" dt="2023-05-16T05:00:06.605" v="8550" actId="2696"/>
          <pc:sldLayoutMkLst>
            <pc:docMk/>
            <pc:sldMasterMk cId="677755728" sldId="2147483670"/>
            <pc:sldLayoutMk cId="4208301486" sldId="2147483672"/>
          </pc:sldLayoutMkLst>
        </pc:sldLayoutChg>
        <pc:sldLayoutChg chg="del">
          <pc:chgData name="Parshva" userId="be9e88813ba7db3f" providerId="LiveId" clId="{E79D4AAD-3256-4C9F-BF38-3B56B3664B48}" dt="2023-05-16T05:00:06.605" v="8551" actId="2696"/>
          <pc:sldLayoutMkLst>
            <pc:docMk/>
            <pc:sldMasterMk cId="677755728" sldId="2147483670"/>
            <pc:sldLayoutMk cId="750438770" sldId="2147483673"/>
          </pc:sldLayoutMkLst>
        </pc:sldLayoutChg>
        <pc:sldLayoutChg chg="del">
          <pc:chgData name="Parshva" userId="be9e88813ba7db3f" providerId="LiveId" clId="{E79D4AAD-3256-4C9F-BF38-3B56B3664B48}" dt="2023-05-16T05:00:06.620" v="8552" actId="2696"/>
          <pc:sldLayoutMkLst>
            <pc:docMk/>
            <pc:sldMasterMk cId="677755728" sldId="2147483670"/>
            <pc:sldLayoutMk cId="2809106430" sldId="2147483674"/>
          </pc:sldLayoutMkLst>
        </pc:sldLayoutChg>
        <pc:sldLayoutChg chg="del">
          <pc:chgData name="Parshva" userId="be9e88813ba7db3f" providerId="LiveId" clId="{E79D4AAD-3256-4C9F-BF38-3B56B3664B48}" dt="2023-05-16T05:00:06.636" v="8553" actId="2696"/>
          <pc:sldLayoutMkLst>
            <pc:docMk/>
            <pc:sldMasterMk cId="677755728" sldId="2147483670"/>
            <pc:sldLayoutMk cId="942628177" sldId="2147483675"/>
          </pc:sldLayoutMkLst>
        </pc:sldLayoutChg>
        <pc:sldLayoutChg chg="del">
          <pc:chgData name="Parshva" userId="be9e88813ba7db3f" providerId="LiveId" clId="{E79D4AAD-3256-4C9F-BF38-3B56B3664B48}" dt="2023-05-16T05:00:06.636" v="8554" actId="2696"/>
          <pc:sldLayoutMkLst>
            <pc:docMk/>
            <pc:sldMasterMk cId="677755728" sldId="2147483670"/>
            <pc:sldLayoutMk cId="333431070" sldId="2147483676"/>
          </pc:sldLayoutMkLst>
        </pc:sldLayoutChg>
        <pc:sldLayoutChg chg="del">
          <pc:chgData name="Parshva" userId="be9e88813ba7db3f" providerId="LiveId" clId="{E79D4AAD-3256-4C9F-BF38-3B56B3664B48}" dt="2023-05-16T05:00:06.652" v="8555" actId="2696"/>
          <pc:sldLayoutMkLst>
            <pc:docMk/>
            <pc:sldMasterMk cId="677755728" sldId="2147483670"/>
            <pc:sldLayoutMk cId="2348506388" sldId="2147483677"/>
          </pc:sldLayoutMkLst>
        </pc:sldLayoutChg>
        <pc:sldLayoutChg chg="del">
          <pc:chgData name="Parshva" userId="be9e88813ba7db3f" providerId="LiveId" clId="{E79D4AAD-3256-4C9F-BF38-3B56B3664B48}" dt="2023-05-16T05:00:06.652" v="8556" actId="2696"/>
          <pc:sldLayoutMkLst>
            <pc:docMk/>
            <pc:sldMasterMk cId="677755728" sldId="2147483670"/>
            <pc:sldLayoutMk cId="3822360963" sldId="2147483678"/>
          </pc:sldLayoutMkLst>
        </pc:sldLayoutChg>
        <pc:sldLayoutChg chg="del">
          <pc:chgData name="Parshva" userId="be9e88813ba7db3f" providerId="LiveId" clId="{E79D4AAD-3256-4C9F-BF38-3B56B3664B48}" dt="2023-05-16T05:00:06.667" v="8557" actId="2696"/>
          <pc:sldLayoutMkLst>
            <pc:docMk/>
            <pc:sldMasterMk cId="677755728" sldId="2147483670"/>
            <pc:sldLayoutMk cId="1708549016" sldId="2147483679"/>
          </pc:sldLayoutMkLst>
        </pc:sldLayoutChg>
        <pc:sldLayoutChg chg="del">
          <pc:chgData name="Parshva" userId="be9e88813ba7db3f" providerId="LiveId" clId="{E79D4AAD-3256-4C9F-BF38-3B56B3664B48}" dt="2023-05-16T05:00:06.667" v="8558" actId="2696"/>
          <pc:sldLayoutMkLst>
            <pc:docMk/>
            <pc:sldMasterMk cId="677755728" sldId="2147483670"/>
            <pc:sldLayoutMk cId="877483356" sldId="2147483680"/>
          </pc:sldLayoutMkLst>
        </pc:sldLayoutChg>
        <pc:sldLayoutChg chg="del">
          <pc:chgData name="Parshva" userId="be9e88813ba7db3f" providerId="LiveId" clId="{E79D4AAD-3256-4C9F-BF38-3B56B3664B48}" dt="2023-05-16T05:00:06.683" v="8559" actId="2696"/>
          <pc:sldLayoutMkLst>
            <pc:docMk/>
            <pc:sldMasterMk cId="677755728" sldId="2147483670"/>
            <pc:sldLayoutMk cId="397596430" sldId="2147483681"/>
          </pc:sldLayoutMkLst>
        </pc:sldLayoutChg>
        <pc:sldLayoutChg chg="del">
          <pc:chgData name="Parshva" userId="be9e88813ba7db3f" providerId="LiveId" clId="{E79D4AAD-3256-4C9F-BF38-3B56B3664B48}" dt="2023-05-16T05:00:06.683" v="8560" actId="2696"/>
          <pc:sldLayoutMkLst>
            <pc:docMk/>
            <pc:sldMasterMk cId="677755728" sldId="2147483670"/>
            <pc:sldLayoutMk cId="3618050146" sldId="2147483682"/>
          </pc:sldLayoutMkLst>
        </pc:sldLayoutChg>
        <pc:sldLayoutChg chg="del">
          <pc:chgData name="Parshva" userId="be9e88813ba7db3f" providerId="LiveId" clId="{E79D4AAD-3256-4C9F-BF38-3B56B3664B48}" dt="2023-05-16T05:00:06.698" v="8561" actId="2696"/>
          <pc:sldLayoutMkLst>
            <pc:docMk/>
            <pc:sldMasterMk cId="677755728" sldId="2147483670"/>
            <pc:sldLayoutMk cId="3874911533" sldId="2147483683"/>
          </pc:sldLayoutMkLst>
        </pc:sldLayoutChg>
        <pc:sldLayoutChg chg="del">
          <pc:chgData name="Parshva" userId="be9e88813ba7db3f" providerId="LiveId" clId="{E79D4AAD-3256-4C9F-BF38-3B56B3664B48}" dt="2023-05-16T05:00:06.714" v="8562" actId="2696"/>
          <pc:sldLayoutMkLst>
            <pc:docMk/>
            <pc:sldMasterMk cId="677755728" sldId="2147483670"/>
            <pc:sldLayoutMk cId="881969050" sldId="2147483684"/>
          </pc:sldLayoutMkLst>
        </pc:sldLayoutChg>
        <pc:sldLayoutChg chg="del">
          <pc:chgData name="Parshva" userId="be9e88813ba7db3f" providerId="LiveId" clId="{E79D4AAD-3256-4C9F-BF38-3B56B3664B48}" dt="2023-05-16T05:00:06.714" v="8563" actId="2696"/>
          <pc:sldLayoutMkLst>
            <pc:docMk/>
            <pc:sldMasterMk cId="677755728" sldId="2147483670"/>
            <pc:sldLayoutMk cId="2914156875" sldId="2147483685"/>
          </pc:sldLayoutMkLst>
        </pc:sldLayoutChg>
        <pc:sldLayoutChg chg="del">
          <pc:chgData name="Parshva" userId="be9e88813ba7db3f" providerId="LiveId" clId="{E79D4AAD-3256-4C9F-BF38-3B56B3664B48}" dt="2023-05-16T05:00:06.730" v="8564" actId="2696"/>
          <pc:sldLayoutMkLst>
            <pc:docMk/>
            <pc:sldMasterMk cId="677755728" sldId="2147483670"/>
            <pc:sldLayoutMk cId="2792375124" sldId="2147483686"/>
          </pc:sldLayoutMkLst>
        </pc:sldLayoutChg>
        <pc:sldLayoutChg chg="del">
          <pc:chgData name="Parshva" userId="be9e88813ba7db3f" providerId="LiveId" clId="{E79D4AAD-3256-4C9F-BF38-3B56B3664B48}" dt="2023-05-16T05:00:06.730" v="8565" actId="2696"/>
          <pc:sldLayoutMkLst>
            <pc:docMk/>
            <pc:sldMasterMk cId="677755728" sldId="2147483670"/>
            <pc:sldLayoutMk cId="46517448" sldId="2147483687"/>
          </pc:sldLayoutMkLst>
        </pc:sldLayoutChg>
        <pc:sldLayoutChg chg="del">
          <pc:chgData name="Parshva" userId="be9e88813ba7db3f" providerId="LiveId" clId="{E79D4AAD-3256-4C9F-BF38-3B56B3664B48}" dt="2023-05-16T05:00:06.745" v="8566" actId="2696"/>
          <pc:sldLayoutMkLst>
            <pc:docMk/>
            <pc:sldMasterMk cId="677755728" sldId="2147483670"/>
            <pc:sldLayoutMk cId="3790421833" sldId="2147483688"/>
          </pc:sldLayoutMkLst>
        </pc:sldLayoutChg>
        <pc:sldLayoutChg chg="del">
          <pc:chgData name="Parshva" userId="be9e88813ba7db3f" providerId="LiveId" clId="{E79D4AAD-3256-4C9F-BF38-3B56B3664B48}" dt="2023-05-16T05:00:06.745" v="8567" actId="2696"/>
          <pc:sldLayoutMkLst>
            <pc:docMk/>
            <pc:sldMasterMk cId="677755728" sldId="2147483670"/>
            <pc:sldLayoutMk cId="267799353" sldId="2147483689"/>
          </pc:sldLayoutMkLst>
        </pc:sldLayoutChg>
        <pc:sldLayoutChg chg="del">
          <pc:chgData name="Parshva" userId="be9e88813ba7db3f" providerId="LiveId" clId="{E79D4AAD-3256-4C9F-BF38-3B56B3664B48}" dt="2023-05-16T05:00:06.745" v="8568" actId="2696"/>
          <pc:sldLayoutMkLst>
            <pc:docMk/>
            <pc:sldMasterMk cId="677755728" sldId="2147483670"/>
            <pc:sldLayoutMk cId="167768790" sldId="2147483690"/>
          </pc:sldLayoutMkLst>
        </pc:sldLayoutChg>
      </pc:sldMasterChg>
      <pc:sldMasterChg chg="addSp modSp mod">
        <pc:chgData name="Parshva" userId="be9e88813ba7db3f" providerId="LiveId" clId="{E79D4AAD-3256-4C9F-BF38-3B56B3664B48}" dt="2023-05-16T05:01:12.327" v="8573" actId="14100"/>
        <pc:sldMasterMkLst>
          <pc:docMk/>
          <pc:sldMasterMk cId="3466052309" sldId="2147483671"/>
        </pc:sldMasterMkLst>
        <pc:picChg chg="add mod">
          <ac:chgData name="Parshva" userId="be9e88813ba7db3f" providerId="LiveId" clId="{E79D4AAD-3256-4C9F-BF38-3B56B3664B48}" dt="2023-05-16T05:01:12.327" v="8573" actId="14100"/>
          <ac:picMkLst>
            <pc:docMk/>
            <pc:sldMasterMk cId="3466052309" sldId="2147483671"/>
            <ac:picMk id="4" creationId="{277D85D8-339E-61BC-FFA3-38090A16B58E}"/>
          </ac:picMkLst>
        </pc:picChg>
      </pc:sldMasterChg>
      <pc:sldMasterChg chg="new del mod addSldLayout delSldLayout">
        <pc:chgData name="Parshva" userId="be9e88813ba7db3f" providerId="LiveId" clId="{E79D4AAD-3256-4C9F-BF38-3B56B3664B48}" dt="2023-05-16T05:01:54.833" v="8588" actId="2696"/>
        <pc:sldMasterMkLst>
          <pc:docMk/>
          <pc:sldMasterMk cId="2979649662" sldId="2147483694"/>
        </pc:sldMasterMkLst>
        <pc:sldLayoutChg chg="new del replId">
          <pc:chgData name="Parshva" userId="be9e88813ba7db3f" providerId="LiveId" clId="{E79D4AAD-3256-4C9F-BF38-3B56B3664B48}" dt="2023-05-16T05:01:54.708" v="8577" actId="2696"/>
          <pc:sldLayoutMkLst>
            <pc:docMk/>
            <pc:sldMasterMk cId="2979649662" sldId="2147483694"/>
            <pc:sldLayoutMk cId="264505561" sldId="2147483695"/>
          </pc:sldLayoutMkLst>
        </pc:sldLayoutChg>
        <pc:sldLayoutChg chg="new del replId">
          <pc:chgData name="Parshva" userId="be9e88813ba7db3f" providerId="LiveId" clId="{E79D4AAD-3256-4C9F-BF38-3B56B3664B48}" dt="2023-05-16T05:01:54.724" v="8578" actId="2696"/>
          <pc:sldLayoutMkLst>
            <pc:docMk/>
            <pc:sldMasterMk cId="2979649662" sldId="2147483694"/>
            <pc:sldLayoutMk cId="2329892059" sldId="2147483696"/>
          </pc:sldLayoutMkLst>
        </pc:sldLayoutChg>
        <pc:sldLayoutChg chg="new del replId">
          <pc:chgData name="Parshva" userId="be9e88813ba7db3f" providerId="LiveId" clId="{E79D4AAD-3256-4C9F-BF38-3B56B3664B48}" dt="2023-05-16T05:01:54.739" v="8579" actId="2696"/>
          <pc:sldLayoutMkLst>
            <pc:docMk/>
            <pc:sldMasterMk cId="2979649662" sldId="2147483694"/>
            <pc:sldLayoutMk cId="3952833091" sldId="2147483697"/>
          </pc:sldLayoutMkLst>
        </pc:sldLayoutChg>
        <pc:sldLayoutChg chg="new del replId">
          <pc:chgData name="Parshva" userId="be9e88813ba7db3f" providerId="LiveId" clId="{E79D4AAD-3256-4C9F-BF38-3B56B3664B48}" dt="2023-05-16T05:01:54.755" v="8580" actId="2696"/>
          <pc:sldLayoutMkLst>
            <pc:docMk/>
            <pc:sldMasterMk cId="2979649662" sldId="2147483694"/>
            <pc:sldLayoutMk cId="4152367601" sldId="2147483698"/>
          </pc:sldLayoutMkLst>
        </pc:sldLayoutChg>
        <pc:sldLayoutChg chg="new del replId">
          <pc:chgData name="Parshva" userId="be9e88813ba7db3f" providerId="LiveId" clId="{E79D4AAD-3256-4C9F-BF38-3B56B3664B48}" dt="2023-05-16T05:01:54.771" v="8581" actId="2696"/>
          <pc:sldLayoutMkLst>
            <pc:docMk/>
            <pc:sldMasterMk cId="2979649662" sldId="2147483694"/>
            <pc:sldLayoutMk cId="3382708914" sldId="2147483699"/>
          </pc:sldLayoutMkLst>
        </pc:sldLayoutChg>
        <pc:sldLayoutChg chg="new del replId">
          <pc:chgData name="Parshva" userId="be9e88813ba7db3f" providerId="LiveId" clId="{E79D4AAD-3256-4C9F-BF38-3B56B3664B48}" dt="2023-05-16T05:01:54.786" v="8582" actId="2696"/>
          <pc:sldLayoutMkLst>
            <pc:docMk/>
            <pc:sldMasterMk cId="2979649662" sldId="2147483694"/>
            <pc:sldLayoutMk cId="3762379193" sldId="2147483700"/>
          </pc:sldLayoutMkLst>
        </pc:sldLayoutChg>
        <pc:sldLayoutChg chg="new del replId">
          <pc:chgData name="Parshva" userId="be9e88813ba7db3f" providerId="LiveId" clId="{E79D4AAD-3256-4C9F-BF38-3B56B3664B48}" dt="2023-05-16T05:01:54.786" v="8583" actId="2696"/>
          <pc:sldLayoutMkLst>
            <pc:docMk/>
            <pc:sldMasterMk cId="2979649662" sldId="2147483694"/>
            <pc:sldLayoutMk cId="2759543655" sldId="2147483701"/>
          </pc:sldLayoutMkLst>
        </pc:sldLayoutChg>
        <pc:sldLayoutChg chg="new del replId">
          <pc:chgData name="Parshva" userId="be9e88813ba7db3f" providerId="LiveId" clId="{E79D4AAD-3256-4C9F-BF38-3B56B3664B48}" dt="2023-05-16T05:01:54.802" v="8584" actId="2696"/>
          <pc:sldLayoutMkLst>
            <pc:docMk/>
            <pc:sldMasterMk cId="2979649662" sldId="2147483694"/>
            <pc:sldLayoutMk cId="1711485944" sldId="2147483702"/>
          </pc:sldLayoutMkLst>
        </pc:sldLayoutChg>
        <pc:sldLayoutChg chg="new del replId">
          <pc:chgData name="Parshva" userId="be9e88813ba7db3f" providerId="LiveId" clId="{E79D4AAD-3256-4C9F-BF38-3B56B3664B48}" dt="2023-05-16T05:01:54.817" v="8585" actId="2696"/>
          <pc:sldLayoutMkLst>
            <pc:docMk/>
            <pc:sldMasterMk cId="2979649662" sldId="2147483694"/>
            <pc:sldLayoutMk cId="3186616399" sldId="2147483703"/>
          </pc:sldLayoutMkLst>
        </pc:sldLayoutChg>
        <pc:sldLayoutChg chg="new del replId">
          <pc:chgData name="Parshva" userId="be9e88813ba7db3f" providerId="LiveId" clId="{E79D4AAD-3256-4C9F-BF38-3B56B3664B48}" dt="2023-05-16T05:01:54.833" v="8586" actId="2696"/>
          <pc:sldLayoutMkLst>
            <pc:docMk/>
            <pc:sldMasterMk cId="2979649662" sldId="2147483694"/>
            <pc:sldLayoutMk cId="3607898114" sldId="2147483704"/>
          </pc:sldLayoutMkLst>
        </pc:sldLayoutChg>
        <pc:sldLayoutChg chg="new del replId">
          <pc:chgData name="Parshva" userId="be9e88813ba7db3f" providerId="LiveId" clId="{E79D4AAD-3256-4C9F-BF38-3B56B3664B48}" dt="2023-05-16T05:01:54.833" v="8587" actId="2696"/>
          <pc:sldLayoutMkLst>
            <pc:docMk/>
            <pc:sldMasterMk cId="2979649662" sldId="2147483694"/>
            <pc:sldLayoutMk cId="736676337" sldId="214748370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508BD-67C7-4360-BCD2-2469352B7C2C}"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IN"/>
        </a:p>
      </dgm:t>
    </dgm:pt>
    <dgm:pt modelId="{B292C1E2-4FC9-4E41-BED1-FD3C59E4B2CC}">
      <dgm:prSet phldrT="[Text]"/>
      <dgm:spPr/>
      <dgm:t>
        <a:bodyPr/>
        <a:lstStyle/>
        <a:p>
          <a:r>
            <a:rPr lang="en-IN" dirty="0"/>
            <a:t>Data reading</a:t>
          </a:r>
        </a:p>
      </dgm:t>
    </dgm:pt>
    <dgm:pt modelId="{0C925B18-72C0-4BEF-B519-E2AB4F6424CA}" type="parTrans" cxnId="{0DD026F8-7476-4C80-B9D0-367129B19ECE}">
      <dgm:prSet/>
      <dgm:spPr/>
      <dgm:t>
        <a:bodyPr/>
        <a:lstStyle/>
        <a:p>
          <a:endParaRPr lang="en-IN"/>
        </a:p>
      </dgm:t>
    </dgm:pt>
    <dgm:pt modelId="{EDE8912A-8328-497E-B2B5-685731BD3874}" type="sibTrans" cxnId="{0DD026F8-7476-4C80-B9D0-367129B19ECE}">
      <dgm:prSet/>
      <dgm:spPr/>
      <dgm:t>
        <a:bodyPr/>
        <a:lstStyle/>
        <a:p>
          <a:endParaRPr lang="en-IN"/>
        </a:p>
      </dgm:t>
    </dgm:pt>
    <dgm:pt modelId="{D489EAE2-4356-414D-BEAF-02AE847802FA}">
      <dgm:prSet phldrT="[Text]"/>
      <dgm:spPr/>
      <dgm:t>
        <a:bodyPr/>
        <a:lstStyle/>
        <a:p>
          <a:r>
            <a:rPr lang="en-IN" dirty="0"/>
            <a:t>Data Preparing</a:t>
          </a:r>
        </a:p>
      </dgm:t>
    </dgm:pt>
    <dgm:pt modelId="{E1A713E1-E126-4326-A3F8-EC5E0591A5C0}" type="parTrans" cxnId="{5BABDAB6-9D96-409C-9AFA-EC08AD3EC925}">
      <dgm:prSet/>
      <dgm:spPr/>
      <dgm:t>
        <a:bodyPr/>
        <a:lstStyle/>
        <a:p>
          <a:endParaRPr lang="en-IN"/>
        </a:p>
      </dgm:t>
    </dgm:pt>
    <dgm:pt modelId="{ED442A2E-3C53-470F-A715-0BF293E413FD}" type="sibTrans" cxnId="{5BABDAB6-9D96-409C-9AFA-EC08AD3EC925}">
      <dgm:prSet/>
      <dgm:spPr/>
      <dgm:t>
        <a:bodyPr/>
        <a:lstStyle/>
        <a:p>
          <a:endParaRPr lang="en-IN"/>
        </a:p>
      </dgm:t>
    </dgm:pt>
    <dgm:pt modelId="{E56AEE0C-8624-4F4E-9C4B-16F9A03AC2BE}">
      <dgm:prSet phldrT="[Text]"/>
      <dgm:spPr/>
      <dgm:t>
        <a:bodyPr/>
        <a:lstStyle/>
        <a:p>
          <a:r>
            <a:rPr lang="en-IN" dirty="0"/>
            <a:t>Data Cleaning</a:t>
          </a:r>
        </a:p>
      </dgm:t>
    </dgm:pt>
    <dgm:pt modelId="{ADC8490F-DCE9-4612-94F8-6FD304AF9CF1}" type="parTrans" cxnId="{5E56C318-F01E-44B0-B79C-25D6449726C4}">
      <dgm:prSet/>
      <dgm:spPr/>
      <dgm:t>
        <a:bodyPr/>
        <a:lstStyle/>
        <a:p>
          <a:endParaRPr lang="en-IN"/>
        </a:p>
      </dgm:t>
    </dgm:pt>
    <dgm:pt modelId="{737FB2F6-2CDB-4D0C-80CB-84BD9139E703}" type="sibTrans" cxnId="{5E56C318-F01E-44B0-B79C-25D6449726C4}">
      <dgm:prSet/>
      <dgm:spPr/>
      <dgm:t>
        <a:bodyPr/>
        <a:lstStyle/>
        <a:p>
          <a:endParaRPr lang="en-IN"/>
        </a:p>
      </dgm:t>
    </dgm:pt>
    <dgm:pt modelId="{3B20E54C-94A1-4BB3-AA8D-8D89009D7562}">
      <dgm:prSet phldrT="[Text]"/>
      <dgm:spPr/>
      <dgm:t>
        <a:bodyPr/>
        <a:lstStyle/>
        <a:p>
          <a:r>
            <a:rPr lang="en-IN" dirty="0"/>
            <a:t>Exploring Data Analysis</a:t>
          </a:r>
        </a:p>
      </dgm:t>
    </dgm:pt>
    <dgm:pt modelId="{2C21E7D2-7FE9-4905-9E28-D25D1939E696}" type="parTrans" cxnId="{07EC6DEA-B997-4D66-846F-D67A1C182A7A}">
      <dgm:prSet/>
      <dgm:spPr/>
      <dgm:t>
        <a:bodyPr/>
        <a:lstStyle/>
        <a:p>
          <a:endParaRPr lang="en-IN"/>
        </a:p>
      </dgm:t>
    </dgm:pt>
    <dgm:pt modelId="{181DFF4A-EFAA-4AE7-BC94-AAB74E87F81A}" type="sibTrans" cxnId="{07EC6DEA-B997-4D66-846F-D67A1C182A7A}">
      <dgm:prSet/>
      <dgm:spPr/>
      <dgm:t>
        <a:bodyPr/>
        <a:lstStyle/>
        <a:p>
          <a:endParaRPr lang="en-IN"/>
        </a:p>
      </dgm:t>
    </dgm:pt>
    <dgm:pt modelId="{F81325D0-A64D-4FC2-9F67-E7BB3E53A166}">
      <dgm:prSet phldrT="[Text]"/>
      <dgm:spPr/>
      <dgm:t>
        <a:bodyPr/>
        <a:lstStyle/>
        <a:p>
          <a:r>
            <a:rPr lang="en-IN" dirty="0"/>
            <a:t>Data Visualization</a:t>
          </a:r>
        </a:p>
      </dgm:t>
    </dgm:pt>
    <dgm:pt modelId="{7182CE54-4DE7-40B0-9A86-368A28FEBE92}" type="parTrans" cxnId="{DEFAFD3C-000C-4B02-AC27-D6E4EC9DA0AD}">
      <dgm:prSet/>
      <dgm:spPr/>
      <dgm:t>
        <a:bodyPr/>
        <a:lstStyle/>
        <a:p>
          <a:endParaRPr lang="en-IN"/>
        </a:p>
      </dgm:t>
    </dgm:pt>
    <dgm:pt modelId="{0C835718-9BCE-4610-B913-355D107D83FB}" type="sibTrans" cxnId="{DEFAFD3C-000C-4B02-AC27-D6E4EC9DA0AD}">
      <dgm:prSet/>
      <dgm:spPr/>
      <dgm:t>
        <a:bodyPr/>
        <a:lstStyle/>
        <a:p>
          <a:endParaRPr lang="en-IN"/>
        </a:p>
      </dgm:t>
    </dgm:pt>
    <dgm:pt modelId="{BDBE55A6-4E41-4497-B306-C59CFB38273D}">
      <dgm:prSet phldrT="[Text]"/>
      <dgm:spPr/>
      <dgm:t>
        <a:bodyPr/>
        <a:lstStyle/>
        <a:p>
          <a:r>
            <a:rPr lang="en-IN" dirty="0"/>
            <a:t>Conclusion</a:t>
          </a:r>
        </a:p>
      </dgm:t>
    </dgm:pt>
    <dgm:pt modelId="{D9A7D979-1B6B-4A6B-AE6F-9DBB1EE90E2C}" type="parTrans" cxnId="{B878916B-D96F-450D-8A29-135B8DFBE5C4}">
      <dgm:prSet/>
      <dgm:spPr/>
      <dgm:t>
        <a:bodyPr/>
        <a:lstStyle/>
        <a:p>
          <a:endParaRPr lang="en-IN"/>
        </a:p>
      </dgm:t>
    </dgm:pt>
    <dgm:pt modelId="{330554F6-AD4A-4963-94E0-99D3FC7A1F2C}" type="sibTrans" cxnId="{B878916B-D96F-450D-8A29-135B8DFBE5C4}">
      <dgm:prSet/>
      <dgm:spPr/>
      <dgm:t>
        <a:bodyPr/>
        <a:lstStyle/>
        <a:p>
          <a:endParaRPr lang="en-IN"/>
        </a:p>
      </dgm:t>
    </dgm:pt>
    <dgm:pt modelId="{B7EE7D41-2C17-460E-AA16-4247F75FEBDA}" type="pres">
      <dgm:prSet presAssocID="{041508BD-67C7-4360-BCD2-2469352B7C2C}" presName="Name0" presStyleCnt="0">
        <dgm:presLayoutVars>
          <dgm:dir/>
          <dgm:resizeHandles val="exact"/>
        </dgm:presLayoutVars>
      </dgm:prSet>
      <dgm:spPr/>
    </dgm:pt>
    <dgm:pt modelId="{20393290-F139-409D-9C83-83EFDFEE1201}" type="pres">
      <dgm:prSet presAssocID="{B292C1E2-4FC9-4E41-BED1-FD3C59E4B2CC}" presName="node" presStyleLbl="node1" presStyleIdx="0" presStyleCnt="6" custScaleX="41595" custScaleY="15914" custLinFactNeighborX="4541" custLinFactNeighborY="20292">
        <dgm:presLayoutVars>
          <dgm:bulletEnabled val="1"/>
        </dgm:presLayoutVars>
      </dgm:prSet>
      <dgm:spPr/>
    </dgm:pt>
    <dgm:pt modelId="{5280DEC1-07E2-4BF9-9C4C-9ABEE65722F1}" type="pres">
      <dgm:prSet presAssocID="{EDE8912A-8328-497E-B2B5-685731BD3874}" presName="sibTrans" presStyleLbl="sibTrans1D1" presStyleIdx="0" presStyleCnt="5"/>
      <dgm:spPr/>
    </dgm:pt>
    <dgm:pt modelId="{B6AB793A-0955-45A2-BD73-BBF07FC0F8FD}" type="pres">
      <dgm:prSet presAssocID="{EDE8912A-8328-497E-B2B5-685731BD3874}" presName="connectorText" presStyleLbl="sibTrans1D1" presStyleIdx="0" presStyleCnt="5"/>
      <dgm:spPr/>
    </dgm:pt>
    <dgm:pt modelId="{90207A30-0231-4988-BCC0-56791574ACB1}" type="pres">
      <dgm:prSet presAssocID="{D489EAE2-4356-414D-BEAF-02AE847802FA}" presName="node" presStyleLbl="node1" presStyleIdx="1" presStyleCnt="6" custScaleX="50753" custScaleY="24612" custLinFactNeighborX="-64196" custLinFactNeighborY="64856">
        <dgm:presLayoutVars>
          <dgm:bulletEnabled val="1"/>
        </dgm:presLayoutVars>
      </dgm:prSet>
      <dgm:spPr/>
    </dgm:pt>
    <dgm:pt modelId="{68210739-9715-44E9-B97E-2BB17DAF5AB4}" type="pres">
      <dgm:prSet presAssocID="{ED442A2E-3C53-470F-A715-0BF293E413FD}" presName="sibTrans" presStyleLbl="sibTrans1D1" presStyleIdx="1" presStyleCnt="5"/>
      <dgm:spPr/>
    </dgm:pt>
    <dgm:pt modelId="{90675941-28A8-402E-AD48-1C63AF68351A}" type="pres">
      <dgm:prSet presAssocID="{ED442A2E-3C53-470F-A715-0BF293E413FD}" presName="connectorText" presStyleLbl="sibTrans1D1" presStyleIdx="1" presStyleCnt="5"/>
      <dgm:spPr/>
    </dgm:pt>
    <dgm:pt modelId="{3DA1957A-1E02-40EF-AA27-B8E333055E04}" type="pres">
      <dgm:prSet presAssocID="{E56AEE0C-8624-4F4E-9C4B-16F9A03AC2BE}" presName="node" presStyleLbl="node1" presStyleIdx="2" presStyleCnt="6" custScaleX="62717" custScaleY="23011" custLinFactNeighborX="-3573" custLinFactNeighborY="53693">
        <dgm:presLayoutVars>
          <dgm:bulletEnabled val="1"/>
        </dgm:presLayoutVars>
      </dgm:prSet>
      <dgm:spPr/>
    </dgm:pt>
    <dgm:pt modelId="{2C3E53A6-D535-444E-8A3B-AE105A7CD8BC}" type="pres">
      <dgm:prSet presAssocID="{737FB2F6-2CDB-4D0C-80CB-84BD9139E703}" presName="sibTrans" presStyleLbl="sibTrans1D1" presStyleIdx="2" presStyleCnt="5"/>
      <dgm:spPr/>
    </dgm:pt>
    <dgm:pt modelId="{1BC3055F-28FB-43EC-8A75-D66C5C69D4FE}" type="pres">
      <dgm:prSet presAssocID="{737FB2F6-2CDB-4D0C-80CB-84BD9139E703}" presName="connectorText" presStyleLbl="sibTrans1D1" presStyleIdx="2" presStyleCnt="5"/>
      <dgm:spPr/>
    </dgm:pt>
    <dgm:pt modelId="{5A2FF240-A4BA-45EB-BB75-949BC1412A36}" type="pres">
      <dgm:prSet presAssocID="{3B20E54C-94A1-4BB3-AA8D-8D89009D7562}" presName="node" presStyleLbl="node1" presStyleIdx="3" presStyleCnt="6" custScaleX="58678" custScaleY="20783" custLinFactNeighborX="15476" custLinFactNeighborY="48765">
        <dgm:presLayoutVars>
          <dgm:bulletEnabled val="1"/>
        </dgm:presLayoutVars>
      </dgm:prSet>
      <dgm:spPr/>
    </dgm:pt>
    <dgm:pt modelId="{F4E64657-216E-4E11-8769-E0622DCE6BF4}" type="pres">
      <dgm:prSet presAssocID="{181DFF4A-EFAA-4AE7-BC94-AAB74E87F81A}" presName="sibTrans" presStyleLbl="sibTrans1D1" presStyleIdx="3" presStyleCnt="5"/>
      <dgm:spPr/>
    </dgm:pt>
    <dgm:pt modelId="{9BE8C794-F6CB-40C5-B07B-82B1C6459A9F}" type="pres">
      <dgm:prSet presAssocID="{181DFF4A-EFAA-4AE7-BC94-AAB74E87F81A}" presName="connectorText" presStyleLbl="sibTrans1D1" presStyleIdx="3" presStyleCnt="5"/>
      <dgm:spPr/>
    </dgm:pt>
    <dgm:pt modelId="{ECA1A201-9140-4381-BAF9-75DEA3748EDF}" type="pres">
      <dgm:prSet presAssocID="{F81325D0-A64D-4FC2-9F67-E7BB3E53A166}" presName="node" presStyleLbl="node1" presStyleIdx="4" presStyleCnt="6" custScaleX="47739" custScaleY="25166" custLinFactX="3800" custLinFactNeighborX="100000" custLinFactNeighborY="-54701">
        <dgm:presLayoutVars>
          <dgm:bulletEnabled val="1"/>
        </dgm:presLayoutVars>
      </dgm:prSet>
      <dgm:spPr/>
    </dgm:pt>
    <dgm:pt modelId="{23B475E1-1CE1-4C9B-AD78-D6298AFA4D38}" type="pres">
      <dgm:prSet presAssocID="{0C835718-9BCE-4610-B913-355D107D83FB}" presName="sibTrans" presStyleLbl="sibTrans1D1" presStyleIdx="4" presStyleCnt="5"/>
      <dgm:spPr/>
    </dgm:pt>
    <dgm:pt modelId="{A0293A77-3932-45F1-A566-37392D3545E0}" type="pres">
      <dgm:prSet presAssocID="{0C835718-9BCE-4610-B913-355D107D83FB}" presName="connectorText" presStyleLbl="sibTrans1D1" presStyleIdx="4" presStyleCnt="5"/>
      <dgm:spPr/>
    </dgm:pt>
    <dgm:pt modelId="{20669228-403C-44AF-94EE-FA2231696C01}" type="pres">
      <dgm:prSet presAssocID="{BDBE55A6-4E41-4497-B306-C59CFB38273D}" presName="node" presStyleLbl="node1" presStyleIdx="5" presStyleCnt="6" custScaleX="40299" custScaleY="21011" custLinFactY="-3276" custLinFactNeighborX="36793" custLinFactNeighborY="-100000">
        <dgm:presLayoutVars>
          <dgm:bulletEnabled val="1"/>
        </dgm:presLayoutVars>
      </dgm:prSet>
      <dgm:spPr/>
    </dgm:pt>
  </dgm:ptLst>
  <dgm:cxnLst>
    <dgm:cxn modelId="{7807B508-B39C-4803-9DB2-48402A0532EA}" type="presOf" srcId="{ED442A2E-3C53-470F-A715-0BF293E413FD}" destId="{68210739-9715-44E9-B97E-2BB17DAF5AB4}" srcOrd="0" destOrd="0" presId="urn:microsoft.com/office/officeart/2005/8/layout/bProcess3"/>
    <dgm:cxn modelId="{5FD42709-6580-477B-97FA-B8CEE807C66C}" type="presOf" srcId="{ED442A2E-3C53-470F-A715-0BF293E413FD}" destId="{90675941-28A8-402E-AD48-1C63AF68351A}" srcOrd="1" destOrd="0" presId="urn:microsoft.com/office/officeart/2005/8/layout/bProcess3"/>
    <dgm:cxn modelId="{5E56C318-F01E-44B0-B79C-25D6449726C4}" srcId="{041508BD-67C7-4360-BCD2-2469352B7C2C}" destId="{E56AEE0C-8624-4F4E-9C4B-16F9A03AC2BE}" srcOrd="2" destOrd="0" parTransId="{ADC8490F-DCE9-4612-94F8-6FD304AF9CF1}" sibTransId="{737FB2F6-2CDB-4D0C-80CB-84BD9139E703}"/>
    <dgm:cxn modelId="{87CDDF27-01A4-4FB1-B28A-9F4AAA776914}" type="presOf" srcId="{0C835718-9BCE-4610-B913-355D107D83FB}" destId="{23B475E1-1CE1-4C9B-AD78-D6298AFA4D38}" srcOrd="0" destOrd="0" presId="urn:microsoft.com/office/officeart/2005/8/layout/bProcess3"/>
    <dgm:cxn modelId="{DEFAFD3C-000C-4B02-AC27-D6E4EC9DA0AD}" srcId="{041508BD-67C7-4360-BCD2-2469352B7C2C}" destId="{F81325D0-A64D-4FC2-9F67-E7BB3E53A166}" srcOrd="4" destOrd="0" parTransId="{7182CE54-4DE7-40B0-9A86-368A28FEBE92}" sibTransId="{0C835718-9BCE-4610-B913-355D107D83FB}"/>
    <dgm:cxn modelId="{0C0EAC5C-DDA8-43F1-B34D-F9E3A9F9EE02}" type="presOf" srcId="{D489EAE2-4356-414D-BEAF-02AE847802FA}" destId="{90207A30-0231-4988-BCC0-56791574ACB1}" srcOrd="0" destOrd="0" presId="urn:microsoft.com/office/officeart/2005/8/layout/bProcess3"/>
    <dgm:cxn modelId="{50907863-86B1-435A-B587-47D0CE5BF148}" type="presOf" srcId="{181DFF4A-EFAA-4AE7-BC94-AAB74E87F81A}" destId="{9BE8C794-F6CB-40C5-B07B-82B1C6459A9F}" srcOrd="1" destOrd="0" presId="urn:microsoft.com/office/officeart/2005/8/layout/bProcess3"/>
    <dgm:cxn modelId="{A56BB343-FA60-42E7-A054-57F462ED1A9B}" type="presOf" srcId="{3B20E54C-94A1-4BB3-AA8D-8D89009D7562}" destId="{5A2FF240-A4BA-45EB-BB75-949BC1412A36}" srcOrd="0" destOrd="0" presId="urn:microsoft.com/office/officeart/2005/8/layout/bProcess3"/>
    <dgm:cxn modelId="{C03C0544-2B21-4F9D-97C8-1F3584AB5A7B}" type="presOf" srcId="{F81325D0-A64D-4FC2-9F67-E7BB3E53A166}" destId="{ECA1A201-9140-4381-BAF9-75DEA3748EDF}" srcOrd="0" destOrd="0" presId="urn:microsoft.com/office/officeart/2005/8/layout/bProcess3"/>
    <dgm:cxn modelId="{D7916246-1D11-4A90-AEC2-ECFBEA075604}" type="presOf" srcId="{EDE8912A-8328-497E-B2B5-685731BD3874}" destId="{5280DEC1-07E2-4BF9-9C4C-9ABEE65722F1}" srcOrd="0" destOrd="0" presId="urn:microsoft.com/office/officeart/2005/8/layout/bProcess3"/>
    <dgm:cxn modelId="{B878916B-D96F-450D-8A29-135B8DFBE5C4}" srcId="{041508BD-67C7-4360-BCD2-2469352B7C2C}" destId="{BDBE55A6-4E41-4497-B306-C59CFB38273D}" srcOrd="5" destOrd="0" parTransId="{D9A7D979-1B6B-4A6B-AE6F-9DBB1EE90E2C}" sibTransId="{330554F6-AD4A-4963-94E0-99D3FC7A1F2C}"/>
    <dgm:cxn modelId="{00FE7672-9A0D-4375-B9D4-40413E4FDD1D}" type="presOf" srcId="{EDE8912A-8328-497E-B2B5-685731BD3874}" destId="{B6AB793A-0955-45A2-BD73-BBF07FC0F8FD}" srcOrd="1" destOrd="0" presId="urn:microsoft.com/office/officeart/2005/8/layout/bProcess3"/>
    <dgm:cxn modelId="{11F0B152-1665-4ADB-8C1B-69AD51FC0817}" type="presOf" srcId="{BDBE55A6-4E41-4497-B306-C59CFB38273D}" destId="{20669228-403C-44AF-94EE-FA2231696C01}" srcOrd="0" destOrd="0" presId="urn:microsoft.com/office/officeart/2005/8/layout/bProcess3"/>
    <dgm:cxn modelId="{62835874-E9A2-42E5-9E95-8A36604E60C3}" type="presOf" srcId="{181DFF4A-EFAA-4AE7-BC94-AAB74E87F81A}" destId="{F4E64657-216E-4E11-8769-E0622DCE6BF4}" srcOrd="0" destOrd="0" presId="urn:microsoft.com/office/officeart/2005/8/layout/bProcess3"/>
    <dgm:cxn modelId="{53A4708D-562D-429A-94A3-B9792D3BC2E9}" type="presOf" srcId="{041508BD-67C7-4360-BCD2-2469352B7C2C}" destId="{B7EE7D41-2C17-460E-AA16-4247F75FEBDA}" srcOrd="0" destOrd="0" presId="urn:microsoft.com/office/officeart/2005/8/layout/bProcess3"/>
    <dgm:cxn modelId="{CA0584A1-EA15-4520-9B1B-3F4E5C72CE2D}" type="presOf" srcId="{B292C1E2-4FC9-4E41-BED1-FD3C59E4B2CC}" destId="{20393290-F139-409D-9C83-83EFDFEE1201}" srcOrd="0" destOrd="0" presId="urn:microsoft.com/office/officeart/2005/8/layout/bProcess3"/>
    <dgm:cxn modelId="{5BABDAB6-9D96-409C-9AFA-EC08AD3EC925}" srcId="{041508BD-67C7-4360-BCD2-2469352B7C2C}" destId="{D489EAE2-4356-414D-BEAF-02AE847802FA}" srcOrd="1" destOrd="0" parTransId="{E1A713E1-E126-4326-A3F8-EC5E0591A5C0}" sibTransId="{ED442A2E-3C53-470F-A715-0BF293E413FD}"/>
    <dgm:cxn modelId="{F220EDC0-D472-49A4-90FB-D9E2D25E3CD0}" type="presOf" srcId="{E56AEE0C-8624-4F4E-9C4B-16F9A03AC2BE}" destId="{3DA1957A-1E02-40EF-AA27-B8E333055E04}" srcOrd="0" destOrd="0" presId="urn:microsoft.com/office/officeart/2005/8/layout/bProcess3"/>
    <dgm:cxn modelId="{D26D59C3-D128-433E-8DC0-D96150748E12}" type="presOf" srcId="{0C835718-9BCE-4610-B913-355D107D83FB}" destId="{A0293A77-3932-45F1-A566-37392D3545E0}" srcOrd="1" destOrd="0" presId="urn:microsoft.com/office/officeart/2005/8/layout/bProcess3"/>
    <dgm:cxn modelId="{8E0A78C6-EFE0-4984-A0DB-72BEF40295A7}" type="presOf" srcId="{737FB2F6-2CDB-4D0C-80CB-84BD9139E703}" destId="{2C3E53A6-D535-444E-8A3B-AE105A7CD8BC}" srcOrd="0" destOrd="0" presId="urn:microsoft.com/office/officeart/2005/8/layout/bProcess3"/>
    <dgm:cxn modelId="{DA357BD5-EB7B-466B-8735-E7CC5A12CD2E}" type="presOf" srcId="{737FB2F6-2CDB-4D0C-80CB-84BD9139E703}" destId="{1BC3055F-28FB-43EC-8A75-D66C5C69D4FE}" srcOrd="1" destOrd="0" presId="urn:microsoft.com/office/officeart/2005/8/layout/bProcess3"/>
    <dgm:cxn modelId="{07EC6DEA-B997-4D66-846F-D67A1C182A7A}" srcId="{041508BD-67C7-4360-BCD2-2469352B7C2C}" destId="{3B20E54C-94A1-4BB3-AA8D-8D89009D7562}" srcOrd="3" destOrd="0" parTransId="{2C21E7D2-7FE9-4905-9E28-D25D1939E696}" sibTransId="{181DFF4A-EFAA-4AE7-BC94-AAB74E87F81A}"/>
    <dgm:cxn modelId="{0DD026F8-7476-4C80-B9D0-367129B19ECE}" srcId="{041508BD-67C7-4360-BCD2-2469352B7C2C}" destId="{B292C1E2-4FC9-4E41-BED1-FD3C59E4B2CC}" srcOrd="0" destOrd="0" parTransId="{0C925B18-72C0-4BEF-B519-E2AB4F6424CA}" sibTransId="{EDE8912A-8328-497E-B2B5-685731BD3874}"/>
    <dgm:cxn modelId="{6D66EB29-13AA-485D-A4E3-F82E88A1DD4C}" type="presParOf" srcId="{B7EE7D41-2C17-460E-AA16-4247F75FEBDA}" destId="{20393290-F139-409D-9C83-83EFDFEE1201}" srcOrd="0" destOrd="0" presId="urn:microsoft.com/office/officeart/2005/8/layout/bProcess3"/>
    <dgm:cxn modelId="{F3770144-DB40-4DB2-9FB8-3D7B06715D0C}" type="presParOf" srcId="{B7EE7D41-2C17-460E-AA16-4247F75FEBDA}" destId="{5280DEC1-07E2-4BF9-9C4C-9ABEE65722F1}" srcOrd="1" destOrd="0" presId="urn:microsoft.com/office/officeart/2005/8/layout/bProcess3"/>
    <dgm:cxn modelId="{9708EBE2-9280-4130-A98E-486D0D78F228}" type="presParOf" srcId="{5280DEC1-07E2-4BF9-9C4C-9ABEE65722F1}" destId="{B6AB793A-0955-45A2-BD73-BBF07FC0F8FD}" srcOrd="0" destOrd="0" presId="urn:microsoft.com/office/officeart/2005/8/layout/bProcess3"/>
    <dgm:cxn modelId="{3278AC2F-D5AE-4B58-8151-A592FAD02EE1}" type="presParOf" srcId="{B7EE7D41-2C17-460E-AA16-4247F75FEBDA}" destId="{90207A30-0231-4988-BCC0-56791574ACB1}" srcOrd="2" destOrd="0" presId="urn:microsoft.com/office/officeart/2005/8/layout/bProcess3"/>
    <dgm:cxn modelId="{ABB03C45-075E-42F4-90CE-4D87E0EA1B46}" type="presParOf" srcId="{B7EE7D41-2C17-460E-AA16-4247F75FEBDA}" destId="{68210739-9715-44E9-B97E-2BB17DAF5AB4}" srcOrd="3" destOrd="0" presId="urn:microsoft.com/office/officeart/2005/8/layout/bProcess3"/>
    <dgm:cxn modelId="{E7684DA2-F762-4E42-965E-C9612F66DE20}" type="presParOf" srcId="{68210739-9715-44E9-B97E-2BB17DAF5AB4}" destId="{90675941-28A8-402E-AD48-1C63AF68351A}" srcOrd="0" destOrd="0" presId="urn:microsoft.com/office/officeart/2005/8/layout/bProcess3"/>
    <dgm:cxn modelId="{CECB2DE6-9FB5-4757-A8B5-B7225DBBB19A}" type="presParOf" srcId="{B7EE7D41-2C17-460E-AA16-4247F75FEBDA}" destId="{3DA1957A-1E02-40EF-AA27-B8E333055E04}" srcOrd="4" destOrd="0" presId="urn:microsoft.com/office/officeart/2005/8/layout/bProcess3"/>
    <dgm:cxn modelId="{8A04AF94-A153-4BD0-9BF4-97988FFA61DB}" type="presParOf" srcId="{B7EE7D41-2C17-460E-AA16-4247F75FEBDA}" destId="{2C3E53A6-D535-444E-8A3B-AE105A7CD8BC}" srcOrd="5" destOrd="0" presId="urn:microsoft.com/office/officeart/2005/8/layout/bProcess3"/>
    <dgm:cxn modelId="{C2732D16-BD82-4503-98E9-4AE66650DC03}" type="presParOf" srcId="{2C3E53A6-D535-444E-8A3B-AE105A7CD8BC}" destId="{1BC3055F-28FB-43EC-8A75-D66C5C69D4FE}" srcOrd="0" destOrd="0" presId="urn:microsoft.com/office/officeart/2005/8/layout/bProcess3"/>
    <dgm:cxn modelId="{4D51FDEB-DC8B-403B-89E4-B9A11068B726}" type="presParOf" srcId="{B7EE7D41-2C17-460E-AA16-4247F75FEBDA}" destId="{5A2FF240-A4BA-45EB-BB75-949BC1412A36}" srcOrd="6" destOrd="0" presId="urn:microsoft.com/office/officeart/2005/8/layout/bProcess3"/>
    <dgm:cxn modelId="{D0D367D1-39B2-405D-BC49-1D3909652B98}" type="presParOf" srcId="{B7EE7D41-2C17-460E-AA16-4247F75FEBDA}" destId="{F4E64657-216E-4E11-8769-E0622DCE6BF4}" srcOrd="7" destOrd="0" presId="urn:microsoft.com/office/officeart/2005/8/layout/bProcess3"/>
    <dgm:cxn modelId="{C223E9DA-7E8C-48BE-A5F6-F4D64EB1E0B1}" type="presParOf" srcId="{F4E64657-216E-4E11-8769-E0622DCE6BF4}" destId="{9BE8C794-F6CB-40C5-B07B-82B1C6459A9F}" srcOrd="0" destOrd="0" presId="urn:microsoft.com/office/officeart/2005/8/layout/bProcess3"/>
    <dgm:cxn modelId="{9338E46C-AB73-4E20-B9F7-2B20D795F840}" type="presParOf" srcId="{B7EE7D41-2C17-460E-AA16-4247F75FEBDA}" destId="{ECA1A201-9140-4381-BAF9-75DEA3748EDF}" srcOrd="8" destOrd="0" presId="urn:microsoft.com/office/officeart/2005/8/layout/bProcess3"/>
    <dgm:cxn modelId="{4C49DAA8-181A-469B-8D27-05F9C50419A6}" type="presParOf" srcId="{B7EE7D41-2C17-460E-AA16-4247F75FEBDA}" destId="{23B475E1-1CE1-4C9B-AD78-D6298AFA4D38}" srcOrd="9" destOrd="0" presId="urn:microsoft.com/office/officeart/2005/8/layout/bProcess3"/>
    <dgm:cxn modelId="{2FBBF37A-CECB-4C52-834A-9B2CDBDB555D}" type="presParOf" srcId="{23B475E1-1CE1-4C9B-AD78-D6298AFA4D38}" destId="{A0293A77-3932-45F1-A566-37392D3545E0}" srcOrd="0" destOrd="0" presId="urn:microsoft.com/office/officeart/2005/8/layout/bProcess3"/>
    <dgm:cxn modelId="{7FB6083E-E789-48A8-94E2-A8A54D929273}" type="presParOf" srcId="{B7EE7D41-2C17-460E-AA16-4247F75FEBDA}" destId="{20669228-403C-44AF-94EE-FA2231696C01}"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0DEC1-07E2-4BF9-9C4C-9ABEE65722F1}">
      <dsp:nvSpPr>
        <dsp:cNvPr id="0" name=""/>
        <dsp:cNvSpPr/>
      </dsp:nvSpPr>
      <dsp:spPr>
        <a:xfrm>
          <a:off x="2521207" y="1666140"/>
          <a:ext cx="91440" cy="967721"/>
        </a:xfrm>
        <a:custGeom>
          <a:avLst/>
          <a:gdLst/>
          <a:ahLst/>
          <a:cxnLst/>
          <a:rect l="0" t="0" r="0" b="0"/>
          <a:pathLst>
            <a:path>
              <a:moveTo>
                <a:pt x="45720" y="0"/>
              </a:moveTo>
              <a:lnTo>
                <a:pt x="45720" y="500960"/>
              </a:lnTo>
              <a:lnTo>
                <a:pt x="75641" y="500960"/>
              </a:lnTo>
              <a:lnTo>
                <a:pt x="75641" y="96772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41958" y="2142127"/>
        <a:ext cx="49938" cy="15747"/>
      </dsp:txXfrm>
    </dsp:sp>
    <dsp:sp modelId="{20393290-F139-409D-9C83-83EFDFEE1201}">
      <dsp:nvSpPr>
        <dsp:cNvPr id="0" name=""/>
        <dsp:cNvSpPr/>
      </dsp:nvSpPr>
      <dsp:spPr>
        <a:xfrm>
          <a:off x="1142939" y="1014169"/>
          <a:ext cx="2847975" cy="65377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Data reading</a:t>
          </a:r>
        </a:p>
      </dsp:txBody>
      <dsp:txXfrm>
        <a:off x="1142939" y="1014169"/>
        <a:ext cx="2847975" cy="653771"/>
      </dsp:txXfrm>
    </dsp:sp>
    <dsp:sp modelId="{68210739-9715-44E9-B97E-2BB17DAF5AB4}">
      <dsp:nvSpPr>
        <dsp:cNvPr id="0" name=""/>
        <dsp:cNvSpPr/>
      </dsp:nvSpPr>
      <dsp:spPr>
        <a:xfrm>
          <a:off x="2596848" y="3675560"/>
          <a:ext cx="137623" cy="1085598"/>
        </a:xfrm>
        <a:custGeom>
          <a:avLst/>
          <a:gdLst/>
          <a:ahLst/>
          <a:cxnLst/>
          <a:rect l="0" t="0" r="0" b="0"/>
          <a:pathLst>
            <a:path>
              <a:moveTo>
                <a:pt x="0" y="0"/>
              </a:moveTo>
              <a:lnTo>
                <a:pt x="0" y="559899"/>
              </a:lnTo>
              <a:lnTo>
                <a:pt x="137623" y="559899"/>
              </a:lnTo>
              <a:lnTo>
                <a:pt x="137623" y="108559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37543" y="4210486"/>
        <a:ext cx="56232" cy="15747"/>
      </dsp:txXfrm>
    </dsp:sp>
    <dsp:sp modelId="{90207A30-0231-4988-BCC0-56791574ACB1}">
      <dsp:nvSpPr>
        <dsp:cNvPr id="0" name=""/>
        <dsp:cNvSpPr/>
      </dsp:nvSpPr>
      <dsp:spPr>
        <a:xfrm>
          <a:off x="859340" y="2666262"/>
          <a:ext cx="3475016" cy="101109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Data Preparing</a:t>
          </a:r>
        </a:p>
      </dsp:txBody>
      <dsp:txXfrm>
        <a:off x="859340" y="2666262"/>
        <a:ext cx="3475016" cy="1011098"/>
      </dsp:txXfrm>
    </dsp:sp>
    <dsp:sp modelId="{2C3E53A6-D535-444E-8A3B-AE105A7CD8BC}">
      <dsp:nvSpPr>
        <dsp:cNvPr id="0" name=""/>
        <dsp:cNvSpPr/>
      </dsp:nvSpPr>
      <dsp:spPr>
        <a:xfrm>
          <a:off x="4879762" y="5063772"/>
          <a:ext cx="2620852" cy="202449"/>
        </a:xfrm>
        <a:custGeom>
          <a:avLst/>
          <a:gdLst/>
          <a:ahLst/>
          <a:cxnLst/>
          <a:rect l="0" t="0" r="0" b="0"/>
          <a:pathLst>
            <a:path>
              <a:moveTo>
                <a:pt x="0" y="202449"/>
              </a:moveTo>
              <a:lnTo>
                <a:pt x="1327526" y="202449"/>
              </a:lnTo>
              <a:lnTo>
                <a:pt x="1327526" y="0"/>
              </a:lnTo>
              <a:lnTo>
                <a:pt x="2620852" y="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123709" y="5157123"/>
        <a:ext cx="132958" cy="15747"/>
      </dsp:txXfrm>
    </dsp:sp>
    <dsp:sp modelId="{3DA1957A-1E02-40EF-AA27-B8E333055E04}">
      <dsp:nvSpPr>
        <dsp:cNvPr id="0" name=""/>
        <dsp:cNvSpPr/>
      </dsp:nvSpPr>
      <dsp:spPr>
        <a:xfrm>
          <a:off x="587380" y="4793559"/>
          <a:ext cx="4294181" cy="94532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Data Cleaning</a:t>
          </a:r>
        </a:p>
      </dsp:txBody>
      <dsp:txXfrm>
        <a:off x="587380" y="4793559"/>
        <a:ext cx="4294181" cy="945326"/>
      </dsp:txXfrm>
    </dsp:sp>
    <dsp:sp modelId="{F4E64657-216E-4E11-8769-E0622DCE6BF4}">
      <dsp:nvSpPr>
        <dsp:cNvPr id="0" name=""/>
        <dsp:cNvSpPr/>
      </dsp:nvSpPr>
      <dsp:spPr>
        <a:xfrm>
          <a:off x="9496090" y="2893085"/>
          <a:ext cx="91440" cy="2599385"/>
        </a:xfrm>
        <a:custGeom>
          <a:avLst/>
          <a:gdLst/>
          <a:ahLst/>
          <a:cxnLst/>
          <a:rect l="0" t="0" r="0" b="0"/>
          <a:pathLst>
            <a:path>
              <a:moveTo>
                <a:pt x="45720" y="2599385"/>
              </a:moveTo>
              <a:lnTo>
                <a:pt x="76967" y="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476056" y="4184904"/>
        <a:ext cx="131508" cy="15747"/>
      </dsp:txXfrm>
    </dsp:sp>
    <dsp:sp modelId="{5A2FF240-A4BA-45EB-BB75-949BC1412A36}">
      <dsp:nvSpPr>
        <dsp:cNvPr id="0" name=""/>
        <dsp:cNvSpPr/>
      </dsp:nvSpPr>
      <dsp:spPr>
        <a:xfrm>
          <a:off x="7533015" y="4636874"/>
          <a:ext cx="4017634" cy="85379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Exploring Data Analysis</a:t>
          </a:r>
        </a:p>
      </dsp:txBody>
      <dsp:txXfrm>
        <a:off x="7533015" y="4636874"/>
        <a:ext cx="4017634" cy="853797"/>
      </dsp:txXfrm>
    </dsp:sp>
    <dsp:sp modelId="{23B475E1-1CE1-4C9B-AD78-D6298AFA4D38}">
      <dsp:nvSpPr>
        <dsp:cNvPr id="0" name=""/>
        <dsp:cNvSpPr/>
      </dsp:nvSpPr>
      <dsp:spPr>
        <a:xfrm>
          <a:off x="9527727" y="982900"/>
          <a:ext cx="91440" cy="2913444"/>
        </a:xfrm>
        <a:custGeom>
          <a:avLst/>
          <a:gdLst/>
          <a:ahLst/>
          <a:cxnLst/>
          <a:rect l="0" t="0" r="0" b="0"/>
          <a:pathLst>
            <a:path>
              <a:moveTo>
                <a:pt x="45720" y="2913444"/>
              </a:moveTo>
              <a:lnTo>
                <a:pt x="46533" y="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499846" y="2431748"/>
        <a:ext cx="147202" cy="15747"/>
      </dsp:txXfrm>
    </dsp:sp>
    <dsp:sp modelId="{ECA1A201-9140-4381-BAF9-75DEA3748EDF}">
      <dsp:nvSpPr>
        <dsp:cNvPr id="0" name=""/>
        <dsp:cNvSpPr/>
      </dsp:nvSpPr>
      <dsp:spPr>
        <a:xfrm>
          <a:off x="7939122" y="2860687"/>
          <a:ext cx="3268650" cy="103385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Data Visualization</a:t>
          </a:r>
        </a:p>
      </dsp:txBody>
      <dsp:txXfrm>
        <a:off x="7939122" y="2860687"/>
        <a:ext cx="3268650" cy="1033857"/>
      </dsp:txXfrm>
    </dsp:sp>
    <dsp:sp modelId="{20669228-403C-44AF-94EE-FA2231696C01}">
      <dsp:nvSpPr>
        <dsp:cNvPr id="0" name=""/>
        <dsp:cNvSpPr/>
      </dsp:nvSpPr>
      <dsp:spPr>
        <a:xfrm>
          <a:off x="8194649" y="950500"/>
          <a:ext cx="2759239" cy="8631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Conclusion</a:t>
          </a:r>
        </a:p>
      </dsp:txBody>
      <dsp:txXfrm>
        <a:off x="8194649" y="950500"/>
        <a:ext cx="2759239" cy="8631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8E0-4C30-FFE8-BCA8-75D9AC5B15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9C7D2-DA37-DC82-839F-62313D216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48517-62B0-E231-AF81-28BB016E6B5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6F14479C-8494-7B1E-9199-B4A2A2EC2E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3578258-0FB4-EED2-171C-EB56C3EDC5E5}"/>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pic>
        <p:nvPicPr>
          <p:cNvPr id="8" name="Picture 7">
            <a:extLst>
              <a:ext uri="{FF2B5EF4-FFF2-40B4-BE49-F238E27FC236}">
                <a16:creationId xmlns:a16="http://schemas.microsoft.com/office/drawing/2014/main" id="{3BF9A74A-A9B4-6BAE-F9DC-A61F94C707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5033" y="6317428"/>
            <a:ext cx="2106967" cy="532634"/>
          </a:xfrm>
          <a:prstGeom prst="rect">
            <a:avLst/>
          </a:prstGeom>
        </p:spPr>
      </p:pic>
    </p:spTree>
    <p:extLst>
      <p:ext uri="{BB962C8B-B14F-4D97-AF65-F5344CB8AC3E}">
        <p14:creationId xmlns:p14="http://schemas.microsoft.com/office/powerpoint/2010/main" val="308477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A46D-704F-DC32-8CF9-2DE396194AC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795FA6-7680-816F-76FF-34B941346F6E}"/>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4" name="Footer Placeholder 3">
            <a:extLst>
              <a:ext uri="{FF2B5EF4-FFF2-40B4-BE49-F238E27FC236}">
                <a16:creationId xmlns:a16="http://schemas.microsoft.com/office/drawing/2014/main" id="{BD2F90F5-B734-930B-49FA-673D43148EB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8ADE75F-5399-48FD-1D99-CC2FE9F3E133}"/>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4217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C9832-9EAC-F4B7-B16E-0E453D806B52}"/>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3" name="Footer Placeholder 2">
            <a:extLst>
              <a:ext uri="{FF2B5EF4-FFF2-40B4-BE49-F238E27FC236}">
                <a16:creationId xmlns:a16="http://schemas.microsoft.com/office/drawing/2014/main" id="{296DCE3C-1029-EC3A-2CFA-B85A179A749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B1CEBDC-06D1-D944-B125-8A877E157E5C}"/>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pic>
        <p:nvPicPr>
          <p:cNvPr id="6" name="Picture 5">
            <a:extLst>
              <a:ext uri="{FF2B5EF4-FFF2-40B4-BE49-F238E27FC236}">
                <a16:creationId xmlns:a16="http://schemas.microsoft.com/office/drawing/2014/main" id="{C1B26C21-D4FF-C060-323F-F6D74B8320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8800" y="6164529"/>
            <a:ext cx="2743200" cy="693471"/>
          </a:xfrm>
          <a:prstGeom prst="rect">
            <a:avLst/>
          </a:prstGeom>
        </p:spPr>
      </p:pic>
    </p:spTree>
    <p:extLst>
      <p:ext uri="{BB962C8B-B14F-4D97-AF65-F5344CB8AC3E}">
        <p14:creationId xmlns:p14="http://schemas.microsoft.com/office/powerpoint/2010/main" val="2712849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E05D5-99BB-CAFE-F443-6B2E8017EE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0847" y="6273749"/>
            <a:ext cx="2311153" cy="584251"/>
          </a:xfrm>
          <a:prstGeom prst="rect">
            <a:avLst/>
          </a:prstGeom>
        </p:spPr>
      </p:pic>
    </p:spTree>
    <p:extLst>
      <p:ext uri="{BB962C8B-B14F-4D97-AF65-F5344CB8AC3E}">
        <p14:creationId xmlns:p14="http://schemas.microsoft.com/office/powerpoint/2010/main" val="8294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2BDF-79E2-E968-7BC9-59B1E3B8CDF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39C0FE-CBCA-DB6F-2441-86E3E189A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154801-7345-166A-6E9A-CAE277EA5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C20DF-813B-A488-0A37-26DA69354DD8}"/>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B6047A3C-556B-23A8-C122-553E359F213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C044AFF-BACE-AB53-2B30-F38BA2B8DFF1}"/>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01467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8FB4-DD2A-9AAF-B267-993668FFA74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7F672E-42DD-31C8-349A-1F29D33AD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D1C8F-F621-F5D9-C537-2DD092966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F2CB9-05DF-3240-0985-E7A0327F9CC5}"/>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F3D09301-CEDD-6EFA-B611-6FA3D47328C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357B609-6BBF-3FC3-37DC-A3BD250DB7B1}"/>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614686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946F-B9CE-DDCC-5E63-B89488CA0EE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2FEEB2-7F5F-ABBF-99C0-F98CB42B9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2E0E8-0DED-A159-09A0-741EF92A9E1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B201190B-830C-E8BC-D613-321A17DDDC7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EA853F5-9EFD-2777-8E57-D67660FBDB48}"/>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453807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92B52-368A-2774-2A61-864CFC6763E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7DCB5-AD66-D9D8-DC4C-8B845768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FD7E6-BC02-1665-48E3-4EF27FB10A15}"/>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B9E93008-D946-6388-84B0-1C30103157D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4D80BA2-D1B2-E22B-BCEA-98232EC06EAF}"/>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661424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B422-F62E-34A2-CB9C-E7B58B210D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C4E25-A1E1-1894-1479-5CCF751F75E3}"/>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4" name="Footer Placeholder 3">
            <a:extLst>
              <a:ext uri="{FF2B5EF4-FFF2-40B4-BE49-F238E27FC236}">
                <a16:creationId xmlns:a16="http://schemas.microsoft.com/office/drawing/2014/main" id="{6CB0632B-8BE6-59B6-3C8F-9D6B646E160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A85A68F-173B-5C14-4EED-A655F63B0CFB}"/>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2594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870E-1A22-3902-D2C7-96FCBC2B129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565139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92B8-5121-1A42-D8C6-D76FF5EFB32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1381F0-2111-27A2-252C-49DB144E2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E877A1-36A4-9F40-3B65-28EF0303D0D3}"/>
              </a:ext>
            </a:extLst>
          </p:cNvPr>
          <p:cNvSpPr>
            <a:spLocks noGrp="1"/>
          </p:cNvSpPr>
          <p:nvPr>
            <p:ph type="dt" sz="half" idx="10"/>
          </p:nvPr>
        </p:nvSpPr>
        <p:spPr>
          <a:xfrm>
            <a:off x="838200" y="6356350"/>
            <a:ext cx="2743200" cy="365125"/>
          </a:xfrm>
          <a:prstGeom prst="rect">
            <a:avLst/>
          </a:prstGeom>
        </p:spPr>
        <p:txBody>
          <a:bodyPr/>
          <a:lstStyle/>
          <a:p>
            <a:fld id="{FDBC523F-E88C-4E9A-98F5-D76C77A89668}" type="datetimeFigureOut">
              <a:rPr lang="en-IN" smtClean="0"/>
              <a:t>16-05-2023</a:t>
            </a:fld>
            <a:endParaRPr lang="en-IN"/>
          </a:p>
        </p:txBody>
      </p:sp>
      <p:sp>
        <p:nvSpPr>
          <p:cNvPr id="5" name="Footer Placeholder 4">
            <a:extLst>
              <a:ext uri="{FF2B5EF4-FFF2-40B4-BE49-F238E27FC236}">
                <a16:creationId xmlns:a16="http://schemas.microsoft.com/office/drawing/2014/main" id="{355F6D9A-8B6F-3AA6-60D8-1810A02C472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3361D0F-C13A-6B0B-DD30-B714B0D8285F}"/>
              </a:ext>
            </a:extLst>
          </p:cNvPr>
          <p:cNvSpPr>
            <a:spLocks noGrp="1"/>
          </p:cNvSpPr>
          <p:nvPr>
            <p:ph type="sldNum" sz="quarter" idx="12"/>
          </p:nvPr>
        </p:nvSpPr>
        <p:spPr>
          <a:xfrm>
            <a:off x="8610600" y="6356350"/>
            <a:ext cx="2743200" cy="365125"/>
          </a:xfrm>
          <a:prstGeom prst="rect">
            <a:avLst/>
          </a:prstGeom>
        </p:spPr>
        <p:txBody>
          <a:bodyPr/>
          <a:lstStyle/>
          <a:p>
            <a:fld id="{4A910D16-7811-46B3-AA76-EABE68AD6C03}" type="slidenum">
              <a:rPr lang="en-IN" smtClean="0"/>
              <a:t>‹#›</a:t>
            </a:fld>
            <a:endParaRPr lang="en-IN"/>
          </a:p>
        </p:txBody>
      </p:sp>
    </p:spTree>
    <p:extLst>
      <p:ext uri="{BB962C8B-B14F-4D97-AF65-F5344CB8AC3E}">
        <p14:creationId xmlns:p14="http://schemas.microsoft.com/office/powerpoint/2010/main" val="140658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518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692-DCF7-D13B-4848-C5C7E82823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B20C8-3396-EEAA-59C0-4874965C52D8}"/>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A8BC8248-65DA-0EA8-B88D-926E5D716D7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A38C4E34-D739-1DE6-29B1-334042D374B7}"/>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3133224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8E60-7B7D-FF4E-FEBF-C4B2606942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6174E-409E-14E9-F527-F2C1A19A2528}"/>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F568C0AF-35E8-81C6-E6BC-7A7EC38ABC2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ED745487-D762-A792-BAE0-16DF6A87FE48}"/>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370894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6078-6506-BE7B-6975-56DCF5CB7B3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655D3D-4CA4-D6E3-8F22-7AEE87805263}"/>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4CBC7626-C535-915A-3CBD-DE81209F864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9B68B26F-72DC-B229-C2BE-4F2F6A582D2B}"/>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3455850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8E0-4C30-FFE8-BCA8-75D9AC5B15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9C7D2-DA37-DC82-839F-62313D216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48517-62B0-E231-AF81-28BB016E6B5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6F14479C-8494-7B1E-9199-B4A2A2EC2E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3578258-0FB4-EED2-171C-EB56C3EDC5E5}"/>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pic>
        <p:nvPicPr>
          <p:cNvPr id="8" name="Picture 7">
            <a:extLst>
              <a:ext uri="{FF2B5EF4-FFF2-40B4-BE49-F238E27FC236}">
                <a16:creationId xmlns:a16="http://schemas.microsoft.com/office/drawing/2014/main" id="{3BF9A74A-A9B4-6BAE-F9DC-A61F94C707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5033" y="6317428"/>
            <a:ext cx="2106967" cy="532634"/>
          </a:xfrm>
          <a:prstGeom prst="rect">
            <a:avLst/>
          </a:prstGeom>
        </p:spPr>
      </p:pic>
    </p:spTree>
    <p:extLst>
      <p:ext uri="{BB962C8B-B14F-4D97-AF65-F5344CB8AC3E}">
        <p14:creationId xmlns:p14="http://schemas.microsoft.com/office/powerpoint/2010/main" val="2066086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171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2A99-7609-CAED-6779-86C6FFC632B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078386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412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969-530C-CCD6-8F6E-7097FE5D4CD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53CCA-D208-432C-1C5D-547A09C9E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82D5C7-B2FC-1951-478E-9A915B958510}"/>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81309A97-120C-51F4-29E4-59D53A656B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B67C719-A0F6-3D5B-833E-55A1946A26F0}"/>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522418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969-530C-CCD6-8F6E-7097FE5D4CD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53CCA-D208-432C-1C5D-547A09C9E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82D5C7-B2FC-1951-478E-9A915B958510}"/>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81309A97-120C-51F4-29E4-59D53A656B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B67C719-A0F6-3D5B-833E-55A1946A26F0}"/>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288644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9813-BA8F-B3BE-BC59-DF8D2203016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BA4D4A-9713-0BE6-8BC6-559443E85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CD647-0508-8F2A-7F61-0564D800AA57}"/>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45FE8139-746E-42EE-B47C-964E96D8F8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F2E86F3-7710-C6C1-A902-21EF6B061A3A}"/>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38186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2A99-7609-CAED-6779-86C6FFC632B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pic>
        <p:nvPicPr>
          <p:cNvPr id="4" name="Picture 3">
            <a:extLst>
              <a:ext uri="{FF2B5EF4-FFF2-40B4-BE49-F238E27FC236}">
                <a16:creationId xmlns:a16="http://schemas.microsoft.com/office/drawing/2014/main" id="{7401BE9E-8F6E-1044-9A5C-2B0C3B8BF4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5955" y="6214369"/>
            <a:ext cx="2546045" cy="643631"/>
          </a:xfrm>
          <a:prstGeom prst="rect">
            <a:avLst/>
          </a:prstGeom>
        </p:spPr>
      </p:pic>
    </p:spTree>
    <p:extLst>
      <p:ext uri="{BB962C8B-B14F-4D97-AF65-F5344CB8AC3E}">
        <p14:creationId xmlns:p14="http://schemas.microsoft.com/office/powerpoint/2010/main" val="3294421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CE25-0420-3F42-7CEE-84C28D09425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8A8FF-40E8-2D67-29BC-B97A4CD0C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ABC81-1729-67F3-68BE-A62DD09EB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0875B-7327-4C52-4408-3F242C76C871}"/>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DC0D4E0F-5405-9FAC-BF34-27829226878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2FFEF1-C189-B683-53AC-7A2687D7B48E}"/>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569246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48F5-42C2-A750-8A3B-2446F81805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D5A03-CAEE-EE13-99DC-222F41438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134B3-009E-AA0A-3BCB-D08DC1A2D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9C496B-E00F-D9F6-ACD6-A3876984A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FF33C-7FF0-AE7E-9F32-119B94A62C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11352A-EA33-6E77-7947-DD37349AE5E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8" name="Footer Placeholder 7">
            <a:extLst>
              <a:ext uri="{FF2B5EF4-FFF2-40B4-BE49-F238E27FC236}">
                <a16:creationId xmlns:a16="http://schemas.microsoft.com/office/drawing/2014/main" id="{9F0219A9-893C-F693-F2C5-B19FC52BD0C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9B7B19F9-01F8-5D7C-4015-352A6C9C1BF7}"/>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550053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A46D-704F-DC32-8CF9-2DE396194AC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795FA6-7680-816F-76FF-34B941346F6E}"/>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4" name="Footer Placeholder 3">
            <a:extLst>
              <a:ext uri="{FF2B5EF4-FFF2-40B4-BE49-F238E27FC236}">
                <a16:creationId xmlns:a16="http://schemas.microsoft.com/office/drawing/2014/main" id="{BD2F90F5-B734-930B-49FA-673D43148EB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8ADE75F-5399-48FD-1D99-CC2FE9F3E133}"/>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006210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C9832-9EAC-F4B7-B16E-0E453D806B52}"/>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3" name="Footer Placeholder 2">
            <a:extLst>
              <a:ext uri="{FF2B5EF4-FFF2-40B4-BE49-F238E27FC236}">
                <a16:creationId xmlns:a16="http://schemas.microsoft.com/office/drawing/2014/main" id="{296DCE3C-1029-EC3A-2CFA-B85A179A749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B1CEBDC-06D1-D944-B125-8A877E157E5C}"/>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689787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2BDF-79E2-E968-7BC9-59B1E3B8CDF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39C0FE-CBCA-DB6F-2441-86E3E189A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154801-7345-166A-6E9A-CAE277EA5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C20DF-813B-A488-0A37-26DA69354DD8}"/>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B6047A3C-556B-23A8-C122-553E359F213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C044AFF-BACE-AB53-2B30-F38BA2B8DFF1}"/>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5898552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8FB4-DD2A-9AAF-B267-993668FFA74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7F672E-42DD-31C8-349A-1F29D33AD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D1C8F-F621-F5D9-C537-2DD092966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F2CB9-05DF-3240-0985-E7A0327F9CC5}"/>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F3D09301-CEDD-6EFA-B611-6FA3D47328C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357B609-6BBF-3FC3-37DC-A3BD250DB7B1}"/>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654785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946F-B9CE-DDCC-5E63-B89488CA0EE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2FEEB2-7F5F-ABBF-99C0-F98CB42B9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2E0E8-0DED-A159-09A0-741EF92A9E1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B201190B-830C-E8BC-D613-321A17DDDC7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EA853F5-9EFD-2777-8E57-D67660FBDB48}"/>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882391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92B52-368A-2774-2A61-864CFC6763E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7DCB5-AD66-D9D8-DC4C-8B845768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FD7E6-BC02-1665-48E3-4EF27FB10A15}"/>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B9E93008-D946-6388-84B0-1C30103157D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4D80BA2-D1B2-E22B-BCEA-98232EC06EAF}"/>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1779386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B422-F62E-34A2-CB9C-E7B58B210D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C4E25-A1E1-1894-1479-5CCF751F75E3}"/>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4" name="Footer Placeholder 3">
            <a:extLst>
              <a:ext uri="{FF2B5EF4-FFF2-40B4-BE49-F238E27FC236}">
                <a16:creationId xmlns:a16="http://schemas.microsoft.com/office/drawing/2014/main" id="{6CB0632B-8BE6-59B6-3C8F-9D6B646E160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A85A68F-173B-5C14-4EED-A655F63B0CFB}"/>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32225229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870E-1A22-3902-D2C7-96FCBC2B129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85975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4131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92B8-5121-1A42-D8C6-D76FF5EFB32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1381F0-2111-27A2-252C-49DB144E2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E877A1-36A4-9F40-3B65-28EF0303D0D3}"/>
              </a:ext>
            </a:extLst>
          </p:cNvPr>
          <p:cNvSpPr>
            <a:spLocks noGrp="1"/>
          </p:cNvSpPr>
          <p:nvPr>
            <p:ph type="dt" sz="half" idx="10"/>
          </p:nvPr>
        </p:nvSpPr>
        <p:spPr>
          <a:xfrm>
            <a:off x="838200" y="6356350"/>
            <a:ext cx="2743200" cy="365125"/>
          </a:xfrm>
          <a:prstGeom prst="rect">
            <a:avLst/>
          </a:prstGeom>
        </p:spPr>
        <p:txBody>
          <a:bodyPr/>
          <a:lstStyle/>
          <a:p>
            <a:fld id="{FDBC523F-E88C-4E9A-98F5-D76C77A89668}" type="datetimeFigureOut">
              <a:rPr lang="en-IN" smtClean="0"/>
              <a:t>16-05-2023</a:t>
            </a:fld>
            <a:endParaRPr lang="en-IN"/>
          </a:p>
        </p:txBody>
      </p:sp>
      <p:sp>
        <p:nvSpPr>
          <p:cNvPr id="5" name="Footer Placeholder 4">
            <a:extLst>
              <a:ext uri="{FF2B5EF4-FFF2-40B4-BE49-F238E27FC236}">
                <a16:creationId xmlns:a16="http://schemas.microsoft.com/office/drawing/2014/main" id="{355F6D9A-8B6F-3AA6-60D8-1810A02C472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3361D0F-C13A-6B0B-DD30-B714B0D8285F}"/>
              </a:ext>
            </a:extLst>
          </p:cNvPr>
          <p:cNvSpPr>
            <a:spLocks noGrp="1"/>
          </p:cNvSpPr>
          <p:nvPr>
            <p:ph type="sldNum" sz="quarter" idx="12"/>
          </p:nvPr>
        </p:nvSpPr>
        <p:spPr>
          <a:xfrm>
            <a:off x="8610600" y="6356350"/>
            <a:ext cx="2743200" cy="365125"/>
          </a:xfrm>
          <a:prstGeom prst="rect">
            <a:avLst/>
          </a:prstGeom>
        </p:spPr>
        <p:txBody>
          <a:bodyPr/>
          <a:lstStyle/>
          <a:p>
            <a:fld id="{4A910D16-7811-46B3-AA76-EABE68AD6C03}" type="slidenum">
              <a:rPr lang="en-IN" smtClean="0"/>
              <a:t>‹#›</a:t>
            </a:fld>
            <a:endParaRPr lang="en-IN"/>
          </a:p>
        </p:txBody>
      </p:sp>
    </p:spTree>
    <p:extLst>
      <p:ext uri="{BB962C8B-B14F-4D97-AF65-F5344CB8AC3E}">
        <p14:creationId xmlns:p14="http://schemas.microsoft.com/office/powerpoint/2010/main" val="31418284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692-DCF7-D13B-4848-C5C7E82823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B20C8-3396-EEAA-59C0-4874965C52D8}"/>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A8BC8248-65DA-0EA8-B88D-926E5D716D7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A38C4E34-D739-1DE6-29B1-334042D374B7}"/>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24789181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8E60-7B7D-FF4E-FEBF-C4B2606942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6174E-409E-14E9-F527-F2C1A19A2528}"/>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F568C0AF-35E8-81C6-E6BC-7A7EC38ABC2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ED745487-D762-A792-BAE0-16DF6A87FE48}"/>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1361067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6078-6506-BE7B-6975-56DCF5CB7B3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655D3D-4CA4-D6E3-8F22-7AEE87805263}"/>
              </a:ext>
            </a:extLst>
          </p:cNvPr>
          <p:cNvSpPr>
            <a:spLocks noGrp="1"/>
          </p:cNvSpPr>
          <p:nvPr>
            <p:ph type="dt" sz="half" idx="10"/>
          </p:nvPr>
        </p:nvSpPr>
        <p:spPr>
          <a:xfrm>
            <a:off x="838200" y="6356350"/>
            <a:ext cx="2743200" cy="365125"/>
          </a:xfrm>
          <a:prstGeom prst="rect">
            <a:avLst/>
          </a:prstGeom>
        </p:spPr>
        <p:txBody>
          <a:bodyPr/>
          <a:lstStyle/>
          <a:p>
            <a:fld id="{8C2D621B-3919-4082-9CF7-1DE606C7879F}" type="datetimeFigureOut">
              <a:rPr lang="en-IN" smtClean="0"/>
              <a:t>16-05-2023</a:t>
            </a:fld>
            <a:endParaRPr lang="en-IN"/>
          </a:p>
        </p:txBody>
      </p:sp>
      <p:sp>
        <p:nvSpPr>
          <p:cNvPr id="4" name="Footer Placeholder 3">
            <a:extLst>
              <a:ext uri="{FF2B5EF4-FFF2-40B4-BE49-F238E27FC236}">
                <a16:creationId xmlns:a16="http://schemas.microsoft.com/office/drawing/2014/main" id="{4CBC7626-C535-915A-3CBD-DE81209F864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9B68B26F-72DC-B229-C2BE-4F2F6A582D2B}"/>
              </a:ext>
            </a:extLst>
          </p:cNvPr>
          <p:cNvSpPr>
            <a:spLocks noGrp="1"/>
          </p:cNvSpPr>
          <p:nvPr>
            <p:ph type="sldNum" sz="quarter" idx="12"/>
          </p:nvPr>
        </p:nvSpPr>
        <p:spPr>
          <a:xfrm>
            <a:off x="8610600" y="6356350"/>
            <a:ext cx="2743200" cy="365125"/>
          </a:xfrm>
          <a:prstGeom prst="rect">
            <a:avLst/>
          </a:prstGeom>
        </p:spPr>
        <p:txBody>
          <a:bodyPr/>
          <a:lstStyle/>
          <a:p>
            <a:fld id="{2A369AE7-866D-4AA4-B48E-FE73F7523DC8}" type="slidenum">
              <a:rPr lang="en-IN" smtClean="0"/>
              <a:t>‹#›</a:t>
            </a:fld>
            <a:endParaRPr lang="en-IN"/>
          </a:p>
        </p:txBody>
      </p:sp>
    </p:spTree>
    <p:extLst>
      <p:ext uri="{BB962C8B-B14F-4D97-AF65-F5344CB8AC3E}">
        <p14:creationId xmlns:p14="http://schemas.microsoft.com/office/powerpoint/2010/main" val="220969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969-530C-CCD6-8F6E-7097FE5D4CD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53CCA-D208-432C-1C5D-547A09C9E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82D5C7-B2FC-1951-478E-9A915B958510}"/>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81309A97-120C-51F4-29E4-59D53A656B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B67C719-A0F6-3D5B-833E-55A1946A26F0}"/>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83474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969-530C-CCD6-8F6E-7097FE5D4CD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053CCA-D208-432C-1C5D-547A09C9E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82D5C7-B2FC-1951-478E-9A915B958510}"/>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81309A97-120C-51F4-29E4-59D53A656B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B67C719-A0F6-3D5B-833E-55A1946A26F0}"/>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9760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9813-BA8F-B3BE-BC59-DF8D2203016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BA4D4A-9713-0BE6-8BC6-559443E85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CD647-0508-8F2A-7F61-0564D800AA57}"/>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5" name="Footer Placeholder 4">
            <a:extLst>
              <a:ext uri="{FF2B5EF4-FFF2-40B4-BE49-F238E27FC236}">
                <a16:creationId xmlns:a16="http://schemas.microsoft.com/office/drawing/2014/main" id="{45FE8139-746E-42EE-B47C-964E96D8F8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F2E86F3-7710-C6C1-A902-21EF6B061A3A}"/>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60881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CE25-0420-3F42-7CEE-84C28D09425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8A8FF-40E8-2D67-29BC-B97A4CD0C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ABC81-1729-67F3-68BE-A62DD09EB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D0875B-7327-4C52-4408-3F242C76C871}"/>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6" name="Footer Placeholder 5">
            <a:extLst>
              <a:ext uri="{FF2B5EF4-FFF2-40B4-BE49-F238E27FC236}">
                <a16:creationId xmlns:a16="http://schemas.microsoft.com/office/drawing/2014/main" id="{DC0D4E0F-5405-9FAC-BF34-27829226878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2FFEF1-C189-B683-53AC-7A2687D7B48E}"/>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19301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48F5-42C2-A750-8A3B-2446F81805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D5A03-CAEE-EE13-99DC-222F41438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134B3-009E-AA0A-3BCB-D08DC1A2D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9C496B-E00F-D9F6-ACD6-A3876984A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FF33C-7FF0-AE7E-9F32-119B94A62C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11352A-EA33-6E77-7947-DD37349AE5EA}"/>
              </a:ext>
            </a:extLst>
          </p:cNvPr>
          <p:cNvSpPr>
            <a:spLocks noGrp="1"/>
          </p:cNvSpPr>
          <p:nvPr>
            <p:ph type="dt" sz="half" idx="10"/>
          </p:nvPr>
        </p:nvSpPr>
        <p:spPr>
          <a:xfrm>
            <a:off x="838200" y="6356350"/>
            <a:ext cx="2743200" cy="365125"/>
          </a:xfrm>
          <a:prstGeom prst="rect">
            <a:avLst/>
          </a:prstGeom>
        </p:spPr>
        <p:txBody>
          <a:bodyPr/>
          <a:lstStyle/>
          <a:p>
            <a:fld id="{5C076D74-71CF-4B3F-926E-3D41A015FD25}" type="datetimeFigureOut">
              <a:rPr lang="en-IN" smtClean="0"/>
              <a:t>16-05-2023</a:t>
            </a:fld>
            <a:endParaRPr lang="en-IN"/>
          </a:p>
        </p:txBody>
      </p:sp>
      <p:sp>
        <p:nvSpPr>
          <p:cNvPr id="8" name="Footer Placeholder 7">
            <a:extLst>
              <a:ext uri="{FF2B5EF4-FFF2-40B4-BE49-F238E27FC236}">
                <a16:creationId xmlns:a16="http://schemas.microsoft.com/office/drawing/2014/main" id="{9F0219A9-893C-F693-F2C5-B19FC52BD0C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9B7B19F9-01F8-5D7C-4015-352A6C9C1BF7}"/>
              </a:ext>
            </a:extLst>
          </p:cNvPr>
          <p:cNvSpPr>
            <a:spLocks noGrp="1"/>
          </p:cNvSpPr>
          <p:nvPr>
            <p:ph type="sldNum" sz="quarter" idx="12"/>
          </p:nvPr>
        </p:nvSpPr>
        <p:spPr>
          <a:xfrm>
            <a:off x="8610600" y="6356350"/>
            <a:ext cx="2743200" cy="365125"/>
          </a:xfrm>
          <a:prstGeom prst="rect">
            <a:avLst/>
          </a:prstGeom>
        </p:spPr>
        <p:txBody>
          <a:bodyPr/>
          <a:lstStyle/>
          <a:p>
            <a:fld id="{CF613EDD-805D-4BD9-9763-0BCCD25E03FD}" type="slidenum">
              <a:rPr lang="en-IN" smtClean="0"/>
              <a:t>‹#›</a:t>
            </a:fld>
            <a:endParaRPr lang="en-IN"/>
          </a:p>
        </p:txBody>
      </p:sp>
    </p:spTree>
    <p:extLst>
      <p:ext uri="{BB962C8B-B14F-4D97-AF65-F5344CB8AC3E}">
        <p14:creationId xmlns:p14="http://schemas.microsoft.com/office/powerpoint/2010/main" val="208192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2.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jpe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alphaModFix amt="30000"/>
          </a:blip>
          <a:srcRect/>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DCCAC2-F333-1989-9058-2B4D3A3CE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2468450"/>
      </p:ext>
    </p:extLst>
  </p:cSld>
  <p:clrMap bg1="lt1" tx1="dk1" bg2="lt2" tx2="dk2" accent1="accent1" accent2="accent2" accent3="accent3" accent4="accent4" accent5="accent5" accent6="accent6" hlink="hlink" folHlink="folHlink"/>
  <p:sldLayoutIdLst>
    <p:sldLayoutId id="2147483650" r:id="rId1"/>
    <p:sldLayoutId id="2147483668" r:id="rId2"/>
    <p:sldLayoutId id="2147483670" r:id="rId3"/>
    <p:sldLayoutId id="2147483669" r:id="rId4"/>
    <p:sldLayoutId id="2147483649" r:id="rId5"/>
    <p:sldLayoutId id="2147483665" r:id="rId6"/>
    <p:sldLayoutId id="2147483651" r:id="rId7"/>
    <p:sldLayoutId id="2147483652" r:id="rId8"/>
    <p:sldLayoutId id="2147483653" r:id="rId9"/>
    <p:sldLayoutId id="2147483654" r:id="rId10"/>
    <p:sldLayoutId id="2147483655" r:id="rId11"/>
    <p:sldLayoutId id="2147483693" r:id="rId12"/>
    <p:sldLayoutId id="2147483656" r:id="rId13"/>
    <p:sldLayoutId id="2147483657" r:id="rId14"/>
    <p:sldLayoutId id="2147483658" r:id="rId15"/>
    <p:sldLayoutId id="2147483659" r:id="rId16"/>
    <p:sldLayoutId id="2147483660" r:id="rId17"/>
    <p:sldLayoutId id="2147483661" r:id="rId18"/>
    <p:sldLayoutId id="2147483663" r:id="rId19"/>
    <p:sldLayoutId id="2147483664" r:id="rId20"/>
    <p:sldLayoutId id="2147483666" r:id="rId21"/>
    <p:sldLayoutId id="2147483667"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alphaModFix amt="30000"/>
          </a:blip>
          <a:srcRect/>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DCCAC2-F333-1989-9058-2B4D3A3CE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4" name="Picture 3">
            <a:extLst>
              <a:ext uri="{FF2B5EF4-FFF2-40B4-BE49-F238E27FC236}">
                <a16:creationId xmlns:a16="http://schemas.microsoft.com/office/drawing/2014/main" id="{277D85D8-339E-61BC-FFA3-38090A16B58E}"/>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067278" y="6320878"/>
            <a:ext cx="2124722" cy="537122"/>
          </a:xfrm>
          <a:prstGeom prst="rect">
            <a:avLst/>
          </a:prstGeom>
        </p:spPr>
      </p:pic>
    </p:spTree>
    <p:extLst>
      <p:ext uri="{BB962C8B-B14F-4D97-AF65-F5344CB8AC3E}">
        <p14:creationId xmlns:p14="http://schemas.microsoft.com/office/powerpoint/2010/main" val="34660523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1.xml"/><Relationship Id="rId4" Type="http://schemas.openxmlformats.org/officeDocument/2006/relationships/hyperlink" Target="https://www.almabetter.com/courses/full-stack-data-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FC9-7401-E221-71F2-A505D1BF5017}"/>
              </a:ext>
            </a:extLst>
          </p:cNvPr>
          <p:cNvSpPr>
            <a:spLocks noGrp="1"/>
          </p:cNvSpPr>
          <p:nvPr>
            <p:ph type="ctrTitle"/>
          </p:nvPr>
        </p:nvSpPr>
        <p:spPr/>
        <p:txBody>
          <a:bodyPr>
            <a:normAutofit/>
            <a:scene3d>
              <a:camera prst="orthographicFront"/>
              <a:lightRig rig="threePt" dir="t"/>
            </a:scene3d>
            <a:sp3d extrusionH="57150">
              <a:bevelT w="69850" h="38100" prst="cross"/>
            </a:sp3d>
          </a:bodyPr>
          <a:lstStyle/>
          <a:p>
            <a:r>
              <a:rPr lang="en-IN" sz="6600" dirty="0">
                <a:ln w="28575">
                  <a:solidFill>
                    <a:schemeClr val="tx1"/>
                  </a:solidFill>
                </a:ln>
                <a:solidFill>
                  <a:schemeClr val="bg1"/>
                </a:solidFill>
                <a:latin typeface="Bahnschrift SemiBold Condensed" panose="020B0502040204020203" pitchFamily="34" charset="0"/>
              </a:rPr>
              <a:t>EDA on</a:t>
            </a:r>
            <a:br>
              <a:rPr lang="en-IN" sz="6600" dirty="0">
                <a:ln w="28575">
                  <a:solidFill>
                    <a:schemeClr val="tx1"/>
                  </a:solidFill>
                </a:ln>
                <a:solidFill>
                  <a:schemeClr val="bg1"/>
                </a:solidFill>
                <a:latin typeface="Bahnschrift SemiBold Condensed" panose="020B0502040204020203" pitchFamily="34" charset="0"/>
              </a:rPr>
            </a:br>
            <a:r>
              <a:rPr lang="en-IN" sz="6600" dirty="0">
                <a:ln w="28575">
                  <a:solidFill>
                    <a:schemeClr val="tx1"/>
                  </a:solidFill>
                </a:ln>
                <a:solidFill>
                  <a:schemeClr val="bg1"/>
                </a:solidFill>
                <a:latin typeface="Bahnschrift SemiBold Condensed" panose="020B0502040204020203" pitchFamily="34" charset="0"/>
              </a:rPr>
              <a:t>GLOBAL TERRORISM DATA</a:t>
            </a:r>
          </a:p>
        </p:txBody>
      </p:sp>
      <p:sp>
        <p:nvSpPr>
          <p:cNvPr id="3" name="Subtitle 2">
            <a:extLst>
              <a:ext uri="{FF2B5EF4-FFF2-40B4-BE49-F238E27FC236}">
                <a16:creationId xmlns:a16="http://schemas.microsoft.com/office/drawing/2014/main" id="{D48679E0-93E3-9A10-3A7D-B43F289B7B45}"/>
              </a:ext>
            </a:extLst>
          </p:cNvPr>
          <p:cNvSpPr>
            <a:spLocks noGrp="1"/>
          </p:cNvSpPr>
          <p:nvPr>
            <p:ph type="subTitle" idx="1"/>
          </p:nvPr>
        </p:nvSpPr>
        <p:spPr/>
        <p:txBody>
          <a:bodyPr>
            <a:normAutofit/>
          </a:bodyPr>
          <a:lstStyle/>
          <a:p>
            <a:r>
              <a:rPr lang="en-IN" sz="3200" dirty="0">
                <a:ln w="12700">
                  <a:solidFill>
                    <a:schemeClr val="bg1"/>
                  </a:solidFill>
                </a:ln>
              </a:rPr>
              <a:t>INDIVIDUALLY DONE BY </a:t>
            </a:r>
            <a:r>
              <a:rPr lang="en-IN" sz="3200" b="1" dirty="0">
                <a:ln w="12700">
                  <a:solidFill>
                    <a:schemeClr val="bg1"/>
                  </a:solidFill>
                </a:ln>
              </a:rPr>
              <a:t>PARSHVA R KARANI</a:t>
            </a:r>
          </a:p>
          <a:p>
            <a:r>
              <a:rPr lang="en-IN" sz="2800" dirty="0">
                <a:ln w="12700">
                  <a:solidFill>
                    <a:schemeClr val="bg1"/>
                  </a:solidFill>
                </a:ln>
              </a:rPr>
              <a:t>(Under the guidance of Team </a:t>
            </a:r>
            <a:r>
              <a:rPr lang="en-IN" sz="2800" b="1" dirty="0">
                <a:ln w="12700">
                  <a:solidFill>
                    <a:schemeClr val="bg1"/>
                  </a:solidFill>
                </a:ln>
              </a:rPr>
              <a:t>ALMABETTER</a:t>
            </a:r>
            <a:r>
              <a:rPr lang="en-IN" sz="2800" dirty="0">
                <a:ln w="12700">
                  <a:solidFill>
                    <a:schemeClr val="bg1"/>
                  </a:solidFill>
                </a:ln>
              </a:rPr>
              <a:t>)</a:t>
            </a:r>
          </a:p>
        </p:txBody>
      </p:sp>
      <p:pic>
        <p:nvPicPr>
          <p:cNvPr id="6" name="Picture 5">
            <a:extLst>
              <a:ext uri="{FF2B5EF4-FFF2-40B4-BE49-F238E27FC236}">
                <a16:creationId xmlns:a16="http://schemas.microsoft.com/office/drawing/2014/main" id="{C76A40CD-F30B-488D-929A-92B45D78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723" y="6221506"/>
            <a:ext cx="2495277" cy="630797"/>
          </a:xfrm>
          <a:prstGeom prst="rect">
            <a:avLst/>
          </a:prstGeom>
        </p:spPr>
      </p:pic>
    </p:spTree>
    <p:extLst>
      <p:ext uri="{BB962C8B-B14F-4D97-AF65-F5344CB8AC3E}">
        <p14:creationId xmlns:p14="http://schemas.microsoft.com/office/powerpoint/2010/main" val="160787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D3690-2E86-6466-68AC-8F763D5FA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556" y="0"/>
            <a:ext cx="9061444" cy="5618272"/>
          </a:xfrm>
          <a:prstGeom prst="rect">
            <a:avLst/>
          </a:prstGeom>
        </p:spPr>
      </p:pic>
      <p:sp>
        <p:nvSpPr>
          <p:cNvPr id="4" name="TextBox 3">
            <a:extLst>
              <a:ext uri="{FF2B5EF4-FFF2-40B4-BE49-F238E27FC236}">
                <a16:creationId xmlns:a16="http://schemas.microsoft.com/office/drawing/2014/main" id="{ADA0D3D3-902B-E443-FC65-4153142A7C84}"/>
              </a:ext>
            </a:extLst>
          </p:cNvPr>
          <p:cNvSpPr txBox="1"/>
          <p:nvPr/>
        </p:nvSpPr>
        <p:spPr>
          <a:xfrm>
            <a:off x="161366" y="537882"/>
            <a:ext cx="2823882" cy="5355312"/>
          </a:xfrm>
          <a:prstGeom prst="rect">
            <a:avLst/>
          </a:prstGeom>
          <a:noFill/>
        </p:spPr>
        <p:txBody>
          <a:bodyPr wrap="square" rtlCol="0">
            <a:spAutoFit/>
          </a:bodyPr>
          <a:lstStyle/>
          <a:p>
            <a:r>
              <a:rPr lang="en-IN" dirty="0"/>
              <a:t>This particular chart represents total number of attack and numbers of attack that are successful in particular region.</a:t>
            </a:r>
          </a:p>
          <a:p>
            <a:endParaRPr lang="en-IN" dirty="0"/>
          </a:p>
          <a:p>
            <a:r>
              <a:rPr lang="en-IN" dirty="0"/>
              <a:t>Here we can clearly see Region 10 and region 6 had most number of attack as well as success.</a:t>
            </a:r>
          </a:p>
          <a:p>
            <a:endParaRPr lang="en-IN" dirty="0"/>
          </a:p>
          <a:p>
            <a:r>
              <a:rPr lang="en-IN" dirty="0"/>
              <a:t>While region 4 had least number of attack.</a:t>
            </a:r>
          </a:p>
          <a:p>
            <a:endParaRPr lang="en-IN" dirty="0"/>
          </a:p>
          <a:p>
            <a:pPr algn="l"/>
            <a:r>
              <a:rPr lang="en-IN" dirty="0"/>
              <a:t>Region 10 represents </a:t>
            </a:r>
            <a:r>
              <a:rPr lang="en-IN" b="0" i="0" dirty="0">
                <a:solidFill>
                  <a:srgbClr val="374151"/>
                </a:solidFill>
                <a:effectLst/>
                <a:latin typeface="Söhne"/>
              </a:rPr>
              <a:t>Southeast Asia, Region 6 represents centre Asia, while region 4 represents Western Europe.</a:t>
            </a:r>
          </a:p>
        </p:txBody>
      </p:sp>
    </p:spTree>
    <p:extLst>
      <p:ext uri="{BB962C8B-B14F-4D97-AF65-F5344CB8AC3E}">
        <p14:creationId xmlns:p14="http://schemas.microsoft.com/office/powerpoint/2010/main" val="248449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38CA0-C18F-1D2D-AE83-FC46D8A9F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515" y="0"/>
            <a:ext cx="8083485" cy="6858000"/>
          </a:xfrm>
          <a:prstGeom prst="rect">
            <a:avLst/>
          </a:prstGeom>
        </p:spPr>
      </p:pic>
      <p:sp>
        <p:nvSpPr>
          <p:cNvPr id="4" name="TextBox 3">
            <a:extLst>
              <a:ext uri="{FF2B5EF4-FFF2-40B4-BE49-F238E27FC236}">
                <a16:creationId xmlns:a16="http://schemas.microsoft.com/office/drawing/2014/main" id="{6ECB4762-3350-A78B-FDEF-21C08CF265E9}"/>
              </a:ext>
            </a:extLst>
          </p:cNvPr>
          <p:cNvSpPr txBox="1"/>
          <p:nvPr/>
        </p:nvSpPr>
        <p:spPr>
          <a:xfrm>
            <a:off x="322729" y="242047"/>
            <a:ext cx="3496236" cy="3970318"/>
          </a:xfrm>
          <a:prstGeom prst="rect">
            <a:avLst/>
          </a:prstGeom>
          <a:noFill/>
        </p:spPr>
        <p:txBody>
          <a:bodyPr wrap="square" rtlCol="0">
            <a:spAutoFit/>
          </a:bodyPr>
          <a:lstStyle/>
          <a:p>
            <a:r>
              <a:rPr lang="en-IN" dirty="0"/>
              <a:t>This chart represents numbers of attack done by different types of attack.</a:t>
            </a:r>
          </a:p>
          <a:p>
            <a:endParaRPr lang="en-IN" dirty="0"/>
          </a:p>
          <a:p>
            <a:endParaRPr lang="en-IN" dirty="0"/>
          </a:p>
          <a:p>
            <a:r>
              <a:rPr lang="en-IN" dirty="0"/>
              <a:t>Here we can clearly see Bombing/Explosion had most number of attack more then 80 thousands while hijacking had least number of attack.</a:t>
            </a:r>
          </a:p>
          <a:p>
            <a:endParaRPr lang="en-IN" dirty="0"/>
          </a:p>
          <a:p>
            <a:r>
              <a:rPr lang="en-IN" dirty="0"/>
              <a:t>By using this data we can know that where anti-Terrorist had to prepare themselves most.</a:t>
            </a:r>
          </a:p>
        </p:txBody>
      </p:sp>
    </p:spTree>
    <p:extLst>
      <p:ext uri="{BB962C8B-B14F-4D97-AF65-F5344CB8AC3E}">
        <p14:creationId xmlns:p14="http://schemas.microsoft.com/office/powerpoint/2010/main" val="99334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CC6AB-CF73-383C-1F72-6EE01E52C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40" y="198741"/>
            <a:ext cx="5340107" cy="5330963"/>
          </a:xfrm>
          <a:prstGeom prst="rect">
            <a:avLst/>
          </a:prstGeom>
        </p:spPr>
      </p:pic>
      <p:graphicFrame>
        <p:nvGraphicFramePr>
          <p:cNvPr id="7" name="Table 6">
            <a:extLst>
              <a:ext uri="{FF2B5EF4-FFF2-40B4-BE49-F238E27FC236}">
                <a16:creationId xmlns:a16="http://schemas.microsoft.com/office/drawing/2014/main" id="{5F1F9551-E482-68A3-52BC-F545DD59CC83}"/>
              </a:ext>
            </a:extLst>
          </p:cNvPr>
          <p:cNvGraphicFramePr>
            <a:graphicFrameLocks noGrp="1"/>
          </p:cNvGraphicFramePr>
          <p:nvPr>
            <p:extLst>
              <p:ext uri="{D42A27DB-BD31-4B8C-83A1-F6EECF244321}">
                <p14:modId xmlns:p14="http://schemas.microsoft.com/office/powerpoint/2010/main" val="4196824076"/>
              </p:ext>
            </p:extLst>
          </p:nvPr>
        </p:nvGraphicFramePr>
        <p:xfrm>
          <a:off x="64654" y="456436"/>
          <a:ext cx="5693064" cy="4663440"/>
        </p:xfrm>
        <a:graphic>
          <a:graphicData uri="http://schemas.openxmlformats.org/drawingml/2006/table">
            <a:tbl>
              <a:tblPr>
                <a:tableStyleId>{68D230F3-CF80-4859-8CE7-A43EE81993B5}</a:tableStyleId>
              </a:tblPr>
              <a:tblGrid>
                <a:gridCol w="1897688">
                  <a:extLst>
                    <a:ext uri="{9D8B030D-6E8A-4147-A177-3AD203B41FA5}">
                      <a16:colId xmlns:a16="http://schemas.microsoft.com/office/drawing/2014/main" val="3907543036"/>
                    </a:ext>
                  </a:extLst>
                </a:gridCol>
                <a:gridCol w="1897688">
                  <a:extLst>
                    <a:ext uri="{9D8B030D-6E8A-4147-A177-3AD203B41FA5}">
                      <a16:colId xmlns:a16="http://schemas.microsoft.com/office/drawing/2014/main" val="231983504"/>
                    </a:ext>
                  </a:extLst>
                </a:gridCol>
                <a:gridCol w="1897688">
                  <a:extLst>
                    <a:ext uri="{9D8B030D-6E8A-4147-A177-3AD203B41FA5}">
                      <a16:colId xmlns:a16="http://schemas.microsoft.com/office/drawing/2014/main" val="3283329829"/>
                    </a:ext>
                  </a:extLst>
                </a:gridCol>
              </a:tblGrid>
              <a:tr h="0">
                <a:tc>
                  <a:txBody>
                    <a:bodyPr/>
                    <a:lstStyle/>
                    <a:p>
                      <a:pPr algn="r"/>
                      <a:r>
                        <a:rPr lang="en-IN" dirty="0">
                          <a:effectLst/>
                        </a:rPr>
                        <a:t>0</a:t>
                      </a:r>
                    </a:p>
                  </a:txBody>
                  <a:tcPr anchor="ctr"/>
                </a:tc>
                <a:tc>
                  <a:txBody>
                    <a:bodyPr/>
                    <a:lstStyle/>
                    <a:p>
                      <a:pPr algn="r"/>
                      <a:r>
                        <a:rPr lang="en-IN" dirty="0">
                          <a:effectLst/>
                        </a:rPr>
                        <a:t>Assassination</a:t>
                      </a:r>
                    </a:p>
                  </a:txBody>
                  <a:tcPr anchor="ctr"/>
                </a:tc>
                <a:tc>
                  <a:txBody>
                    <a:bodyPr/>
                    <a:lstStyle/>
                    <a:p>
                      <a:pPr algn="r"/>
                      <a:r>
                        <a:rPr lang="en-IN" dirty="0">
                          <a:effectLst/>
                        </a:rPr>
                        <a:t>19312</a:t>
                      </a:r>
                    </a:p>
                  </a:txBody>
                  <a:tcPr anchor="ctr"/>
                </a:tc>
                <a:extLst>
                  <a:ext uri="{0D108BD9-81ED-4DB2-BD59-A6C34878D82A}">
                    <a16:rowId xmlns:a16="http://schemas.microsoft.com/office/drawing/2014/main" val="931702906"/>
                  </a:ext>
                </a:extLst>
              </a:tr>
              <a:tr h="0">
                <a:tc>
                  <a:txBody>
                    <a:bodyPr/>
                    <a:lstStyle/>
                    <a:p>
                      <a:pPr algn="r"/>
                      <a:r>
                        <a:rPr lang="en-IN" dirty="0">
                          <a:effectLst/>
                        </a:rPr>
                        <a:t>1</a:t>
                      </a:r>
                    </a:p>
                  </a:txBody>
                  <a:tcPr anchor="ctr"/>
                </a:tc>
                <a:tc>
                  <a:txBody>
                    <a:bodyPr/>
                    <a:lstStyle/>
                    <a:p>
                      <a:pPr algn="r"/>
                      <a:r>
                        <a:rPr lang="en-IN">
                          <a:effectLst/>
                        </a:rPr>
                        <a:t>Armed Assault</a:t>
                      </a:r>
                    </a:p>
                  </a:txBody>
                  <a:tcPr anchor="ctr"/>
                </a:tc>
                <a:tc>
                  <a:txBody>
                    <a:bodyPr/>
                    <a:lstStyle/>
                    <a:p>
                      <a:pPr algn="r"/>
                      <a:r>
                        <a:rPr lang="en-IN">
                          <a:effectLst/>
                        </a:rPr>
                        <a:t>42669</a:t>
                      </a:r>
                    </a:p>
                  </a:txBody>
                  <a:tcPr anchor="ctr"/>
                </a:tc>
                <a:extLst>
                  <a:ext uri="{0D108BD9-81ED-4DB2-BD59-A6C34878D82A}">
                    <a16:rowId xmlns:a16="http://schemas.microsoft.com/office/drawing/2014/main" val="2023852575"/>
                  </a:ext>
                </a:extLst>
              </a:tr>
              <a:tr h="0">
                <a:tc>
                  <a:txBody>
                    <a:bodyPr/>
                    <a:lstStyle/>
                    <a:p>
                      <a:pPr algn="r"/>
                      <a:r>
                        <a:rPr lang="en-IN" dirty="0">
                          <a:effectLst/>
                        </a:rPr>
                        <a:t>2</a:t>
                      </a:r>
                    </a:p>
                  </a:txBody>
                  <a:tcPr anchor="ctr"/>
                </a:tc>
                <a:tc>
                  <a:txBody>
                    <a:bodyPr/>
                    <a:lstStyle/>
                    <a:p>
                      <a:pPr algn="r"/>
                      <a:r>
                        <a:rPr lang="en-IN" dirty="0">
                          <a:effectLst/>
                        </a:rPr>
                        <a:t>Bombing/Explosion</a:t>
                      </a:r>
                    </a:p>
                  </a:txBody>
                  <a:tcPr anchor="ctr"/>
                </a:tc>
                <a:tc>
                  <a:txBody>
                    <a:bodyPr/>
                    <a:lstStyle/>
                    <a:p>
                      <a:pPr algn="r"/>
                      <a:r>
                        <a:rPr lang="en-IN">
                          <a:effectLst/>
                        </a:rPr>
                        <a:t>88255</a:t>
                      </a:r>
                    </a:p>
                  </a:txBody>
                  <a:tcPr anchor="ctr"/>
                </a:tc>
                <a:extLst>
                  <a:ext uri="{0D108BD9-81ED-4DB2-BD59-A6C34878D82A}">
                    <a16:rowId xmlns:a16="http://schemas.microsoft.com/office/drawing/2014/main" val="328351549"/>
                  </a:ext>
                </a:extLst>
              </a:tr>
              <a:tr h="0">
                <a:tc>
                  <a:txBody>
                    <a:bodyPr/>
                    <a:lstStyle/>
                    <a:p>
                      <a:pPr algn="r"/>
                      <a:r>
                        <a:rPr lang="en-IN" dirty="0">
                          <a:effectLst/>
                        </a:rPr>
                        <a:t>3</a:t>
                      </a:r>
                    </a:p>
                  </a:txBody>
                  <a:tcPr anchor="ctr"/>
                </a:tc>
                <a:tc>
                  <a:txBody>
                    <a:bodyPr/>
                    <a:lstStyle/>
                    <a:p>
                      <a:pPr algn="r"/>
                      <a:r>
                        <a:rPr lang="en-IN" dirty="0">
                          <a:effectLst/>
                        </a:rPr>
                        <a:t>Hijacking</a:t>
                      </a:r>
                    </a:p>
                  </a:txBody>
                  <a:tcPr anchor="ctr"/>
                </a:tc>
                <a:tc>
                  <a:txBody>
                    <a:bodyPr/>
                    <a:lstStyle/>
                    <a:p>
                      <a:pPr algn="r"/>
                      <a:r>
                        <a:rPr lang="en-IN">
                          <a:effectLst/>
                        </a:rPr>
                        <a:t>659</a:t>
                      </a:r>
                    </a:p>
                  </a:txBody>
                  <a:tcPr anchor="ctr"/>
                </a:tc>
                <a:extLst>
                  <a:ext uri="{0D108BD9-81ED-4DB2-BD59-A6C34878D82A}">
                    <a16:rowId xmlns:a16="http://schemas.microsoft.com/office/drawing/2014/main" val="1672051928"/>
                  </a:ext>
                </a:extLst>
              </a:tr>
              <a:tr h="0">
                <a:tc>
                  <a:txBody>
                    <a:bodyPr/>
                    <a:lstStyle/>
                    <a:p>
                      <a:pPr algn="r"/>
                      <a:r>
                        <a:rPr lang="en-IN" dirty="0">
                          <a:effectLst/>
                        </a:rPr>
                        <a:t>4</a:t>
                      </a:r>
                    </a:p>
                  </a:txBody>
                  <a:tcPr anchor="ctr"/>
                </a:tc>
                <a:tc>
                  <a:txBody>
                    <a:bodyPr/>
                    <a:lstStyle/>
                    <a:p>
                      <a:pPr algn="r"/>
                      <a:r>
                        <a:rPr lang="en-IN" dirty="0">
                          <a:effectLst/>
                        </a:rPr>
                        <a:t>Hostage Taking (Barricade Incident)</a:t>
                      </a:r>
                    </a:p>
                  </a:txBody>
                  <a:tcPr anchor="ctr"/>
                </a:tc>
                <a:tc>
                  <a:txBody>
                    <a:bodyPr/>
                    <a:lstStyle/>
                    <a:p>
                      <a:pPr algn="r"/>
                      <a:r>
                        <a:rPr lang="en-IN" dirty="0">
                          <a:effectLst/>
                        </a:rPr>
                        <a:t>991</a:t>
                      </a:r>
                    </a:p>
                  </a:txBody>
                  <a:tcPr anchor="ctr"/>
                </a:tc>
                <a:extLst>
                  <a:ext uri="{0D108BD9-81ED-4DB2-BD59-A6C34878D82A}">
                    <a16:rowId xmlns:a16="http://schemas.microsoft.com/office/drawing/2014/main" val="689966338"/>
                  </a:ext>
                </a:extLst>
              </a:tr>
              <a:tr h="0">
                <a:tc>
                  <a:txBody>
                    <a:bodyPr/>
                    <a:lstStyle/>
                    <a:p>
                      <a:pPr algn="r"/>
                      <a:r>
                        <a:rPr lang="en-IN" dirty="0">
                          <a:effectLst/>
                        </a:rPr>
                        <a:t>5</a:t>
                      </a:r>
                    </a:p>
                  </a:txBody>
                  <a:tcPr anchor="ctr"/>
                </a:tc>
                <a:tc>
                  <a:txBody>
                    <a:bodyPr/>
                    <a:lstStyle/>
                    <a:p>
                      <a:pPr algn="r"/>
                      <a:r>
                        <a:rPr lang="en-IN" dirty="0">
                          <a:effectLst/>
                        </a:rPr>
                        <a:t>Hostage Taking (Kidnapping)</a:t>
                      </a:r>
                    </a:p>
                  </a:txBody>
                  <a:tcPr anchor="ctr"/>
                </a:tc>
                <a:tc>
                  <a:txBody>
                    <a:bodyPr/>
                    <a:lstStyle/>
                    <a:p>
                      <a:pPr algn="r"/>
                      <a:r>
                        <a:rPr lang="en-IN" dirty="0">
                          <a:effectLst/>
                        </a:rPr>
                        <a:t>11158</a:t>
                      </a:r>
                    </a:p>
                  </a:txBody>
                  <a:tcPr anchor="ctr"/>
                </a:tc>
                <a:extLst>
                  <a:ext uri="{0D108BD9-81ED-4DB2-BD59-A6C34878D82A}">
                    <a16:rowId xmlns:a16="http://schemas.microsoft.com/office/drawing/2014/main" val="1816327256"/>
                  </a:ext>
                </a:extLst>
              </a:tr>
              <a:tr h="0">
                <a:tc>
                  <a:txBody>
                    <a:bodyPr/>
                    <a:lstStyle/>
                    <a:p>
                      <a:pPr algn="r"/>
                      <a:r>
                        <a:rPr lang="en-IN" dirty="0">
                          <a:effectLst/>
                        </a:rPr>
                        <a:t>6</a:t>
                      </a:r>
                    </a:p>
                  </a:txBody>
                  <a:tcPr anchor="ctr"/>
                </a:tc>
                <a:tc>
                  <a:txBody>
                    <a:bodyPr/>
                    <a:lstStyle/>
                    <a:p>
                      <a:pPr algn="r"/>
                      <a:r>
                        <a:rPr lang="en-IN">
                          <a:effectLst/>
                        </a:rPr>
                        <a:t>Facility/Infrastructure Attack</a:t>
                      </a:r>
                    </a:p>
                  </a:txBody>
                  <a:tcPr anchor="ctr"/>
                </a:tc>
                <a:tc>
                  <a:txBody>
                    <a:bodyPr/>
                    <a:lstStyle/>
                    <a:p>
                      <a:pPr algn="r"/>
                      <a:r>
                        <a:rPr lang="en-IN" dirty="0">
                          <a:effectLst/>
                        </a:rPr>
                        <a:t>10356</a:t>
                      </a:r>
                    </a:p>
                  </a:txBody>
                  <a:tcPr anchor="ctr"/>
                </a:tc>
                <a:extLst>
                  <a:ext uri="{0D108BD9-81ED-4DB2-BD59-A6C34878D82A}">
                    <a16:rowId xmlns:a16="http://schemas.microsoft.com/office/drawing/2014/main" val="65844513"/>
                  </a:ext>
                </a:extLst>
              </a:tr>
              <a:tr h="0">
                <a:tc>
                  <a:txBody>
                    <a:bodyPr/>
                    <a:lstStyle/>
                    <a:p>
                      <a:pPr algn="r"/>
                      <a:r>
                        <a:rPr lang="en-IN" dirty="0">
                          <a:effectLst/>
                        </a:rPr>
                        <a:t>7</a:t>
                      </a:r>
                    </a:p>
                  </a:txBody>
                  <a:tcPr anchor="ctr"/>
                </a:tc>
                <a:tc>
                  <a:txBody>
                    <a:bodyPr/>
                    <a:lstStyle/>
                    <a:p>
                      <a:pPr algn="r"/>
                      <a:r>
                        <a:rPr lang="en-IN">
                          <a:effectLst/>
                        </a:rPr>
                        <a:t>Unarmed Assault</a:t>
                      </a:r>
                    </a:p>
                  </a:txBody>
                  <a:tcPr anchor="ctr"/>
                </a:tc>
                <a:tc>
                  <a:txBody>
                    <a:bodyPr/>
                    <a:lstStyle/>
                    <a:p>
                      <a:pPr algn="r"/>
                      <a:r>
                        <a:rPr lang="en-IN" dirty="0">
                          <a:effectLst/>
                        </a:rPr>
                        <a:t>1015</a:t>
                      </a:r>
                    </a:p>
                  </a:txBody>
                  <a:tcPr anchor="ctr"/>
                </a:tc>
                <a:extLst>
                  <a:ext uri="{0D108BD9-81ED-4DB2-BD59-A6C34878D82A}">
                    <a16:rowId xmlns:a16="http://schemas.microsoft.com/office/drawing/2014/main" val="657821975"/>
                  </a:ext>
                </a:extLst>
              </a:tr>
              <a:tr h="0">
                <a:tc>
                  <a:txBody>
                    <a:bodyPr/>
                    <a:lstStyle/>
                    <a:p>
                      <a:pPr algn="r"/>
                      <a:r>
                        <a:rPr lang="en-IN" dirty="0">
                          <a:effectLst/>
                        </a:rPr>
                        <a:t>8</a:t>
                      </a:r>
                    </a:p>
                  </a:txBody>
                  <a:tcPr anchor="ctr"/>
                </a:tc>
                <a:tc>
                  <a:txBody>
                    <a:bodyPr/>
                    <a:lstStyle/>
                    <a:p>
                      <a:pPr algn="r"/>
                      <a:r>
                        <a:rPr lang="en-IN" dirty="0">
                          <a:effectLst/>
                        </a:rPr>
                        <a:t>Unknown</a:t>
                      </a:r>
                    </a:p>
                  </a:txBody>
                  <a:tcPr anchor="ctr"/>
                </a:tc>
                <a:tc>
                  <a:txBody>
                    <a:bodyPr/>
                    <a:lstStyle/>
                    <a:p>
                      <a:pPr algn="r"/>
                      <a:r>
                        <a:rPr lang="en-IN" dirty="0">
                          <a:effectLst/>
                        </a:rPr>
                        <a:t>7276</a:t>
                      </a:r>
                    </a:p>
                  </a:txBody>
                  <a:tcPr anchor="ctr"/>
                </a:tc>
                <a:extLst>
                  <a:ext uri="{0D108BD9-81ED-4DB2-BD59-A6C34878D82A}">
                    <a16:rowId xmlns:a16="http://schemas.microsoft.com/office/drawing/2014/main" val="511699124"/>
                  </a:ext>
                </a:extLst>
              </a:tr>
            </a:tbl>
          </a:graphicData>
        </a:graphic>
      </p:graphicFrame>
    </p:spTree>
    <p:extLst>
      <p:ext uri="{BB962C8B-B14F-4D97-AF65-F5344CB8AC3E}">
        <p14:creationId xmlns:p14="http://schemas.microsoft.com/office/powerpoint/2010/main" val="420937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D9645C-A743-695B-165F-96D78B28A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709" y="77718"/>
            <a:ext cx="8100291" cy="5770178"/>
          </a:xfrm>
          <a:prstGeom prst="rect">
            <a:avLst/>
          </a:prstGeom>
        </p:spPr>
      </p:pic>
      <p:sp>
        <p:nvSpPr>
          <p:cNvPr id="4" name="TextBox 3">
            <a:extLst>
              <a:ext uri="{FF2B5EF4-FFF2-40B4-BE49-F238E27FC236}">
                <a16:creationId xmlns:a16="http://schemas.microsoft.com/office/drawing/2014/main" id="{8604EE7D-5C26-2B92-346B-433C2E9684C9}"/>
              </a:ext>
            </a:extLst>
          </p:cNvPr>
          <p:cNvSpPr txBox="1"/>
          <p:nvPr/>
        </p:nvSpPr>
        <p:spPr>
          <a:xfrm>
            <a:off x="230909" y="471055"/>
            <a:ext cx="3371273" cy="4524315"/>
          </a:xfrm>
          <a:prstGeom prst="rect">
            <a:avLst/>
          </a:prstGeom>
          <a:noFill/>
        </p:spPr>
        <p:txBody>
          <a:bodyPr wrap="square" rtlCol="0">
            <a:spAutoFit/>
          </a:bodyPr>
          <a:lstStyle/>
          <a:p>
            <a:r>
              <a:rPr lang="en-IN" dirty="0"/>
              <a:t>This chart represents Number of attack in each city.</a:t>
            </a:r>
          </a:p>
          <a:p>
            <a:endParaRPr lang="en-IN" dirty="0"/>
          </a:p>
          <a:p>
            <a:r>
              <a:rPr lang="en-IN" dirty="0"/>
              <a:t>Here we can </a:t>
            </a:r>
            <a:r>
              <a:rPr lang="en-IN" dirty="0" err="1"/>
              <a:t>can</a:t>
            </a:r>
            <a:r>
              <a:rPr lang="en-IN" dirty="0"/>
              <a:t> we have lots of unknown city name , maybe because of unknown data location, but after that we can see Baghdad had most number of attack more then 7 thousand, following up by </a:t>
            </a:r>
            <a:r>
              <a:rPr lang="en-IN" dirty="0" err="1"/>
              <a:t>karachi</a:t>
            </a:r>
            <a:r>
              <a:rPr lang="en-IN" dirty="0"/>
              <a:t> and lima.</a:t>
            </a:r>
          </a:p>
          <a:p>
            <a:endParaRPr lang="en-IN" dirty="0"/>
          </a:p>
          <a:p>
            <a:endParaRPr lang="en-IN" dirty="0"/>
          </a:p>
          <a:p>
            <a:r>
              <a:rPr lang="en-IN" dirty="0"/>
              <a:t>This data can be useful to see where more Anti-terrorism should be deployed and more precautions should be taken.</a:t>
            </a:r>
          </a:p>
        </p:txBody>
      </p:sp>
    </p:spTree>
    <p:extLst>
      <p:ext uri="{BB962C8B-B14F-4D97-AF65-F5344CB8AC3E}">
        <p14:creationId xmlns:p14="http://schemas.microsoft.com/office/powerpoint/2010/main" val="72743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8B702-DDD7-23FC-9806-D1F2FAC6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918" y="123952"/>
            <a:ext cx="6212541" cy="3851896"/>
          </a:xfrm>
          <a:prstGeom prst="rect">
            <a:avLst/>
          </a:prstGeom>
        </p:spPr>
      </p:pic>
      <p:pic>
        <p:nvPicPr>
          <p:cNvPr id="5" name="Picture 4">
            <a:extLst>
              <a:ext uri="{FF2B5EF4-FFF2-40B4-BE49-F238E27FC236}">
                <a16:creationId xmlns:a16="http://schemas.microsoft.com/office/drawing/2014/main" id="{A391E969-2AF2-00B7-54E6-D81E9B7C7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8" y="123952"/>
            <a:ext cx="4230744" cy="3953434"/>
          </a:xfrm>
          <a:prstGeom prst="rect">
            <a:avLst/>
          </a:prstGeom>
        </p:spPr>
      </p:pic>
      <p:sp>
        <p:nvSpPr>
          <p:cNvPr id="6" name="TextBox 5">
            <a:extLst>
              <a:ext uri="{FF2B5EF4-FFF2-40B4-BE49-F238E27FC236}">
                <a16:creationId xmlns:a16="http://schemas.microsoft.com/office/drawing/2014/main" id="{6F77FD35-2ABB-EF95-B3FA-FCAF3BB605CA}"/>
              </a:ext>
            </a:extLst>
          </p:cNvPr>
          <p:cNvSpPr txBox="1"/>
          <p:nvPr/>
        </p:nvSpPr>
        <p:spPr>
          <a:xfrm>
            <a:off x="977153" y="4554071"/>
            <a:ext cx="10802471" cy="1754326"/>
          </a:xfrm>
          <a:prstGeom prst="rect">
            <a:avLst/>
          </a:prstGeom>
          <a:noFill/>
        </p:spPr>
        <p:txBody>
          <a:bodyPr wrap="square" rtlCol="0">
            <a:spAutoFit/>
          </a:bodyPr>
          <a:lstStyle/>
          <a:p>
            <a:r>
              <a:rPr lang="en-IN" dirty="0"/>
              <a:t>Here we can see bar chart and pie chart representing attacks on each decade.</a:t>
            </a:r>
          </a:p>
          <a:p>
            <a:endParaRPr lang="en-IN" dirty="0"/>
          </a:p>
          <a:p>
            <a:r>
              <a:rPr lang="en-IN" dirty="0"/>
              <a:t>Here data clearly tells us that decade 10s had most number of attack more then 8000, almost 48%. While decade 70s had least number of attack. </a:t>
            </a:r>
          </a:p>
          <a:p>
            <a:endParaRPr lang="en-IN" dirty="0"/>
          </a:p>
          <a:p>
            <a:r>
              <a:rPr lang="en-IN" dirty="0"/>
              <a:t>*Some data can be false or not collected.</a:t>
            </a:r>
          </a:p>
        </p:txBody>
      </p:sp>
    </p:spTree>
    <p:extLst>
      <p:ext uri="{BB962C8B-B14F-4D97-AF65-F5344CB8AC3E}">
        <p14:creationId xmlns:p14="http://schemas.microsoft.com/office/powerpoint/2010/main" val="308800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CC46C1-E4AA-CFA0-2431-8C9A6C4D6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971" y="0"/>
            <a:ext cx="8227029" cy="5100918"/>
          </a:xfrm>
          <a:prstGeom prst="rect">
            <a:avLst/>
          </a:prstGeom>
        </p:spPr>
      </p:pic>
      <p:sp>
        <p:nvSpPr>
          <p:cNvPr id="4" name="TextBox 3">
            <a:extLst>
              <a:ext uri="{FF2B5EF4-FFF2-40B4-BE49-F238E27FC236}">
                <a16:creationId xmlns:a16="http://schemas.microsoft.com/office/drawing/2014/main" id="{A3E9864A-7A11-F888-146F-529E7BEEF8E6}"/>
              </a:ext>
            </a:extLst>
          </p:cNvPr>
          <p:cNvSpPr txBox="1"/>
          <p:nvPr/>
        </p:nvSpPr>
        <p:spPr>
          <a:xfrm>
            <a:off x="286871" y="448235"/>
            <a:ext cx="3361764" cy="3416320"/>
          </a:xfrm>
          <a:prstGeom prst="rect">
            <a:avLst/>
          </a:prstGeom>
          <a:noFill/>
        </p:spPr>
        <p:txBody>
          <a:bodyPr wrap="square" rtlCol="0">
            <a:spAutoFit/>
          </a:bodyPr>
          <a:lstStyle/>
          <a:p>
            <a:r>
              <a:rPr lang="en-IN" dirty="0"/>
              <a:t>This line graph tells us a lot about attack in each year.</a:t>
            </a:r>
          </a:p>
          <a:p>
            <a:endParaRPr lang="en-IN" dirty="0"/>
          </a:p>
          <a:p>
            <a:r>
              <a:rPr lang="en-IN" dirty="0"/>
              <a:t>Clearly there has been huge increase in number of attack after 2005. </a:t>
            </a:r>
          </a:p>
          <a:p>
            <a:endParaRPr lang="en-IN" dirty="0"/>
          </a:p>
          <a:p>
            <a:r>
              <a:rPr lang="en-IN" dirty="0"/>
              <a:t>Such incident tells us that recently there has been less measure taken against terrorism and  terrorist activity has been increased rapidly.</a:t>
            </a:r>
          </a:p>
        </p:txBody>
      </p:sp>
    </p:spTree>
    <p:extLst>
      <p:ext uri="{BB962C8B-B14F-4D97-AF65-F5344CB8AC3E}">
        <p14:creationId xmlns:p14="http://schemas.microsoft.com/office/powerpoint/2010/main" val="14244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AAC121-97E0-E65A-F8EE-2B73C0A7E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
            <a:ext cx="6031998" cy="4671841"/>
          </a:xfrm>
          <a:prstGeom prst="rect">
            <a:avLst/>
          </a:prstGeom>
        </p:spPr>
      </p:pic>
      <p:sp>
        <p:nvSpPr>
          <p:cNvPr id="4" name="TextBox 3">
            <a:extLst>
              <a:ext uri="{FF2B5EF4-FFF2-40B4-BE49-F238E27FC236}">
                <a16:creationId xmlns:a16="http://schemas.microsoft.com/office/drawing/2014/main" id="{21BCBB99-E9D6-9F98-1549-A3F065572E1E}"/>
              </a:ext>
            </a:extLst>
          </p:cNvPr>
          <p:cNvSpPr txBox="1"/>
          <p:nvPr/>
        </p:nvSpPr>
        <p:spPr>
          <a:xfrm>
            <a:off x="322729" y="266077"/>
            <a:ext cx="4374777" cy="2862322"/>
          </a:xfrm>
          <a:prstGeom prst="rect">
            <a:avLst/>
          </a:prstGeom>
          <a:noFill/>
        </p:spPr>
        <p:txBody>
          <a:bodyPr wrap="square" rtlCol="0">
            <a:spAutoFit/>
          </a:bodyPr>
          <a:lstStyle/>
          <a:p>
            <a:r>
              <a:rPr lang="en-US" dirty="0"/>
              <a:t>This bar graph shows number of time properties were damaged in each city.</a:t>
            </a:r>
          </a:p>
          <a:p>
            <a:endParaRPr lang="en-US" dirty="0"/>
          </a:p>
          <a:p>
            <a:r>
              <a:rPr lang="en-US" dirty="0"/>
              <a:t>Here we can clearly see Lima city has most number of damage, following up by San-Salvador.</a:t>
            </a:r>
          </a:p>
          <a:p>
            <a:endParaRPr lang="en-US" dirty="0"/>
          </a:p>
          <a:p>
            <a:r>
              <a:rPr lang="en-US" dirty="0"/>
              <a:t>Proper measure should be taken to avoid further damage in these city.</a:t>
            </a:r>
          </a:p>
          <a:p>
            <a:endParaRPr lang="en-US" dirty="0"/>
          </a:p>
        </p:txBody>
      </p:sp>
      <p:pic>
        <p:nvPicPr>
          <p:cNvPr id="6" name="Picture 5">
            <a:extLst>
              <a:ext uri="{FF2B5EF4-FFF2-40B4-BE49-F238E27FC236}">
                <a16:creationId xmlns:a16="http://schemas.microsoft.com/office/drawing/2014/main" id="{94E14A00-DB75-1632-54F3-D5FE616B7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28399"/>
            <a:ext cx="5939300" cy="3729600"/>
          </a:xfrm>
          <a:prstGeom prst="rect">
            <a:avLst/>
          </a:prstGeom>
        </p:spPr>
      </p:pic>
      <p:sp>
        <p:nvSpPr>
          <p:cNvPr id="7" name="Arrow: Right 6">
            <a:extLst>
              <a:ext uri="{FF2B5EF4-FFF2-40B4-BE49-F238E27FC236}">
                <a16:creationId xmlns:a16="http://schemas.microsoft.com/office/drawing/2014/main" id="{B4CE9CCF-0706-4855-8E80-B8EBBD59A6F6}"/>
              </a:ext>
            </a:extLst>
          </p:cNvPr>
          <p:cNvSpPr/>
          <p:nvPr/>
        </p:nvSpPr>
        <p:spPr>
          <a:xfrm>
            <a:off x="4527176" y="1380564"/>
            <a:ext cx="1290919" cy="519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Left 7">
            <a:extLst>
              <a:ext uri="{FF2B5EF4-FFF2-40B4-BE49-F238E27FC236}">
                <a16:creationId xmlns:a16="http://schemas.microsoft.com/office/drawing/2014/main" id="{C1BC16B8-655F-5CA6-4E33-C44CF43D0B9F}"/>
              </a:ext>
            </a:extLst>
          </p:cNvPr>
          <p:cNvSpPr/>
          <p:nvPr/>
        </p:nvSpPr>
        <p:spPr>
          <a:xfrm>
            <a:off x="6015318" y="5334000"/>
            <a:ext cx="1039906"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8E4F7DA-B0E8-81BC-1C06-1DB291387669}"/>
              </a:ext>
            </a:extLst>
          </p:cNvPr>
          <p:cNvSpPr txBox="1"/>
          <p:nvPr/>
        </p:nvSpPr>
        <p:spPr>
          <a:xfrm>
            <a:off x="7180729" y="4818255"/>
            <a:ext cx="4446494" cy="1754326"/>
          </a:xfrm>
          <a:prstGeom prst="rect">
            <a:avLst/>
          </a:prstGeom>
          <a:noFill/>
        </p:spPr>
        <p:txBody>
          <a:bodyPr wrap="square" rtlCol="0">
            <a:spAutoFit/>
          </a:bodyPr>
          <a:lstStyle/>
          <a:p>
            <a:r>
              <a:rPr lang="en-US" dirty="0"/>
              <a:t>This chart shows how much average damaged has happened in each region whenever terrorist attacks has taken place.</a:t>
            </a:r>
          </a:p>
          <a:p>
            <a:endParaRPr lang="en-US" dirty="0"/>
          </a:p>
          <a:p>
            <a:r>
              <a:rPr lang="en-US" dirty="0"/>
              <a:t>We can clearly see region 8 had most Avg damaged.</a:t>
            </a:r>
            <a:endParaRPr lang="en-IN" dirty="0"/>
          </a:p>
        </p:txBody>
      </p:sp>
    </p:spTree>
    <p:extLst>
      <p:ext uri="{BB962C8B-B14F-4D97-AF65-F5344CB8AC3E}">
        <p14:creationId xmlns:p14="http://schemas.microsoft.com/office/powerpoint/2010/main" val="204120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77C8AD-A311-B697-F531-1C946C8D0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03" y="1"/>
            <a:ext cx="8104598" cy="6140824"/>
          </a:xfrm>
          <a:prstGeom prst="rect">
            <a:avLst/>
          </a:prstGeom>
        </p:spPr>
      </p:pic>
      <p:sp>
        <p:nvSpPr>
          <p:cNvPr id="4" name="TextBox 3">
            <a:extLst>
              <a:ext uri="{FF2B5EF4-FFF2-40B4-BE49-F238E27FC236}">
                <a16:creationId xmlns:a16="http://schemas.microsoft.com/office/drawing/2014/main" id="{029AF924-0654-17D7-167E-762749297B6A}"/>
              </a:ext>
            </a:extLst>
          </p:cNvPr>
          <p:cNvSpPr txBox="1"/>
          <p:nvPr/>
        </p:nvSpPr>
        <p:spPr>
          <a:xfrm flipH="1">
            <a:off x="242943" y="492163"/>
            <a:ext cx="3540163" cy="4247317"/>
          </a:xfrm>
          <a:prstGeom prst="rect">
            <a:avLst/>
          </a:prstGeom>
          <a:noFill/>
        </p:spPr>
        <p:txBody>
          <a:bodyPr wrap="square" rtlCol="0">
            <a:spAutoFit/>
          </a:bodyPr>
          <a:lstStyle/>
          <a:p>
            <a:r>
              <a:rPr lang="en-US" dirty="0"/>
              <a:t>This chart here show how much total damaged has happened in each city.</a:t>
            </a:r>
          </a:p>
          <a:p>
            <a:endParaRPr lang="en-US" dirty="0"/>
          </a:p>
          <a:p>
            <a:r>
              <a:rPr lang="en-US" dirty="0"/>
              <a:t>Here Libya and United kingdom had most value of property damage which is around 1 lakh 40 thousand dollars, following up by Haiti which has 75 thousand worth of damage.</a:t>
            </a:r>
          </a:p>
          <a:p>
            <a:endParaRPr lang="en-US" dirty="0"/>
          </a:p>
          <a:p>
            <a:endParaRPr lang="en-US" dirty="0"/>
          </a:p>
          <a:p>
            <a:r>
              <a:rPr lang="en-US" dirty="0"/>
              <a:t>Such incident are signs that terrorist had proper intentions of damaging property or we can say goal were to damage property.</a:t>
            </a:r>
          </a:p>
        </p:txBody>
      </p:sp>
    </p:spTree>
    <p:extLst>
      <p:ext uri="{BB962C8B-B14F-4D97-AF65-F5344CB8AC3E}">
        <p14:creationId xmlns:p14="http://schemas.microsoft.com/office/powerpoint/2010/main" val="160234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F8754-1B2D-0428-5702-9C0CD1E34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765177"/>
            <a:ext cx="4988267" cy="3092823"/>
          </a:xfrm>
          <a:prstGeom prst="rect">
            <a:avLst/>
          </a:prstGeom>
        </p:spPr>
      </p:pic>
      <p:pic>
        <p:nvPicPr>
          <p:cNvPr id="5" name="Picture 4">
            <a:extLst>
              <a:ext uri="{FF2B5EF4-FFF2-40B4-BE49-F238E27FC236}">
                <a16:creationId xmlns:a16="http://schemas.microsoft.com/office/drawing/2014/main" id="{BDE72589-50A4-48DA-2375-033807EAF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735" y="1"/>
            <a:ext cx="4988266" cy="3092822"/>
          </a:xfrm>
          <a:prstGeom prst="rect">
            <a:avLst/>
          </a:prstGeom>
        </p:spPr>
      </p:pic>
      <p:pic>
        <p:nvPicPr>
          <p:cNvPr id="7" name="Picture 6">
            <a:extLst>
              <a:ext uri="{FF2B5EF4-FFF2-40B4-BE49-F238E27FC236}">
                <a16:creationId xmlns:a16="http://schemas.microsoft.com/office/drawing/2014/main" id="{F6935D46-B02D-2437-A756-683BE02B3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4988268" cy="3092823"/>
          </a:xfrm>
          <a:prstGeom prst="rect">
            <a:avLst/>
          </a:prstGeom>
        </p:spPr>
      </p:pic>
      <p:sp>
        <p:nvSpPr>
          <p:cNvPr id="8" name="TextBox 7">
            <a:extLst>
              <a:ext uri="{FF2B5EF4-FFF2-40B4-BE49-F238E27FC236}">
                <a16:creationId xmlns:a16="http://schemas.microsoft.com/office/drawing/2014/main" id="{71F46DEA-FD5A-9F28-4636-82826DDBB7E5}"/>
              </a:ext>
            </a:extLst>
          </p:cNvPr>
          <p:cNvSpPr txBox="1"/>
          <p:nvPr/>
        </p:nvSpPr>
        <p:spPr>
          <a:xfrm>
            <a:off x="5405717" y="3312459"/>
            <a:ext cx="6553200" cy="3416320"/>
          </a:xfrm>
          <a:prstGeom prst="rect">
            <a:avLst/>
          </a:prstGeom>
          <a:noFill/>
        </p:spPr>
        <p:txBody>
          <a:bodyPr wrap="square" rtlCol="0">
            <a:spAutoFit/>
          </a:bodyPr>
          <a:lstStyle/>
          <a:p>
            <a:r>
              <a:rPr lang="en-US" dirty="0"/>
              <a:t>Here are 3 charts which represent numbers of attack in each region based on their criteria for attack.</a:t>
            </a:r>
          </a:p>
          <a:p>
            <a:endParaRPr lang="en-US" dirty="0"/>
          </a:p>
          <a:p>
            <a:pPr marL="400050" indent="-400050" algn="l">
              <a:buFont typeface="+mj-lt"/>
              <a:buAutoNum type="romanUcPeriod"/>
            </a:pPr>
            <a:r>
              <a:rPr lang="en-US" b="1" i="0" dirty="0">
                <a:solidFill>
                  <a:srgbClr val="374151"/>
                </a:solidFill>
                <a:effectLst/>
                <a:latin typeface="Söhne"/>
              </a:rPr>
              <a:t>The act must be aimed at attaining a political, economic, religious, or social goal.</a:t>
            </a:r>
          </a:p>
          <a:p>
            <a:pPr marL="400050" indent="-400050" algn="l">
              <a:buFont typeface="+mj-lt"/>
              <a:buAutoNum type="romanUcPeriod"/>
            </a:pPr>
            <a:r>
              <a:rPr lang="en-US" b="1" i="0" dirty="0">
                <a:solidFill>
                  <a:srgbClr val="374151"/>
                </a:solidFill>
                <a:effectLst/>
                <a:latin typeface="Söhne"/>
              </a:rPr>
              <a:t>The act must be intended to coerce, intimidate, or convey some other message to a larger audience (beyond the immediate victims).</a:t>
            </a:r>
          </a:p>
          <a:p>
            <a:pPr marL="400050" indent="-400050" algn="l">
              <a:buFont typeface="+mj-lt"/>
              <a:buAutoNum type="romanUcPeriod"/>
            </a:pPr>
            <a:r>
              <a:rPr lang="en-US" b="1" i="0" dirty="0">
                <a:solidFill>
                  <a:srgbClr val="374151"/>
                </a:solidFill>
                <a:effectLst/>
                <a:latin typeface="Söhne"/>
              </a:rPr>
              <a:t>The act must be outside the context of legitimate warfare activities.</a:t>
            </a:r>
          </a:p>
          <a:p>
            <a:pPr algn="l"/>
            <a:r>
              <a:rPr lang="en-US" i="0" dirty="0">
                <a:solidFill>
                  <a:srgbClr val="374151"/>
                </a:solidFill>
                <a:effectLst/>
                <a:latin typeface="Söhne"/>
              </a:rPr>
              <a:t>These are the 3 criteria in which charts are based on.</a:t>
            </a:r>
          </a:p>
          <a:p>
            <a:endParaRPr lang="en-IN" dirty="0"/>
          </a:p>
        </p:txBody>
      </p:sp>
    </p:spTree>
    <p:extLst>
      <p:ext uri="{BB962C8B-B14F-4D97-AF65-F5344CB8AC3E}">
        <p14:creationId xmlns:p14="http://schemas.microsoft.com/office/powerpoint/2010/main" val="80178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3DD96A-DE41-9ABB-CF76-49947B3DA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868" y="0"/>
            <a:ext cx="7670132" cy="6858000"/>
          </a:xfrm>
          <a:prstGeom prst="rect">
            <a:avLst/>
          </a:prstGeom>
        </p:spPr>
      </p:pic>
      <p:sp>
        <p:nvSpPr>
          <p:cNvPr id="5" name="TextBox 4">
            <a:extLst>
              <a:ext uri="{FF2B5EF4-FFF2-40B4-BE49-F238E27FC236}">
                <a16:creationId xmlns:a16="http://schemas.microsoft.com/office/drawing/2014/main" id="{1ACCB559-5DF1-9996-3A24-223F59119A15}"/>
              </a:ext>
            </a:extLst>
          </p:cNvPr>
          <p:cNvSpPr txBox="1"/>
          <p:nvPr/>
        </p:nvSpPr>
        <p:spPr>
          <a:xfrm>
            <a:off x="448236" y="726141"/>
            <a:ext cx="3720353" cy="5355312"/>
          </a:xfrm>
          <a:prstGeom prst="rect">
            <a:avLst/>
          </a:prstGeom>
          <a:noFill/>
        </p:spPr>
        <p:txBody>
          <a:bodyPr wrap="square" rtlCol="0">
            <a:spAutoFit/>
          </a:bodyPr>
          <a:lstStyle/>
          <a:p>
            <a:r>
              <a:rPr lang="en-US" dirty="0"/>
              <a:t>This bar graph represent Number of time groups used suicide bombing as a medium to take place their terrorist activity.</a:t>
            </a:r>
          </a:p>
          <a:p>
            <a:endParaRPr lang="en-US" dirty="0"/>
          </a:p>
          <a:p>
            <a:endParaRPr lang="en-US" dirty="0"/>
          </a:p>
          <a:p>
            <a:r>
              <a:rPr lang="en-US" dirty="0"/>
              <a:t>Here we can clearly see </a:t>
            </a:r>
            <a:r>
              <a:rPr lang="en-US" b="1" dirty="0"/>
              <a:t>ISIL</a:t>
            </a:r>
            <a:r>
              <a:rPr lang="en-US" dirty="0"/>
              <a:t> had most number of suicide bomber followed by </a:t>
            </a:r>
            <a:r>
              <a:rPr lang="en-US" b="1" dirty="0"/>
              <a:t>Taliban</a:t>
            </a:r>
            <a:r>
              <a:rPr lang="en-US" dirty="0"/>
              <a:t>.</a:t>
            </a:r>
          </a:p>
          <a:p>
            <a:endParaRPr lang="en-US" dirty="0"/>
          </a:p>
          <a:p>
            <a:endParaRPr lang="en-US" dirty="0"/>
          </a:p>
          <a:p>
            <a:r>
              <a:rPr lang="en-IN" dirty="0"/>
              <a:t>Such stats are example that Terrorist are really strong on their motive and they doesn’t even care about their life. </a:t>
            </a:r>
          </a:p>
          <a:p>
            <a:endParaRPr lang="en-IN" dirty="0"/>
          </a:p>
          <a:p>
            <a:r>
              <a:rPr lang="en-IN" dirty="0"/>
              <a:t>Strong and proper actions should be taken by government of their country to stop such terrorist activity.</a:t>
            </a:r>
          </a:p>
        </p:txBody>
      </p:sp>
    </p:spTree>
    <p:extLst>
      <p:ext uri="{BB962C8B-B14F-4D97-AF65-F5344CB8AC3E}">
        <p14:creationId xmlns:p14="http://schemas.microsoft.com/office/powerpoint/2010/main" val="210470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51D2962-C0CA-0A4A-1CAC-E34700EAD515}"/>
              </a:ext>
            </a:extLst>
          </p:cNvPr>
          <p:cNvGraphicFramePr/>
          <p:nvPr>
            <p:extLst>
              <p:ext uri="{D42A27DB-BD31-4B8C-83A1-F6EECF244321}">
                <p14:modId xmlns:p14="http://schemas.microsoft.com/office/powerpoint/2010/main" val="2515773277"/>
              </p:ext>
            </p:extLst>
          </p:nvPr>
        </p:nvGraphicFramePr>
        <p:xfrm>
          <a:off x="441325" y="257175"/>
          <a:ext cx="11550650" cy="614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4BDBB21-3E78-75AA-CA1F-D2E55B4377D0}"/>
              </a:ext>
            </a:extLst>
          </p:cNvPr>
          <p:cNvSpPr txBox="1"/>
          <p:nvPr/>
        </p:nvSpPr>
        <p:spPr>
          <a:xfrm>
            <a:off x="4857751" y="257175"/>
            <a:ext cx="3495674" cy="707886"/>
          </a:xfrm>
          <a:prstGeom prst="rect">
            <a:avLst/>
          </a:prstGeom>
          <a:noFill/>
        </p:spPr>
        <p:txBody>
          <a:bodyPr wrap="square" rtlCol="0">
            <a:spAutoFit/>
          </a:bodyPr>
          <a:lstStyle/>
          <a:p>
            <a:r>
              <a:rPr lang="en-IN" sz="4000" dirty="0">
                <a:ln w="19050">
                  <a:solidFill>
                    <a:schemeClr val="tx1"/>
                  </a:solidFill>
                </a:ln>
                <a:solidFill>
                  <a:schemeClr val="bg1"/>
                </a:solidFill>
              </a:rPr>
              <a:t>DATA PIPELINE</a:t>
            </a:r>
          </a:p>
        </p:txBody>
      </p:sp>
    </p:spTree>
    <p:extLst>
      <p:ext uri="{BB962C8B-B14F-4D97-AF65-F5344CB8AC3E}">
        <p14:creationId xmlns:p14="http://schemas.microsoft.com/office/powerpoint/2010/main" val="950697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B8376-6120-15EB-E0B8-EF73CD6EA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256" y="1"/>
            <a:ext cx="8234744" cy="5791200"/>
          </a:xfrm>
          <a:prstGeom prst="rect">
            <a:avLst/>
          </a:prstGeom>
        </p:spPr>
      </p:pic>
      <p:sp>
        <p:nvSpPr>
          <p:cNvPr id="4" name="TextBox 3">
            <a:extLst>
              <a:ext uri="{FF2B5EF4-FFF2-40B4-BE49-F238E27FC236}">
                <a16:creationId xmlns:a16="http://schemas.microsoft.com/office/drawing/2014/main" id="{18739BB2-A3AA-44C5-50AC-6E1792F68452}"/>
              </a:ext>
            </a:extLst>
          </p:cNvPr>
          <p:cNvSpPr txBox="1"/>
          <p:nvPr/>
        </p:nvSpPr>
        <p:spPr>
          <a:xfrm>
            <a:off x="385482" y="528918"/>
            <a:ext cx="3245224" cy="3693319"/>
          </a:xfrm>
          <a:prstGeom prst="rect">
            <a:avLst/>
          </a:prstGeom>
          <a:noFill/>
        </p:spPr>
        <p:txBody>
          <a:bodyPr wrap="square" rtlCol="0">
            <a:spAutoFit/>
          </a:bodyPr>
          <a:lstStyle/>
          <a:p>
            <a:r>
              <a:rPr lang="en-US" dirty="0"/>
              <a:t>This chart shows that Kabul had most number of suicide attack which is more then 140, followed up by Mosul.</a:t>
            </a:r>
          </a:p>
          <a:p>
            <a:endParaRPr lang="en-US" dirty="0"/>
          </a:p>
          <a:p>
            <a:r>
              <a:rPr lang="en-US" dirty="0"/>
              <a:t>In previous chart as we seen Taliban has really large number of suicide bombing we can clearly see here Kabul were their target place.</a:t>
            </a:r>
          </a:p>
          <a:p>
            <a:endParaRPr lang="en-US" dirty="0"/>
          </a:p>
          <a:p>
            <a:endParaRPr lang="en-US" dirty="0"/>
          </a:p>
          <a:p>
            <a:endParaRPr lang="en-IN" dirty="0"/>
          </a:p>
        </p:txBody>
      </p:sp>
    </p:spTree>
    <p:extLst>
      <p:ext uri="{BB962C8B-B14F-4D97-AF65-F5344CB8AC3E}">
        <p14:creationId xmlns:p14="http://schemas.microsoft.com/office/powerpoint/2010/main" val="427460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51588-A8DE-9386-F023-3CFE65E73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028" y="0"/>
            <a:ext cx="7244972" cy="6858000"/>
          </a:xfrm>
          <a:prstGeom prst="rect">
            <a:avLst/>
          </a:prstGeom>
        </p:spPr>
      </p:pic>
      <p:sp>
        <p:nvSpPr>
          <p:cNvPr id="4" name="TextBox 3">
            <a:extLst>
              <a:ext uri="{FF2B5EF4-FFF2-40B4-BE49-F238E27FC236}">
                <a16:creationId xmlns:a16="http://schemas.microsoft.com/office/drawing/2014/main" id="{1DF634C7-AD3B-78E4-A017-665DD5F05394}"/>
              </a:ext>
            </a:extLst>
          </p:cNvPr>
          <p:cNvSpPr txBox="1"/>
          <p:nvPr/>
        </p:nvSpPr>
        <p:spPr>
          <a:xfrm>
            <a:off x="618565" y="977153"/>
            <a:ext cx="3639670" cy="3970318"/>
          </a:xfrm>
          <a:prstGeom prst="rect">
            <a:avLst/>
          </a:prstGeom>
          <a:noFill/>
        </p:spPr>
        <p:txBody>
          <a:bodyPr wrap="square" rtlCol="0">
            <a:spAutoFit/>
          </a:bodyPr>
          <a:lstStyle/>
          <a:p>
            <a:r>
              <a:rPr lang="en-US" dirty="0"/>
              <a:t>This bar graph shows us that how many time terrorist extended their attack for more then 24 hours.</a:t>
            </a:r>
          </a:p>
          <a:p>
            <a:endParaRPr lang="en-US" dirty="0"/>
          </a:p>
          <a:p>
            <a:endParaRPr lang="en-US" dirty="0"/>
          </a:p>
          <a:p>
            <a:r>
              <a:rPr lang="en-US" dirty="0"/>
              <a:t>Here Taliban has most number of extended attack which is close to 700, followed up by ISIL </a:t>
            </a:r>
            <a:r>
              <a:rPr lang="en-US" dirty="0" err="1"/>
              <a:t>shich</a:t>
            </a:r>
            <a:r>
              <a:rPr lang="en-US" dirty="0"/>
              <a:t> is around 450.</a:t>
            </a:r>
          </a:p>
          <a:p>
            <a:endParaRPr lang="en-US" dirty="0"/>
          </a:p>
          <a:p>
            <a:endParaRPr lang="en-US" dirty="0"/>
          </a:p>
          <a:p>
            <a:r>
              <a:rPr lang="en-US" dirty="0"/>
              <a:t>Here government should identify their trend and pattern of attack to prevent such more cases.  </a:t>
            </a:r>
          </a:p>
        </p:txBody>
      </p:sp>
    </p:spTree>
    <p:extLst>
      <p:ext uri="{BB962C8B-B14F-4D97-AF65-F5344CB8AC3E}">
        <p14:creationId xmlns:p14="http://schemas.microsoft.com/office/powerpoint/2010/main" val="406380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060DE8-A7C5-4B0C-B851-3F53244B2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684" y="0"/>
            <a:ext cx="7207316" cy="6858000"/>
          </a:xfrm>
          <a:prstGeom prst="rect">
            <a:avLst/>
          </a:prstGeom>
        </p:spPr>
      </p:pic>
      <p:sp>
        <p:nvSpPr>
          <p:cNvPr id="5" name="TextBox 4">
            <a:extLst>
              <a:ext uri="{FF2B5EF4-FFF2-40B4-BE49-F238E27FC236}">
                <a16:creationId xmlns:a16="http://schemas.microsoft.com/office/drawing/2014/main" id="{A6A778DB-EBB5-BD0C-0C7C-3D3092F1B796}"/>
              </a:ext>
            </a:extLst>
          </p:cNvPr>
          <p:cNvSpPr txBox="1"/>
          <p:nvPr/>
        </p:nvSpPr>
        <p:spPr>
          <a:xfrm>
            <a:off x="385483" y="1146587"/>
            <a:ext cx="4150659" cy="3970318"/>
          </a:xfrm>
          <a:prstGeom prst="rect">
            <a:avLst/>
          </a:prstGeom>
          <a:noFill/>
        </p:spPr>
        <p:txBody>
          <a:bodyPr wrap="square" rtlCol="0">
            <a:spAutoFit/>
          </a:bodyPr>
          <a:lstStyle/>
          <a:p>
            <a:r>
              <a:rPr lang="en-US" dirty="0"/>
              <a:t>This bar graph shows Numbers of time terrorist group came under particular solution. </a:t>
            </a:r>
          </a:p>
          <a:p>
            <a:endParaRPr lang="en-US" dirty="0"/>
          </a:p>
          <a:p>
            <a:r>
              <a:rPr lang="en-US" dirty="0"/>
              <a:t>Such things shows us that these terrorist group can come under particular solution.</a:t>
            </a:r>
          </a:p>
          <a:p>
            <a:endParaRPr lang="en-US" dirty="0"/>
          </a:p>
          <a:p>
            <a:r>
              <a:rPr lang="en-US" dirty="0"/>
              <a:t>Here </a:t>
            </a:r>
            <a:r>
              <a:rPr lang="en-US" b="1" dirty="0"/>
              <a:t>Revolutionary Armed Forces of Colombia(FARC) </a:t>
            </a:r>
            <a:r>
              <a:rPr lang="en-US" dirty="0"/>
              <a:t>is the group which came under resolution for most of the time, Followed up by </a:t>
            </a:r>
            <a:r>
              <a:rPr lang="en-US" b="1" dirty="0"/>
              <a:t>National Liberation Army of Colombia(ELN).</a:t>
            </a:r>
          </a:p>
          <a:p>
            <a:endParaRPr lang="en-US" dirty="0"/>
          </a:p>
          <a:p>
            <a:endParaRPr lang="en-IN" dirty="0"/>
          </a:p>
        </p:txBody>
      </p:sp>
    </p:spTree>
    <p:extLst>
      <p:ext uri="{BB962C8B-B14F-4D97-AF65-F5344CB8AC3E}">
        <p14:creationId xmlns:p14="http://schemas.microsoft.com/office/powerpoint/2010/main" val="239676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C44836-3BBB-6B07-5B91-EDA5DEB56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834" y="0"/>
            <a:ext cx="7290166" cy="6858000"/>
          </a:xfrm>
          <a:prstGeom prst="rect">
            <a:avLst/>
          </a:prstGeom>
        </p:spPr>
      </p:pic>
      <p:sp>
        <p:nvSpPr>
          <p:cNvPr id="6" name="TextBox 5">
            <a:extLst>
              <a:ext uri="{FF2B5EF4-FFF2-40B4-BE49-F238E27FC236}">
                <a16:creationId xmlns:a16="http://schemas.microsoft.com/office/drawing/2014/main" id="{A53DA3C1-29FB-52C5-81C0-D99D664A98EB}"/>
              </a:ext>
            </a:extLst>
          </p:cNvPr>
          <p:cNvSpPr txBox="1"/>
          <p:nvPr/>
        </p:nvSpPr>
        <p:spPr>
          <a:xfrm>
            <a:off x="484094" y="833717"/>
            <a:ext cx="3935506" cy="3693319"/>
          </a:xfrm>
          <a:prstGeom prst="rect">
            <a:avLst/>
          </a:prstGeom>
          <a:noFill/>
        </p:spPr>
        <p:txBody>
          <a:bodyPr wrap="square" rtlCol="0">
            <a:spAutoFit/>
          </a:bodyPr>
          <a:lstStyle/>
          <a:p>
            <a:r>
              <a:rPr lang="en-IN" dirty="0"/>
              <a:t>This bar graph clearly shows us how many people were killed by each respective group.</a:t>
            </a:r>
          </a:p>
          <a:p>
            <a:endParaRPr lang="en-IN" dirty="0"/>
          </a:p>
          <a:p>
            <a:r>
              <a:rPr lang="en-IN" dirty="0"/>
              <a:t>Here we can clearly see ISIL had most number of kills which is more then 35000 following up by Taliban which had around 30000 kill.</a:t>
            </a:r>
          </a:p>
          <a:p>
            <a:endParaRPr lang="en-IN" dirty="0"/>
          </a:p>
          <a:p>
            <a:r>
              <a:rPr lang="en-IN" dirty="0"/>
              <a:t>Has we know this data is till 2017, there must be increase in kill by these group.</a:t>
            </a:r>
          </a:p>
          <a:p>
            <a:endParaRPr lang="en-IN" dirty="0"/>
          </a:p>
          <a:p>
            <a:endParaRPr lang="en-IN" dirty="0"/>
          </a:p>
        </p:txBody>
      </p:sp>
    </p:spTree>
    <p:extLst>
      <p:ext uri="{BB962C8B-B14F-4D97-AF65-F5344CB8AC3E}">
        <p14:creationId xmlns:p14="http://schemas.microsoft.com/office/powerpoint/2010/main" val="412394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A56085-66F4-6F3A-E79F-494882C7A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686" y="0"/>
            <a:ext cx="6982314" cy="6858000"/>
          </a:xfrm>
          <a:prstGeom prst="rect">
            <a:avLst/>
          </a:prstGeom>
        </p:spPr>
      </p:pic>
      <p:sp>
        <p:nvSpPr>
          <p:cNvPr id="4" name="TextBox 3">
            <a:extLst>
              <a:ext uri="{FF2B5EF4-FFF2-40B4-BE49-F238E27FC236}">
                <a16:creationId xmlns:a16="http://schemas.microsoft.com/office/drawing/2014/main" id="{97132710-1408-5D35-3514-3AFC02765335}"/>
              </a:ext>
            </a:extLst>
          </p:cNvPr>
          <p:cNvSpPr txBox="1"/>
          <p:nvPr/>
        </p:nvSpPr>
        <p:spPr>
          <a:xfrm>
            <a:off x="313765" y="779929"/>
            <a:ext cx="4545106" cy="4524315"/>
          </a:xfrm>
          <a:prstGeom prst="rect">
            <a:avLst/>
          </a:prstGeom>
          <a:noFill/>
        </p:spPr>
        <p:txBody>
          <a:bodyPr wrap="square" rtlCol="0">
            <a:spAutoFit/>
          </a:bodyPr>
          <a:lstStyle/>
          <a:p>
            <a:r>
              <a:rPr lang="en-IN" dirty="0"/>
              <a:t>This bar graph shows us </a:t>
            </a:r>
            <a:r>
              <a:rPr lang="en-IN" dirty="0" err="1"/>
              <a:t>Avg</a:t>
            </a:r>
            <a:r>
              <a:rPr lang="en-IN" dirty="0"/>
              <a:t> kill by respective Terrorist group.</a:t>
            </a:r>
          </a:p>
          <a:p>
            <a:endParaRPr lang="en-IN" dirty="0"/>
          </a:p>
          <a:p>
            <a:r>
              <a:rPr lang="en-IN" dirty="0"/>
              <a:t>Here we can clearly see </a:t>
            </a:r>
            <a:r>
              <a:rPr lang="en-IN" b="1" dirty="0"/>
              <a:t>Dissident Military </a:t>
            </a:r>
            <a:r>
              <a:rPr lang="en-IN" b="1" dirty="0" err="1"/>
              <a:t>Mmbrs</a:t>
            </a:r>
            <a:r>
              <a:rPr lang="en-IN" b="1" dirty="0"/>
              <a:t> of northern Tribal Group </a:t>
            </a:r>
            <a:r>
              <a:rPr lang="en-IN" dirty="0"/>
              <a:t>had most number of </a:t>
            </a:r>
            <a:r>
              <a:rPr lang="en-IN" dirty="0" err="1"/>
              <a:t>Avg</a:t>
            </a:r>
            <a:r>
              <a:rPr lang="en-IN" dirty="0"/>
              <a:t> kill per attack which is around 145 kill per attack, following up by </a:t>
            </a:r>
            <a:r>
              <a:rPr lang="en-IN" b="1" dirty="0"/>
              <a:t>Ansar al-dim</a:t>
            </a:r>
            <a:r>
              <a:rPr lang="en-IN" dirty="0"/>
              <a:t> which had 100 kill per attack.</a:t>
            </a:r>
          </a:p>
          <a:p>
            <a:endParaRPr lang="en-IN" dirty="0"/>
          </a:p>
          <a:p>
            <a:r>
              <a:rPr lang="en-IN" dirty="0"/>
              <a:t>As we have seen in previous chart Taliban and ISIL had most number of kill but here we can see there </a:t>
            </a:r>
            <a:r>
              <a:rPr lang="en-IN" dirty="0" err="1"/>
              <a:t>Avg</a:t>
            </a:r>
            <a:r>
              <a:rPr lang="en-IN" dirty="0"/>
              <a:t> kill is quite low. </a:t>
            </a:r>
          </a:p>
          <a:p>
            <a:endParaRPr lang="en-IN" dirty="0"/>
          </a:p>
          <a:p>
            <a:r>
              <a:rPr lang="en-IN" dirty="0"/>
              <a:t>The reason behind there more number of kill is more number of attack by them compare to others. </a:t>
            </a:r>
          </a:p>
        </p:txBody>
      </p:sp>
    </p:spTree>
    <p:extLst>
      <p:ext uri="{BB962C8B-B14F-4D97-AF65-F5344CB8AC3E}">
        <p14:creationId xmlns:p14="http://schemas.microsoft.com/office/powerpoint/2010/main" val="3136500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1575E5-9F2E-733A-5452-D8342C383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833" y="0"/>
            <a:ext cx="7290167" cy="6858000"/>
          </a:xfrm>
          <a:prstGeom prst="rect">
            <a:avLst/>
          </a:prstGeom>
        </p:spPr>
      </p:pic>
      <p:sp>
        <p:nvSpPr>
          <p:cNvPr id="6" name="TextBox 5">
            <a:extLst>
              <a:ext uri="{FF2B5EF4-FFF2-40B4-BE49-F238E27FC236}">
                <a16:creationId xmlns:a16="http://schemas.microsoft.com/office/drawing/2014/main" id="{5C3F1244-6900-3094-7EB8-70B9B5D13669}"/>
              </a:ext>
            </a:extLst>
          </p:cNvPr>
          <p:cNvSpPr txBox="1"/>
          <p:nvPr/>
        </p:nvSpPr>
        <p:spPr>
          <a:xfrm>
            <a:off x="412376" y="1039906"/>
            <a:ext cx="3926542" cy="1754326"/>
          </a:xfrm>
          <a:prstGeom prst="rect">
            <a:avLst/>
          </a:prstGeom>
          <a:noFill/>
        </p:spPr>
        <p:txBody>
          <a:bodyPr wrap="square" rtlCol="0">
            <a:spAutoFit/>
          </a:bodyPr>
          <a:lstStyle/>
          <a:p>
            <a:r>
              <a:rPr lang="en-IN" dirty="0"/>
              <a:t>This bar graph tells us that ISIL had most number of casualty. Casualty is simply addition of kill and wound.</a:t>
            </a:r>
          </a:p>
          <a:p>
            <a:endParaRPr lang="en-IN" dirty="0"/>
          </a:p>
          <a:p>
            <a:r>
              <a:rPr lang="en-IN" dirty="0"/>
              <a:t>Taliban had 2</a:t>
            </a:r>
            <a:r>
              <a:rPr lang="en-IN" baseline="30000" dirty="0"/>
              <a:t>nd</a:t>
            </a:r>
            <a:r>
              <a:rPr lang="en-IN" dirty="0"/>
              <a:t> most number of casualty which is around 54000. </a:t>
            </a:r>
          </a:p>
        </p:txBody>
      </p:sp>
    </p:spTree>
    <p:extLst>
      <p:ext uri="{BB962C8B-B14F-4D97-AF65-F5344CB8AC3E}">
        <p14:creationId xmlns:p14="http://schemas.microsoft.com/office/powerpoint/2010/main" val="2803129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0C805-9C89-CC37-B843-BA0E78078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317" y="0"/>
            <a:ext cx="5961683" cy="6858000"/>
          </a:xfrm>
          <a:prstGeom prst="rect">
            <a:avLst/>
          </a:prstGeom>
        </p:spPr>
      </p:pic>
      <p:sp>
        <p:nvSpPr>
          <p:cNvPr id="4" name="TextBox 3">
            <a:extLst>
              <a:ext uri="{FF2B5EF4-FFF2-40B4-BE49-F238E27FC236}">
                <a16:creationId xmlns:a16="http://schemas.microsoft.com/office/drawing/2014/main" id="{847AE3E7-97EB-FEA5-1E74-F786DE86BFF0}"/>
              </a:ext>
            </a:extLst>
          </p:cNvPr>
          <p:cNvSpPr txBox="1"/>
          <p:nvPr/>
        </p:nvSpPr>
        <p:spPr>
          <a:xfrm>
            <a:off x="555812" y="1048871"/>
            <a:ext cx="5172635" cy="2308324"/>
          </a:xfrm>
          <a:prstGeom prst="rect">
            <a:avLst/>
          </a:prstGeom>
          <a:noFill/>
        </p:spPr>
        <p:txBody>
          <a:bodyPr wrap="square" rtlCol="0">
            <a:spAutoFit/>
          </a:bodyPr>
          <a:lstStyle/>
          <a:p>
            <a:r>
              <a:rPr lang="en-IN" dirty="0"/>
              <a:t>This bar graph tells us </a:t>
            </a:r>
            <a:r>
              <a:rPr lang="en-IN" dirty="0" err="1"/>
              <a:t>Avg</a:t>
            </a:r>
            <a:r>
              <a:rPr lang="en-IN" dirty="0"/>
              <a:t> casualty per attack by terrorist group.</a:t>
            </a:r>
          </a:p>
          <a:p>
            <a:endParaRPr lang="en-IN" dirty="0"/>
          </a:p>
          <a:p>
            <a:endParaRPr lang="en-IN" dirty="0"/>
          </a:p>
          <a:p>
            <a:r>
              <a:rPr lang="en-IN" dirty="0"/>
              <a:t>Here we can clearly see </a:t>
            </a:r>
            <a:r>
              <a:rPr lang="en-IN" b="1" dirty="0"/>
              <a:t>AUM SHINRI KIYO</a:t>
            </a:r>
            <a:r>
              <a:rPr lang="en-IN" dirty="0"/>
              <a:t> had most </a:t>
            </a:r>
            <a:r>
              <a:rPr lang="en-IN" dirty="0" err="1"/>
              <a:t>Avg</a:t>
            </a:r>
            <a:r>
              <a:rPr lang="en-IN" dirty="0"/>
              <a:t> casualty per attack which is around 750 casualty per attack. Following up by </a:t>
            </a:r>
            <a:r>
              <a:rPr lang="en-IN" b="1" dirty="0"/>
              <a:t>SAUDI HEZBOLLAH </a:t>
            </a:r>
            <a:r>
              <a:rPr lang="en-IN" dirty="0"/>
              <a:t>which has around 400 casualty per attack.</a:t>
            </a:r>
          </a:p>
        </p:txBody>
      </p:sp>
    </p:spTree>
    <p:extLst>
      <p:ext uri="{BB962C8B-B14F-4D97-AF65-F5344CB8AC3E}">
        <p14:creationId xmlns:p14="http://schemas.microsoft.com/office/powerpoint/2010/main" val="368521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56A82-0CD7-FF40-F39F-E34977B00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358" y="0"/>
            <a:ext cx="7162642" cy="6858000"/>
          </a:xfrm>
          <a:prstGeom prst="rect">
            <a:avLst/>
          </a:prstGeom>
        </p:spPr>
      </p:pic>
      <p:sp>
        <p:nvSpPr>
          <p:cNvPr id="4" name="TextBox 3">
            <a:extLst>
              <a:ext uri="{FF2B5EF4-FFF2-40B4-BE49-F238E27FC236}">
                <a16:creationId xmlns:a16="http://schemas.microsoft.com/office/drawing/2014/main" id="{E991BF3D-549D-4ADD-9A9F-D561E8CC2879}"/>
              </a:ext>
            </a:extLst>
          </p:cNvPr>
          <p:cNvSpPr txBox="1"/>
          <p:nvPr/>
        </p:nvSpPr>
        <p:spPr>
          <a:xfrm>
            <a:off x="394447" y="717176"/>
            <a:ext cx="4231341" cy="2585323"/>
          </a:xfrm>
          <a:prstGeom prst="rect">
            <a:avLst/>
          </a:prstGeom>
          <a:noFill/>
        </p:spPr>
        <p:txBody>
          <a:bodyPr wrap="square" rtlCol="0">
            <a:spAutoFit/>
          </a:bodyPr>
          <a:lstStyle/>
          <a:p>
            <a:r>
              <a:rPr lang="en-IN" dirty="0"/>
              <a:t>This bar graph shows us how many time particular group took hostage as a medium for attack.</a:t>
            </a:r>
          </a:p>
          <a:p>
            <a:endParaRPr lang="en-IN" dirty="0"/>
          </a:p>
          <a:p>
            <a:endParaRPr lang="en-IN" dirty="0"/>
          </a:p>
          <a:p>
            <a:endParaRPr lang="en-IN" dirty="0"/>
          </a:p>
          <a:p>
            <a:endParaRPr lang="en-IN" dirty="0"/>
          </a:p>
          <a:p>
            <a:r>
              <a:rPr lang="en-IN" dirty="0"/>
              <a:t>Here Taliban had most no of hostage attack followed up by ISIL.</a:t>
            </a:r>
          </a:p>
        </p:txBody>
      </p:sp>
    </p:spTree>
    <p:extLst>
      <p:ext uri="{BB962C8B-B14F-4D97-AF65-F5344CB8AC3E}">
        <p14:creationId xmlns:p14="http://schemas.microsoft.com/office/powerpoint/2010/main" val="4109806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B3330-A09A-913A-4B4B-8CD0247E4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98475"/>
            <a:ext cx="5482099" cy="3459525"/>
          </a:xfrm>
          <a:prstGeom prst="rect">
            <a:avLst/>
          </a:prstGeom>
        </p:spPr>
      </p:pic>
      <p:pic>
        <p:nvPicPr>
          <p:cNvPr id="5" name="Picture 4">
            <a:extLst>
              <a:ext uri="{FF2B5EF4-FFF2-40B4-BE49-F238E27FC236}">
                <a16:creationId xmlns:a16="http://schemas.microsoft.com/office/drawing/2014/main" id="{0B4D9BFB-E7A0-4D88-1C28-5C7439681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415" y="0"/>
            <a:ext cx="5718584" cy="3576918"/>
          </a:xfrm>
          <a:prstGeom prst="rect">
            <a:avLst/>
          </a:prstGeom>
        </p:spPr>
      </p:pic>
      <p:pic>
        <p:nvPicPr>
          <p:cNvPr id="7" name="Picture 6">
            <a:extLst>
              <a:ext uri="{FF2B5EF4-FFF2-40B4-BE49-F238E27FC236}">
                <a16:creationId xmlns:a16="http://schemas.microsoft.com/office/drawing/2014/main" id="{D0D0F04D-09A2-3C26-E9B7-768D977F6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5482100" cy="3398476"/>
          </a:xfrm>
          <a:prstGeom prst="rect">
            <a:avLst/>
          </a:prstGeom>
        </p:spPr>
      </p:pic>
      <p:sp>
        <p:nvSpPr>
          <p:cNvPr id="8" name="TextBox 7">
            <a:extLst>
              <a:ext uri="{FF2B5EF4-FFF2-40B4-BE49-F238E27FC236}">
                <a16:creationId xmlns:a16="http://schemas.microsoft.com/office/drawing/2014/main" id="{24644684-0B87-348F-C381-8A8333D80FA9}"/>
              </a:ext>
            </a:extLst>
          </p:cNvPr>
          <p:cNvSpPr txBox="1"/>
          <p:nvPr/>
        </p:nvSpPr>
        <p:spPr>
          <a:xfrm>
            <a:off x="5773271" y="4481906"/>
            <a:ext cx="6185647" cy="646331"/>
          </a:xfrm>
          <a:prstGeom prst="rect">
            <a:avLst/>
          </a:prstGeom>
          <a:noFill/>
        </p:spPr>
        <p:txBody>
          <a:bodyPr wrap="square" rtlCol="0">
            <a:spAutoFit/>
          </a:bodyPr>
          <a:lstStyle/>
          <a:p>
            <a:r>
              <a:rPr lang="en-IN" dirty="0"/>
              <a:t>These line graph tells us how there is increase or decrease in attack by respective group in each year.</a:t>
            </a:r>
          </a:p>
        </p:txBody>
      </p:sp>
    </p:spTree>
    <p:extLst>
      <p:ext uri="{BB962C8B-B14F-4D97-AF65-F5344CB8AC3E}">
        <p14:creationId xmlns:p14="http://schemas.microsoft.com/office/powerpoint/2010/main" val="13208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5EAF3-D323-5656-96E2-E0D7CE4B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657" y="4701386"/>
            <a:ext cx="3417454" cy="2156613"/>
          </a:xfrm>
          <a:prstGeom prst="rect">
            <a:avLst/>
          </a:prstGeom>
        </p:spPr>
      </p:pic>
      <p:pic>
        <p:nvPicPr>
          <p:cNvPr id="5" name="Picture 4">
            <a:extLst>
              <a:ext uri="{FF2B5EF4-FFF2-40B4-BE49-F238E27FC236}">
                <a16:creationId xmlns:a16="http://schemas.microsoft.com/office/drawing/2014/main" id="{641C069A-F7D8-CC6C-2933-AC4AF3D5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218" y="4667635"/>
            <a:ext cx="3417454" cy="2156613"/>
          </a:xfrm>
          <a:prstGeom prst="rect">
            <a:avLst/>
          </a:prstGeom>
        </p:spPr>
      </p:pic>
      <p:pic>
        <p:nvPicPr>
          <p:cNvPr id="7" name="Picture 6">
            <a:extLst>
              <a:ext uri="{FF2B5EF4-FFF2-40B4-BE49-F238E27FC236}">
                <a16:creationId xmlns:a16="http://schemas.microsoft.com/office/drawing/2014/main" id="{0AE844CF-B364-5AE9-CD29-34022D3F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 y="4701387"/>
            <a:ext cx="3417455" cy="2156613"/>
          </a:xfrm>
          <a:prstGeom prst="rect">
            <a:avLst/>
          </a:prstGeom>
        </p:spPr>
      </p:pic>
      <p:pic>
        <p:nvPicPr>
          <p:cNvPr id="9" name="Picture 8">
            <a:extLst>
              <a:ext uri="{FF2B5EF4-FFF2-40B4-BE49-F238E27FC236}">
                <a16:creationId xmlns:a16="http://schemas.microsoft.com/office/drawing/2014/main" id="{1408E18D-E1CD-D249-3EED-80F5533A5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3657" y="2257938"/>
            <a:ext cx="3417454" cy="2137584"/>
          </a:xfrm>
          <a:prstGeom prst="rect">
            <a:avLst/>
          </a:prstGeom>
        </p:spPr>
      </p:pic>
      <p:pic>
        <p:nvPicPr>
          <p:cNvPr id="11" name="Picture 10">
            <a:extLst>
              <a:ext uri="{FF2B5EF4-FFF2-40B4-BE49-F238E27FC236}">
                <a16:creationId xmlns:a16="http://schemas.microsoft.com/office/drawing/2014/main" id="{50BE585F-A39F-C749-23BF-6E71C71BD5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6218" y="2236505"/>
            <a:ext cx="3451114" cy="2197416"/>
          </a:xfrm>
          <a:prstGeom prst="rect">
            <a:avLst/>
          </a:prstGeom>
        </p:spPr>
      </p:pic>
      <p:pic>
        <p:nvPicPr>
          <p:cNvPr id="13" name="Picture 12">
            <a:extLst>
              <a:ext uri="{FF2B5EF4-FFF2-40B4-BE49-F238E27FC236}">
                <a16:creationId xmlns:a16="http://schemas.microsoft.com/office/drawing/2014/main" id="{2414AE70-EAD7-0C38-3451-CE30955CBE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257938"/>
            <a:ext cx="3417454" cy="2175983"/>
          </a:xfrm>
          <a:prstGeom prst="rect">
            <a:avLst/>
          </a:prstGeom>
        </p:spPr>
      </p:pic>
      <p:pic>
        <p:nvPicPr>
          <p:cNvPr id="15" name="Picture 14">
            <a:extLst>
              <a:ext uri="{FF2B5EF4-FFF2-40B4-BE49-F238E27FC236}">
                <a16:creationId xmlns:a16="http://schemas.microsoft.com/office/drawing/2014/main" id="{6E7F7CEA-D0C3-BB99-C731-477D4C71DA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3658" y="43265"/>
            <a:ext cx="3417453" cy="2137584"/>
          </a:xfrm>
          <a:prstGeom prst="rect">
            <a:avLst/>
          </a:prstGeom>
        </p:spPr>
      </p:pic>
      <p:pic>
        <p:nvPicPr>
          <p:cNvPr id="17" name="Picture 16">
            <a:extLst>
              <a:ext uri="{FF2B5EF4-FFF2-40B4-BE49-F238E27FC236}">
                <a16:creationId xmlns:a16="http://schemas.microsoft.com/office/drawing/2014/main" id="{EA52A992-55AB-0C92-F1B9-50489A6A98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66218" y="43266"/>
            <a:ext cx="3417453" cy="2137583"/>
          </a:xfrm>
          <a:prstGeom prst="rect">
            <a:avLst/>
          </a:prstGeom>
        </p:spPr>
      </p:pic>
      <p:pic>
        <p:nvPicPr>
          <p:cNvPr id="19" name="Picture 18">
            <a:extLst>
              <a:ext uri="{FF2B5EF4-FFF2-40B4-BE49-F238E27FC236}">
                <a16:creationId xmlns:a16="http://schemas.microsoft.com/office/drawing/2014/main" id="{351FDD62-A642-361C-8061-2E47710BA5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3752"/>
            <a:ext cx="3447875" cy="2156612"/>
          </a:xfrm>
          <a:prstGeom prst="rect">
            <a:avLst/>
          </a:prstGeom>
        </p:spPr>
      </p:pic>
      <p:sp>
        <p:nvSpPr>
          <p:cNvPr id="20" name="TextBox 19">
            <a:extLst>
              <a:ext uri="{FF2B5EF4-FFF2-40B4-BE49-F238E27FC236}">
                <a16:creationId xmlns:a16="http://schemas.microsoft.com/office/drawing/2014/main" id="{7EE71FD3-2BAA-4EF1-8FD8-1A350E8223E3}"/>
              </a:ext>
            </a:extLst>
          </p:cNvPr>
          <p:cNvSpPr txBox="1"/>
          <p:nvPr/>
        </p:nvSpPr>
        <p:spPr>
          <a:xfrm rot="16200000">
            <a:off x="2878938" y="917876"/>
            <a:ext cx="1444113" cy="369332"/>
          </a:xfrm>
          <a:prstGeom prst="rect">
            <a:avLst/>
          </a:prstGeom>
          <a:noFill/>
        </p:spPr>
        <p:txBody>
          <a:bodyPr wrap="none" rtlCol="0">
            <a:spAutoFit/>
          </a:bodyPr>
          <a:lstStyle/>
          <a:p>
            <a:r>
              <a:rPr lang="en-IN" dirty="0">
                <a:effectLst/>
              </a:rPr>
              <a:t>Assassination</a:t>
            </a:r>
            <a:endParaRPr lang="en-IN" dirty="0"/>
          </a:p>
        </p:txBody>
      </p:sp>
      <p:sp>
        <p:nvSpPr>
          <p:cNvPr id="21" name="TextBox 20">
            <a:extLst>
              <a:ext uri="{FF2B5EF4-FFF2-40B4-BE49-F238E27FC236}">
                <a16:creationId xmlns:a16="http://schemas.microsoft.com/office/drawing/2014/main" id="{BDF3D22B-4E9C-246E-7F04-DD215DFBFD28}"/>
              </a:ext>
            </a:extLst>
          </p:cNvPr>
          <p:cNvSpPr txBox="1"/>
          <p:nvPr/>
        </p:nvSpPr>
        <p:spPr>
          <a:xfrm rot="16200000">
            <a:off x="6989841" y="917876"/>
            <a:ext cx="1547218" cy="369332"/>
          </a:xfrm>
          <a:prstGeom prst="rect">
            <a:avLst/>
          </a:prstGeom>
          <a:noFill/>
        </p:spPr>
        <p:txBody>
          <a:bodyPr wrap="none" rtlCol="0">
            <a:spAutoFit/>
          </a:bodyPr>
          <a:lstStyle/>
          <a:p>
            <a:r>
              <a:rPr lang="en-IN" dirty="0">
                <a:effectLst/>
              </a:rPr>
              <a:t>Armed Assault</a:t>
            </a:r>
          </a:p>
        </p:txBody>
      </p:sp>
      <p:sp>
        <p:nvSpPr>
          <p:cNvPr id="22" name="TextBox 21">
            <a:extLst>
              <a:ext uri="{FF2B5EF4-FFF2-40B4-BE49-F238E27FC236}">
                <a16:creationId xmlns:a16="http://schemas.microsoft.com/office/drawing/2014/main" id="{1BB41A60-4F1F-2B5D-464D-0A78F2441182}"/>
              </a:ext>
            </a:extLst>
          </p:cNvPr>
          <p:cNvSpPr txBox="1"/>
          <p:nvPr/>
        </p:nvSpPr>
        <p:spPr>
          <a:xfrm rot="16200000">
            <a:off x="10828835" y="927391"/>
            <a:ext cx="2013885" cy="369332"/>
          </a:xfrm>
          <a:prstGeom prst="rect">
            <a:avLst/>
          </a:prstGeom>
          <a:noFill/>
        </p:spPr>
        <p:txBody>
          <a:bodyPr wrap="none" rtlCol="0">
            <a:spAutoFit/>
          </a:bodyPr>
          <a:lstStyle/>
          <a:p>
            <a:r>
              <a:rPr lang="en-IN" dirty="0">
                <a:effectLst/>
              </a:rPr>
              <a:t>Bombing/Explosion</a:t>
            </a:r>
          </a:p>
        </p:txBody>
      </p:sp>
      <p:sp>
        <p:nvSpPr>
          <p:cNvPr id="23" name="TextBox 22">
            <a:extLst>
              <a:ext uri="{FF2B5EF4-FFF2-40B4-BE49-F238E27FC236}">
                <a16:creationId xmlns:a16="http://schemas.microsoft.com/office/drawing/2014/main" id="{BD775CF8-5BDD-B284-45D2-C8CF46D44D4F}"/>
              </a:ext>
            </a:extLst>
          </p:cNvPr>
          <p:cNvSpPr txBox="1"/>
          <p:nvPr/>
        </p:nvSpPr>
        <p:spPr>
          <a:xfrm rot="16200000">
            <a:off x="3084668" y="3065929"/>
            <a:ext cx="1032655" cy="369332"/>
          </a:xfrm>
          <a:prstGeom prst="rect">
            <a:avLst/>
          </a:prstGeom>
          <a:noFill/>
        </p:spPr>
        <p:txBody>
          <a:bodyPr wrap="none" rtlCol="0">
            <a:spAutoFit/>
          </a:bodyPr>
          <a:lstStyle/>
          <a:p>
            <a:r>
              <a:rPr lang="en-IN" dirty="0">
                <a:effectLst/>
              </a:rPr>
              <a:t>Hijacking</a:t>
            </a:r>
            <a:endParaRPr lang="en-IN" dirty="0"/>
          </a:p>
        </p:txBody>
      </p:sp>
      <p:sp>
        <p:nvSpPr>
          <p:cNvPr id="24" name="TextBox 23">
            <a:extLst>
              <a:ext uri="{FF2B5EF4-FFF2-40B4-BE49-F238E27FC236}">
                <a16:creationId xmlns:a16="http://schemas.microsoft.com/office/drawing/2014/main" id="{14B3919A-F792-C35E-A0E6-F286846093BC}"/>
              </a:ext>
            </a:extLst>
          </p:cNvPr>
          <p:cNvSpPr txBox="1"/>
          <p:nvPr/>
        </p:nvSpPr>
        <p:spPr>
          <a:xfrm rot="16200000">
            <a:off x="6624978" y="2833011"/>
            <a:ext cx="2478691" cy="646331"/>
          </a:xfrm>
          <a:prstGeom prst="rect">
            <a:avLst/>
          </a:prstGeom>
          <a:noFill/>
        </p:spPr>
        <p:txBody>
          <a:bodyPr wrap="square" rtlCol="0">
            <a:spAutoFit/>
          </a:bodyPr>
          <a:lstStyle/>
          <a:p>
            <a:r>
              <a:rPr lang="en-IN" dirty="0">
                <a:effectLst/>
              </a:rPr>
              <a:t>Hostage Taking (Barricade Incident)</a:t>
            </a:r>
          </a:p>
        </p:txBody>
      </p:sp>
      <p:sp>
        <p:nvSpPr>
          <p:cNvPr id="25" name="TextBox 24">
            <a:extLst>
              <a:ext uri="{FF2B5EF4-FFF2-40B4-BE49-F238E27FC236}">
                <a16:creationId xmlns:a16="http://schemas.microsoft.com/office/drawing/2014/main" id="{4703A1A2-856C-E8D6-4782-7F3F424CAB71}"/>
              </a:ext>
            </a:extLst>
          </p:cNvPr>
          <p:cNvSpPr txBox="1"/>
          <p:nvPr/>
        </p:nvSpPr>
        <p:spPr>
          <a:xfrm rot="16200000">
            <a:off x="10828582" y="2697701"/>
            <a:ext cx="2137584" cy="646331"/>
          </a:xfrm>
          <a:prstGeom prst="rect">
            <a:avLst/>
          </a:prstGeom>
          <a:noFill/>
        </p:spPr>
        <p:txBody>
          <a:bodyPr wrap="square" rtlCol="0">
            <a:spAutoFit/>
          </a:bodyPr>
          <a:lstStyle/>
          <a:p>
            <a:r>
              <a:rPr lang="en-IN" dirty="0">
                <a:effectLst/>
              </a:rPr>
              <a:t>Hostage Taking (Kidnapping)</a:t>
            </a:r>
          </a:p>
        </p:txBody>
      </p:sp>
      <p:sp>
        <p:nvSpPr>
          <p:cNvPr id="26" name="TextBox 25">
            <a:extLst>
              <a:ext uri="{FF2B5EF4-FFF2-40B4-BE49-F238E27FC236}">
                <a16:creationId xmlns:a16="http://schemas.microsoft.com/office/drawing/2014/main" id="{37745A8A-1669-5A47-137D-750E0387710F}"/>
              </a:ext>
            </a:extLst>
          </p:cNvPr>
          <p:cNvSpPr txBox="1"/>
          <p:nvPr/>
        </p:nvSpPr>
        <p:spPr>
          <a:xfrm rot="16200000">
            <a:off x="2720950" y="5422775"/>
            <a:ext cx="1893660" cy="646331"/>
          </a:xfrm>
          <a:prstGeom prst="rect">
            <a:avLst/>
          </a:prstGeom>
          <a:noFill/>
        </p:spPr>
        <p:txBody>
          <a:bodyPr wrap="square" rtlCol="0">
            <a:spAutoFit/>
          </a:bodyPr>
          <a:lstStyle/>
          <a:p>
            <a:r>
              <a:rPr lang="en-IN" dirty="0">
                <a:effectLst/>
              </a:rPr>
              <a:t>Facility/Infrastructure Attack</a:t>
            </a:r>
          </a:p>
        </p:txBody>
      </p:sp>
      <p:sp>
        <p:nvSpPr>
          <p:cNvPr id="27" name="TextBox 26">
            <a:extLst>
              <a:ext uri="{FF2B5EF4-FFF2-40B4-BE49-F238E27FC236}">
                <a16:creationId xmlns:a16="http://schemas.microsoft.com/office/drawing/2014/main" id="{8BDB7686-F0BD-86D2-36D7-E7784AD7B1CA}"/>
              </a:ext>
            </a:extLst>
          </p:cNvPr>
          <p:cNvSpPr txBox="1"/>
          <p:nvPr/>
        </p:nvSpPr>
        <p:spPr>
          <a:xfrm rot="16200000">
            <a:off x="6866410" y="5561273"/>
            <a:ext cx="1794081" cy="369332"/>
          </a:xfrm>
          <a:prstGeom prst="rect">
            <a:avLst/>
          </a:prstGeom>
          <a:noFill/>
        </p:spPr>
        <p:txBody>
          <a:bodyPr wrap="none" rtlCol="0">
            <a:spAutoFit/>
          </a:bodyPr>
          <a:lstStyle/>
          <a:p>
            <a:r>
              <a:rPr lang="en-IN" dirty="0">
                <a:effectLst/>
              </a:rPr>
              <a:t>Unarmed Assault</a:t>
            </a:r>
          </a:p>
        </p:txBody>
      </p:sp>
      <p:sp>
        <p:nvSpPr>
          <p:cNvPr id="28" name="TextBox 27">
            <a:extLst>
              <a:ext uri="{FF2B5EF4-FFF2-40B4-BE49-F238E27FC236}">
                <a16:creationId xmlns:a16="http://schemas.microsoft.com/office/drawing/2014/main" id="{309A4235-2214-864A-8ACE-17BB650EF3F6}"/>
              </a:ext>
            </a:extLst>
          </p:cNvPr>
          <p:cNvSpPr txBox="1"/>
          <p:nvPr/>
        </p:nvSpPr>
        <p:spPr>
          <a:xfrm rot="16200000">
            <a:off x="11214943" y="5561273"/>
            <a:ext cx="1087862" cy="369332"/>
          </a:xfrm>
          <a:prstGeom prst="rect">
            <a:avLst/>
          </a:prstGeom>
          <a:noFill/>
        </p:spPr>
        <p:txBody>
          <a:bodyPr wrap="none" rtlCol="0">
            <a:spAutoFit/>
          </a:bodyPr>
          <a:lstStyle/>
          <a:p>
            <a:r>
              <a:rPr lang="en-IN" dirty="0">
                <a:effectLst/>
              </a:rPr>
              <a:t>Unknown</a:t>
            </a:r>
          </a:p>
        </p:txBody>
      </p:sp>
    </p:spTree>
    <p:extLst>
      <p:ext uri="{BB962C8B-B14F-4D97-AF65-F5344CB8AC3E}">
        <p14:creationId xmlns:p14="http://schemas.microsoft.com/office/powerpoint/2010/main" val="156077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542A0-BDAB-3474-F8F5-714416705E94}"/>
              </a:ext>
            </a:extLst>
          </p:cNvPr>
          <p:cNvSpPr>
            <a:spLocks noGrp="1"/>
          </p:cNvSpPr>
          <p:nvPr>
            <p:ph idx="1"/>
          </p:nvPr>
        </p:nvSpPr>
        <p:spPr>
          <a:xfrm>
            <a:off x="838199" y="323851"/>
            <a:ext cx="11096625" cy="6391274"/>
          </a:xfrm>
        </p:spPr>
        <p:txBody>
          <a:bodyPr>
            <a:normAutofit fontScale="62500" lnSpcReduction="20000"/>
          </a:bodyPr>
          <a:lstStyle/>
          <a:p>
            <a:pPr marL="241300" indent="-457200">
              <a:lnSpc>
                <a:spcPct val="100000"/>
              </a:lnSpc>
              <a:spcBef>
                <a:spcPts val="844"/>
              </a:spcBef>
              <a:buFont typeface="Wingdings" panose="05000000000000000000" pitchFamily="2" charset="2"/>
              <a:buChar char="v"/>
            </a:pPr>
            <a:r>
              <a:rPr lang="en-US" sz="2800" b="1" dirty="0">
                <a:solidFill>
                  <a:srgbClr val="FF0000"/>
                </a:solidFill>
                <a:latin typeface="Calibri"/>
                <a:cs typeface="Calibri"/>
              </a:rPr>
              <a:t>Data</a:t>
            </a:r>
            <a:r>
              <a:rPr lang="en-US" sz="2800" b="1" spc="-15" dirty="0">
                <a:solidFill>
                  <a:srgbClr val="FF0000"/>
                </a:solidFill>
                <a:latin typeface="Calibri"/>
                <a:cs typeface="Calibri"/>
              </a:rPr>
              <a:t> </a:t>
            </a:r>
            <a:r>
              <a:rPr lang="en-US" sz="2800" b="1" dirty="0">
                <a:solidFill>
                  <a:srgbClr val="FF0000"/>
                </a:solidFill>
                <a:latin typeface="Calibri"/>
                <a:cs typeface="Calibri"/>
              </a:rPr>
              <a:t>Pipeline</a:t>
            </a:r>
            <a:r>
              <a:rPr lang="en-US" sz="2800" b="1" spc="-110" dirty="0">
                <a:solidFill>
                  <a:srgbClr val="FF0000"/>
                </a:solidFill>
                <a:latin typeface="Calibri"/>
                <a:cs typeface="Calibri"/>
              </a:rPr>
              <a:t> </a:t>
            </a:r>
            <a:r>
              <a:rPr lang="en-US" sz="2800" b="1" spc="-50" dirty="0">
                <a:solidFill>
                  <a:srgbClr val="FF0000"/>
                </a:solidFill>
                <a:latin typeface="Calibri"/>
                <a:cs typeface="Calibri"/>
              </a:rPr>
              <a:t>:</a:t>
            </a:r>
            <a:endParaRPr lang="en-US" sz="2800" dirty="0">
              <a:latin typeface="Calibri"/>
              <a:cs typeface="Calibri"/>
            </a:endParaRPr>
          </a:p>
          <a:p>
            <a:pPr marL="469900" marR="693420" indent="-457200">
              <a:lnSpc>
                <a:spcPts val="2180"/>
              </a:lnSpc>
              <a:spcBef>
                <a:spcPts val="1010"/>
              </a:spcBef>
              <a:buFont typeface="Wingdings" panose="05000000000000000000" pitchFamily="2" charset="2"/>
              <a:buChar char="v"/>
            </a:pPr>
            <a:r>
              <a:rPr lang="en-US" sz="2800" dirty="0">
                <a:latin typeface="Calibri"/>
                <a:cs typeface="Calibri"/>
              </a:rPr>
              <a:t> A</a:t>
            </a:r>
            <a:r>
              <a:rPr lang="en-US" sz="2800" spc="-55" dirty="0">
                <a:latin typeface="Calibri"/>
                <a:cs typeface="Calibri"/>
              </a:rPr>
              <a:t> </a:t>
            </a:r>
            <a:r>
              <a:rPr lang="en-US" sz="2800" dirty="0">
                <a:latin typeface="Calibri"/>
                <a:cs typeface="Calibri"/>
              </a:rPr>
              <a:t>data</a:t>
            </a:r>
            <a:r>
              <a:rPr lang="en-US" sz="2800" spc="10" dirty="0">
                <a:latin typeface="Calibri"/>
                <a:cs typeface="Calibri"/>
              </a:rPr>
              <a:t> </a:t>
            </a:r>
            <a:r>
              <a:rPr lang="en-US" sz="2800" dirty="0">
                <a:latin typeface="Calibri"/>
                <a:cs typeface="Calibri"/>
              </a:rPr>
              <a:t>pipeline</a:t>
            </a:r>
            <a:r>
              <a:rPr lang="en-US" sz="2800" spc="35" dirty="0">
                <a:latin typeface="Calibri"/>
                <a:cs typeface="Calibri"/>
              </a:rPr>
              <a:t> </a:t>
            </a:r>
            <a:r>
              <a:rPr lang="en-US" sz="2800" dirty="0">
                <a:latin typeface="Calibri"/>
                <a:cs typeface="Calibri"/>
              </a:rPr>
              <a:t>is</a:t>
            </a:r>
            <a:r>
              <a:rPr lang="en-US" sz="2800" spc="-45" dirty="0">
                <a:latin typeface="Calibri"/>
                <a:cs typeface="Calibri"/>
              </a:rPr>
              <a:t> </a:t>
            </a:r>
            <a:r>
              <a:rPr lang="en-US" sz="2800" dirty="0">
                <a:latin typeface="Calibri"/>
                <a:cs typeface="Calibri"/>
              </a:rPr>
              <a:t>a</a:t>
            </a:r>
            <a:r>
              <a:rPr lang="en-US" sz="2800" spc="10" dirty="0">
                <a:latin typeface="Calibri"/>
                <a:cs typeface="Calibri"/>
              </a:rPr>
              <a:t> </a:t>
            </a:r>
            <a:r>
              <a:rPr lang="en-US" sz="2800" dirty="0">
                <a:latin typeface="Calibri"/>
                <a:cs typeface="Calibri"/>
              </a:rPr>
              <a:t>set</a:t>
            </a:r>
            <a:r>
              <a:rPr lang="en-US" sz="2800" spc="-10" dirty="0">
                <a:latin typeface="Calibri"/>
                <a:cs typeface="Calibri"/>
              </a:rPr>
              <a:t> </a:t>
            </a:r>
            <a:r>
              <a:rPr lang="en-US" sz="2800" dirty="0">
                <a:latin typeface="Calibri"/>
                <a:cs typeface="Calibri"/>
              </a:rPr>
              <a:t>of</a:t>
            </a:r>
            <a:r>
              <a:rPr lang="en-US" sz="2800" spc="-20" dirty="0">
                <a:latin typeface="Calibri"/>
                <a:cs typeface="Calibri"/>
              </a:rPr>
              <a:t> </a:t>
            </a:r>
            <a:r>
              <a:rPr lang="en-US" sz="2800" dirty="0">
                <a:latin typeface="Calibri"/>
                <a:cs typeface="Calibri"/>
              </a:rPr>
              <a:t>tools</a:t>
            </a:r>
            <a:r>
              <a:rPr lang="en-US" sz="2800" spc="30" dirty="0">
                <a:latin typeface="Calibri"/>
                <a:cs typeface="Calibri"/>
              </a:rPr>
              <a:t> </a:t>
            </a:r>
            <a:r>
              <a:rPr lang="en-US" sz="2800" dirty="0">
                <a:latin typeface="Calibri"/>
                <a:cs typeface="Calibri"/>
              </a:rPr>
              <a:t>and</a:t>
            </a:r>
            <a:r>
              <a:rPr lang="en-US" sz="2800" spc="-95" dirty="0">
                <a:latin typeface="Calibri"/>
                <a:cs typeface="Calibri"/>
              </a:rPr>
              <a:t> </a:t>
            </a:r>
            <a:r>
              <a:rPr lang="en-US" sz="2800" dirty="0">
                <a:latin typeface="Calibri"/>
                <a:cs typeface="Calibri"/>
              </a:rPr>
              <a:t>processes</a:t>
            </a:r>
            <a:r>
              <a:rPr lang="en-US" sz="2800" spc="30" dirty="0">
                <a:latin typeface="Calibri"/>
                <a:cs typeface="Calibri"/>
              </a:rPr>
              <a:t> </a:t>
            </a:r>
            <a:r>
              <a:rPr lang="en-US" sz="2800" dirty="0">
                <a:latin typeface="Calibri"/>
                <a:cs typeface="Calibri"/>
              </a:rPr>
              <a:t>used</a:t>
            </a:r>
            <a:r>
              <a:rPr lang="en-US" sz="2800" spc="-20" dirty="0">
                <a:latin typeface="Calibri"/>
                <a:cs typeface="Calibri"/>
              </a:rPr>
              <a:t> </a:t>
            </a:r>
            <a:r>
              <a:rPr lang="en-US" sz="2800" dirty="0">
                <a:latin typeface="Calibri"/>
                <a:cs typeface="Calibri"/>
              </a:rPr>
              <a:t>to</a:t>
            </a:r>
            <a:r>
              <a:rPr lang="en-US" sz="2800" spc="-95" dirty="0">
                <a:latin typeface="Calibri"/>
                <a:cs typeface="Calibri"/>
              </a:rPr>
              <a:t> </a:t>
            </a:r>
            <a:r>
              <a:rPr lang="en-US" sz="2800" dirty="0">
                <a:latin typeface="Calibri"/>
                <a:cs typeface="Calibri"/>
              </a:rPr>
              <a:t>automate</a:t>
            </a:r>
            <a:r>
              <a:rPr lang="en-US" sz="2800" spc="-114" dirty="0">
                <a:latin typeface="Calibri"/>
                <a:cs typeface="Calibri"/>
              </a:rPr>
              <a:t> </a:t>
            </a:r>
            <a:r>
              <a:rPr lang="en-US" sz="2800" dirty="0">
                <a:latin typeface="Calibri"/>
                <a:cs typeface="Calibri"/>
              </a:rPr>
              <a:t>the</a:t>
            </a:r>
            <a:r>
              <a:rPr lang="en-US" sz="2800" spc="-35" dirty="0">
                <a:latin typeface="Calibri"/>
                <a:cs typeface="Calibri"/>
              </a:rPr>
              <a:t> </a:t>
            </a:r>
            <a:r>
              <a:rPr lang="en-US" sz="2800" dirty="0">
                <a:latin typeface="Calibri"/>
                <a:cs typeface="Calibri"/>
              </a:rPr>
              <a:t>movement</a:t>
            </a:r>
            <a:r>
              <a:rPr lang="en-US" sz="2800" spc="-85" dirty="0">
                <a:latin typeface="Calibri"/>
                <a:cs typeface="Calibri"/>
              </a:rPr>
              <a:t> </a:t>
            </a:r>
            <a:r>
              <a:rPr lang="en-US" sz="2800" dirty="0">
                <a:latin typeface="Calibri"/>
                <a:cs typeface="Calibri"/>
              </a:rPr>
              <a:t>and</a:t>
            </a:r>
            <a:r>
              <a:rPr lang="en-US" sz="2800" spc="-15" dirty="0">
                <a:latin typeface="Calibri"/>
                <a:cs typeface="Calibri"/>
              </a:rPr>
              <a:t> </a:t>
            </a:r>
            <a:r>
              <a:rPr lang="en-US" sz="2800" spc="-10" dirty="0">
                <a:latin typeface="Calibri"/>
                <a:cs typeface="Calibri"/>
              </a:rPr>
              <a:t>transformation</a:t>
            </a:r>
            <a:r>
              <a:rPr lang="en-US" sz="2800" spc="-15" dirty="0">
                <a:latin typeface="Calibri"/>
                <a:cs typeface="Calibri"/>
              </a:rPr>
              <a:t> </a:t>
            </a:r>
            <a:r>
              <a:rPr lang="en-US" sz="2800" dirty="0">
                <a:latin typeface="Calibri"/>
                <a:cs typeface="Calibri"/>
              </a:rPr>
              <a:t>of</a:t>
            </a:r>
            <a:r>
              <a:rPr lang="en-US" sz="2800" spc="-25" dirty="0">
                <a:latin typeface="Calibri"/>
                <a:cs typeface="Calibri"/>
              </a:rPr>
              <a:t> </a:t>
            </a:r>
            <a:r>
              <a:rPr lang="en-US" sz="2800" spc="-20" dirty="0">
                <a:latin typeface="Calibri"/>
                <a:cs typeface="Calibri"/>
              </a:rPr>
              <a:t>data </a:t>
            </a:r>
            <a:r>
              <a:rPr lang="en-US" sz="2800" dirty="0">
                <a:latin typeface="Calibri"/>
                <a:cs typeface="Calibri"/>
              </a:rPr>
              <a:t>between</a:t>
            </a:r>
            <a:r>
              <a:rPr lang="en-US" sz="2800" spc="45" dirty="0">
                <a:latin typeface="Calibri"/>
                <a:cs typeface="Calibri"/>
              </a:rPr>
              <a:t> </a:t>
            </a:r>
            <a:r>
              <a:rPr lang="en-US" sz="2800" dirty="0">
                <a:latin typeface="Calibri"/>
                <a:cs typeface="Calibri"/>
              </a:rPr>
              <a:t>a</a:t>
            </a:r>
            <a:r>
              <a:rPr lang="en-US" sz="2800" spc="-75" dirty="0">
                <a:latin typeface="Calibri"/>
                <a:cs typeface="Calibri"/>
              </a:rPr>
              <a:t> </a:t>
            </a:r>
            <a:r>
              <a:rPr lang="en-US" sz="2800" dirty="0">
                <a:latin typeface="Calibri"/>
                <a:cs typeface="Calibri"/>
              </a:rPr>
              <a:t>source</a:t>
            </a:r>
            <a:r>
              <a:rPr lang="en-US" sz="2800" spc="30" dirty="0">
                <a:latin typeface="Calibri"/>
                <a:cs typeface="Calibri"/>
              </a:rPr>
              <a:t> </a:t>
            </a:r>
            <a:r>
              <a:rPr lang="en-US" sz="2800" dirty="0">
                <a:latin typeface="Calibri"/>
                <a:cs typeface="Calibri"/>
              </a:rPr>
              <a:t>system</a:t>
            </a:r>
            <a:r>
              <a:rPr lang="en-US" sz="2800" spc="-125" dirty="0">
                <a:latin typeface="Calibri"/>
                <a:cs typeface="Calibri"/>
              </a:rPr>
              <a:t> </a:t>
            </a:r>
            <a:r>
              <a:rPr lang="en-US" sz="2800" dirty="0">
                <a:latin typeface="Calibri"/>
                <a:cs typeface="Calibri"/>
              </a:rPr>
              <a:t>and</a:t>
            </a:r>
            <a:r>
              <a:rPr lang="en-US" sz="2800" spc="-95" dirty="0">
                <a:latin typeface="Calibri"/>
                <a:cs typeface="Calibri"/>
              </a:rPr>
              <a:t> </a:t>
            </a:r>
            <a:r>
              <a:rPr lang="en-US" sz="2800" dirty="0">
                <a:latin typeface="Calibri"/>
                <a:cs typeface="Calibri"/>
              </a:rPr>
              <a:t>a target</a:t>
            </a:r>
            <a:r>
              <a:rPr lang="en-US" sz="2800" spc="-85" dirty="0">
                <a:latin typeface="Calibri"/>
                <a:cs typeface="Calibri"/>
              </a:rPr>
              <a:t> </a:t>
            </a:r>
            <a:r>
              <a:rPr lang="en-US" sz="2800" spc="-10" dirty="0">
                <a:latin typeface="Calibri"/>
                <a:cs typeface="Calibri"/>
              </a:rPr>
              <a:t>repository.</a:t>
            </a:r>
            <a:endParaRPr lang="en-US" sz="2800" dirty="0">
              <a:latin typeface="Calibri"/>
              <a:cs typeface="Calibri"/>
            </a:endParaRPr>
          </a:p>
          <a:p>
            <a:pPr marL="241300" indent="-457200">
              <a:lnSpc>
                <a:spcPct val="100000"/>
              </a:lnSpc>
              <a:spcBef>
                <a:spcPts val="720"/>
              </a:spcBef>
              <a:buFont typeface="Wingdings" panose="05000000000000000000" pitchFamily="2" charset="2"/>
              <a:buChar char="v"/>
            </a:pPr>
            <a:r>
              <a:rPr lang="en-US" sz="2800" b="1" dirty="0">
                <a:solidFill>
                  <a:srgbClr val="FF0000"/>
                </a:solidFill>
                <a:latin typeface="Calibri"/>
                <a:cs typeface="Calibri"/>
              </a:rPr>
              <a:t>Data</a:t>
            </a:r>
            <a:r>
              <a:rPr lang="en-US" sz="2800" b="1" spc="-55" dirty="0">
                <a:solidFill>
                  <a:srgbClr val="FF0000"/>
                </a:solidFill>
                <a:latin typeface="Calibri"/>
                <a:cs typeface="Calibri"/>
              </a:rPr>
              <a:t> </a:t>
            </a:r>
            <a:r>
              <a:rPr lang="en-US" sz="2800" b="1" dirty="0">
                <a:solidFill>
                  <a:srgbClr val="FF0000"/>
                </a:solidFill>
                <a:latin typeface="Calibri"/>
                <a:cs typeface="Calibri"/>
              </a:rPr>
              <a:t>Reading</a:t>
            </a:r>
            <a:r>
              <a:rPr lang="en-US" sz="2800" b="1" spc="-85" dirty="0">
                <a:solidFill>
                  <a:srgbClr val="FF0000"/>
                </a:solidFill>
                <a:latin typeface="Calibri"/>
                <a:cs typeface="Calibri"/>
              </a:rPr>
              <a:t> </a:t>
            </a:r>
            <a:r>
              <a:rPr lang="en-US" sz="2800" b="1" spc="-50" dirty="0">
                <a:solidFill>
                  <a:srgbClr val="FF0000"/>
                </a:solidFill>
                <a:latin typeface="Calibri"/>
                <a:cs typeface="Calibri"/>
              </a:rPr>
              <a:t>:</a:t>
            </a:r>
            <a:endParaRPr lang="en-US" sz="2800" dirty="0">
              <a:latin typeface="Calibri"/>
              <a:cs typeface="Calibri"/>
            </a:endParaRPr>
          </a:p>
          <a:p>
            <a:pPr marL="298450" indent="-457200">
              <a:lnSpc>
                <a:spcPct val="100000"/>
              </a:lnSpc>
              <a:spcBef>
                <a:spcPts val="755"/>
              </a:spcBef>
              <a:buFont typeface="Wingdings" panose="05000000000000000000" pitchFamily="2" charset="2"/>
              <a:buChar char="v"/>
            </a:pPr>
            <a:r>
              <a:rPr lang="en-US" sz="2800" dirty="0">
                <a:latin typeface="Calibri"/>
                <a:cs typeface="Calibri"/>
              </a:rPr>
              <a:t>read</a:t>
            </a:r>
            <a:r>
              <a:rPr lang="en-US" sz="2800" spc="-15" dirty="0">
                <a:latin typeface="Calibri"/>
                <a:cs typeface="Calibri"/>
              </a:rPr>
              <a:t> </a:t>
            </a:r>
            <a:r>
              <a:rPr lang="en-US" sz="2800" dirty="0">
                <a:latin typeface="Calibri"/>
                <a:cs typeface="Calibri"/>
              </a:rPr>
              <a:t>and</a:t>
            </a:r>
            <a:r>
              <a:rPr lang="en-US" sz="2800" spc="-20" dirty="0">
                <a:latin typeface="Calibri"/>
                <a:cs typeface="Calibri"/>
              </a:rPr>
              <a:t> </a:t>
            </a:r>
            <a:r>
              <a:rPr lang="en-US" sz="2800" dirty="0">
                <a:latin typeface="Calibri"/>
                <a:cs typeface="Calibri"/>
              </a:rPr>
              <a:t>write</a:t>
            </a:r>
            <a:r>
              <a:rPr lang="en-US" sz="2800" spc="35" dirty="0">
                <a:latin typeface="Calibri"/>
                <a:cs typeface="Calibri"/>
              </a:rPr>
              <a:t> </a:t>
            </a:r>
            <a:r>
              <a:rPr lang="en-US" sz="2800" dirty="0">
                <a:latin typeface="Calibri"/>
                <a:cs typeface="Calibri"/>
              </a:rPr>
              <a:t>tabular</a:t>
            </a:r>
            <a:r>
              <a:rPr lang="en-US" sz="2800" spc="-110" dirty="0">
                <a:latin typeface="Calibri"/>
                <a:cs typeface="Calibri"/>
              </a:rPr>
              <a:t> </a:t>
            </a:r>
            <a:r>
              <a:rPr lang="en-US" sz="2800" dirty="0">
                <a:latin typeface="Calibri"/>
                <a:cs typeface="Calibri"/>
              </a:rPr>
              <a:t>data</a:t>
            </a:r>
            <a:r>
              <a:rPr lang="en-US" sz="2800" spc="-75" dirty="0">
                <a:latin typeface="Calibri"/>
                <a:cs typeface="Calibri"/>
              </a:rPr>
              <a:t> </a:t>
            </a:r>
            <a:r>
              <a:rPr lang="en-US" sz="2800" dirty="0">
                <a:latin typeface="Calibri"/>
                <a:cs typeface="Calibri"/>
              </a:rPr>
              <a:t>using</a:t>
            </a:r>
            <a:r>
              <a:rPr lang="en-US" sz="2800" spc="15" dirty="0">
                <a:latin typeface="Calibri"/>
                <a:cs typeface="Calibri"/>
              </a:rPr>
              <a:t> </a:t>
            </a:r>
            <a:r>
              <a:rPr lang="en-US" sz="2800" dirty="0">
                <a:latin typeface="Calibri"/>
                <a:cs typeface="Calibri"/>
              </a:rPr>
              <a:t>pandas</a:t>
            </a:r>
            <a:r>
              <a:rPr lang="en-US" sz="2800" spc="-40" dirty="0">
                <a:latin typeface="Calibri"/>
                <a:cs typeface="Calibri"/>
              </a:rPr>
              <a:t> </a:t>
            </a:r>
            <a:r>
              <a:rPr lang="en-US" sz="2800" spc="-10" dirty="0">
                <a:latin typeface="Calibri"/>
                <a:cs typeface="Calibri"/>
              </a:rPr>
              <a:t>functions.</a:t>
            </a:r>
            <a:endParaRPr lang="en-US" sz="2800" dirty="0">
              <a:latin typeface="Calibri"/>
              <a:cs typeface="Calibri"/>
            </a:endParaRPr>
          </a:p>
          <a:p>
            <a:pPr marL="298450" indent="-457200">
              <a:lnSpc>
                <a:spcPct val="100000"/>
              </a:lnSpc>
              <a:spcBef>
                <a:spcPts val="755"/>
              </a:spcBef>
              <a:buFont typeface="Wingdings" panose="05000000000000000000" pitchFamily="2" charset="2"/>
              <a:buChar char="v"/>
            </a:pPr>
            <a:r>
              <a:rPr lang="en-US" sz="2800" b="1" dirty="0">
                <a:solidFill>
                  <a:srgbClr val="FF0000"/>
                </a:solidFill>
                <a:latin typeface="Calibri"/>
                <a:cs typeface="Calibri"/>
              </a:rPr>
              <a:t>Data</a:t>
            </a:r>
            <a:r>
              <a:rPr lang="en-US" sz="2800" b="1" spc="5" dirty="0">
                <a:solidFill>
                  <a:srgbClr val="FF0000"/>
                </a:solidFill>
                <a:latin typeface="Calibri"/>
                <a:cs typeface="Calibri"/>
              </a:rPr>
              <a:t> </a:t>
            </a:r>
            <a:r>
              <a:rPr lang="en-US" sz="2800" b="1" spc="-10" dirty="0">
                <a:solidFill>
                  <a:srgbClr val="FF0000"/>
                </a:solidFill>
                <a:latin typeface="Calibri"/>
                <a:cs typeface="Calibri"/>
              </a:rPr>
              <a:t>preparation</a:t>
            </a:r>
            <a:r>
              <a:rPr lang="en-US" sz="2800" b="1" spc="-85" dirty="0">
                <a:solidFill>
                  <a:srgbClr val="FF0000"/>
                </a:solidFill>
                <a:latin typeface="Calibri"/>
                <a:cs typeface="Calibri"/>
              </a:rPr>
              <a:t> </a:t>
            </a:r>
            <a:r>
              <a:rPr lang="en-US" sz="2800" b="1" spc="-50" dirty="0">
                <a:solidFill>
                  <a:srgbClr val="FF0000"/>
                </a:solidFill>
                <a:latin typeface="Calibri"/>
                <a:cs typeface="Calibri"/>
              </a:rPr>
              <a:t>:</a:t>
            </a:r>
            <a:endParaRPr lang="en-US" sz="2800" dirty="0">
              <a:latin typeface="Calibri"/>
              <a:cs typeface="Calibri"/>
            </a:endParaRPr>
          </a:p>
          <a:p>
            <a:pPr marL="469900" marR="737870" indent="-457200">
              <a:lnSpc>
                <a:spcPct val="90800"/>
              </a:lnSpc>
              <a:spcBef>
                <a:spcPts val="975"/>
              </a:spcBef>
              <a:buFont typeface="Wingdings" panose="05000000000000000000" pitchFamily="2" charset="2"/>
              <a:buChar char="v"/>
            </a:pPr>
            <a:r>
              <a:rPr lang="en-US" sz="2800" dirty="0">
                <a:latin typeface="Calibri"/>
                <a:cs typeface="Calibri"/>
              </a:rPr>
              <a:t>Data,</a:t>
            </a:r>
            <a:r>
              <a:rPr lang="en-US" sz="2800" spc="-114" dirty="0">
                <a:latin typeface="Calibri"/>
                <a:cs typeface="Calibri"/>
              </a:rPr>
              <a:t> </a:t>
            </a:r>
            <a:r>
              <a:rPr lang="en-US" sz="2800" dirty="0">
                <a:latin typeface="Calibri"/>
                <a:cs typeface="Calibri"/>
              </a:rPr>
              <a:t>when</a:t>
            </a:r>
            <a:r>
              <a:rPr lang="en-US" sz="2800" spc="-100" dirty="0">
                <a:latin typeface="Calibri"/>
                <a:cs typeface="Calibri"/>
              </a:rPr>
              <a:t> </a:t>
            </a:r>
            <a:r>
              <a:rPr lang="en-US" sz="2800" dirty="0">
                <a:latin typeface="Calibri"/>
                <a:cs typeface="Calibri"/>
              </a:rPr>
              <a:t>initially</a:t>
            </a:r>
            <a:r>
              <a:rPr lang="en-US" sz="2800" spc="55" dirty="0">
                <a:latin typeface="Calibri"/>
                <a:cs typeface="Calibri"/>
              </a:rPr>
              <a:t> </a:t>
            </a:r>
            <a:r>
              <a:rPr lang="en-US" sz="2800" dirty="0">
                <a:latin typeface="Calibri"/>
                <a:cs typeface="Calibri"/>
              </a:rPr>
              <a:t>obtained,</a:t>
            </a:r>
            <a:r>
              <a:rPr lang="en-US" sz="2800" spc="25" dirty="0">
                <a:latin typeface="Calibri"/>
                <a:cs typeface="Calibri"/>
              </a:rPr>
              <a:t> </a:t>
            </a:r>
            <a:r>
              <a:rPr lang="en-US" sz="2800" dirty="0">
                <a:latin typeface="Calibri"/>
                <a:cs typeface="Calibri"/>
              </a:rPr>
              <a:t>must</a:t>
            </a:r>
            <a:r>
              <a:rPr lang="en-US" sz="2800" spc="-114" dirty="0">
                <a:latin typeface="Calibri"/>
                <a:cs typeface="Calibri"/>
              </a:rPr>
              <a:t> </a:t>
            </a:r>
            <a:r>
              <a:rPr lang="en-US" sz="2800" dirty="0">
                <a:latin typeface="Calibri"/>
                <a:cs typeface="Calibri"/>
              </a:rPr>
              <a:t>be</a:t>
            </a:r>
            <a:r>
              <a:rPr lang="en-US" sz="2800" spc="45" dirty="0">
                <a:latin typeface="Calibri"/>
                <a:cs typeface="Calibri"/>
              </a:rPr>
              <a:t> </a:t>
            </a:r>
            <a:r>
              <a:rPr lang="en-US" sz="2800" spc="-10" dirty="0">
                <a:latin typeface="Calibri"/>
                <a:cs typeface="Calibri"/>
              </a:rPr>
              <a:t>processed</a:t>
            </a:r>
            <a:r>
              <a:rPr lang="en-US" sz="2800" spc="-90" dirty="0">
                <a:latin typeface="Calibri"/>
                <a:cs typeface="Calibri"/>
              </a:rPr>
              <a:t> </a:t>
            </a:r>
            <a:r>
              <a:rPr lang="en-US" sz="2800" dirty="0">
                <a:latin typeface="Calibri"/>
                <a:cs typeface="Calibri"/>
              </a:rPr>
              <a:t>or</a:t>
            </a:r>
            <a:r>
              <a:rPr lang="en-US" sz="2800" spc="40" dirty="0">
                <a:latin typeface="Calibri"/>
                <a:cs typeface="Calibri"/>
              </a:rPr>
              <a:t> </a:t>
            </a:r>
            <a:r>
              <a:rPr lang="en-US" sz="2800" spc="-10" dirty="0">
                <a:latin typeface="Calibri"/>
                <a:cs typeface="Calibri"/>
              </a:rPr>
              <a:t>organized</a:t>
            </a:r>
            <a:r>
              <a:rPr lang="en-US" sz="2800" spc="-90" dirty="0">
                <a:latin typeface="Calibri"/>
                <a:cs typeface="Calibri"/>
              </a:rPr>
              <a:t> </a:t>
            </a:r>
            <a:r>
              <a:rPr lang="en-US" sz="2800" dirty="0">
                <a:latin typeface="Calibri"/>
                <a:cs typeface="Calibri"/>
              </a:rPr>
              <a:t>for</a:t>
            </a:r>
            <a:r>
              <a:rPr lang="en-US" sz="2800" spc="45" dirty="0">
                <a:latin typeface="Calibri"/>
                <a:cs typeface="Calibri"/>
              </a:rPr>
              <a:t> </a:t>
            </a:r>
            <a:r>
              <a:rPr lang="en-US" sz="2800" dirty="0">
                <a:latin typeface="Calibri"/>
                <a:cs typeface="Calibri"/>
              </a:rPr>
              <a:t>analysis.</a:t>
            </a:r>
            <a:r>
              <a:rPr lang="en-US" sz="2800" spc="-114" dirty="0">
                <a:latin typeface="Calibri"/>
                <a:cs typeface="Calibri"/>
              </a:rPr>
              <a:t> </a:t>
            </a:r>
            <a:r>
              <a:rPr lang="en-US" sz="2800" dirty="0">
                <a:latin typeface="Calibri"/>
                <a:cs typeface="Calibri"/>
              </a:rPr>
              <a:t>For</a:t>
            </a:r>
            <a:r>
              <a:rPr lang="en-US" sz="2800" spc="45" dirty="0">
                <a:latin typeface="Calibri"/>
                <a:cs typeface="Calibri"/>
              </a:rPr>
              <a:t> </a:t>
            </a:r>
            <a:r>
              <a:rPr lang="en-US" sz="2800" dirty="0">
                <a:latin typeface="Calibri"/>
                <a:cs typeface="Calibri"/>
              </a:rPr>
              <a:t>instance,</a:t>
            </a:r>
            <a:r>
              <a:rPr lang="en-US" sz="2800" spc="-55" dirty="0">
                <a:latin typeface="Calibri"/>
                <a:cs typeface="Calibri"/>
              </a:rPr>
              <a:t> </a:t>
            </a:r>
            <a:r>
              <a:rPr lang="en-US" sz="2800" dirty="0">
                <a:latin typeface="Calibri"/>
                <a:cs typeface="Calibri"/>
              </a:rPr>
              <a:t>these</a:t>
            </a:r>
            <a:r>
              <a:rPr lang="en-US" sz="2800" spc="-35" dirty="0">
                <a:latin typeface="Calibri"/>
                <a:cs typeface="Calibri"/>
              </a:rPr>
              <a:t> </a:t>
            </a:r>
            <a:r>
              <a:rPr lang="en-US" sz="2800" dirty="0">
                <a:latin typeface="Calibri"/>
                <a:cs typeface="Calibri"/>
              </a:rPr>
              <a:t>may</a:t>
            </a:r>
            <a:r>
              <a:rPr lang="en-US" sz="2800" spc="-90" dirty="0">
                <a:latin typeface="Calibri"/>
                <a:cs typeface="Calibri"/>
              </a:rPr>
              <a:t> </a:t>
            </a:r>
            <a:r>
              <a:rPr lang="en-US" sz="2800" spc="-10" dirty="0">
                <a:latin typeface="Calibri"/>
                <a:cs typeface="Calibri"/>
              </a:rPr>
              <a:t>involve </a:t>
            </a:r>
            <a:r>
              <a:rPr lang="en-US" sz="2800" dirty="0">
                <a:latin typeface="Calibri"/>
                <a:cs typeface="Calibri"/>
              </a:rPr>
              <a:t>placing</a:t>
            </a:r>
            <a:r>
              <a:rPr lang="en-US" sz="2800" spc="-55" dirty="0">
                <a:latin typeface="Calibri"/>
                <a:cs typeface="Calibri"/>
              </a:rPr>
              <a:t> </a:t>
            </a:r>
            <a:r>
              <a:rPr lang="en-US" sz="2800" dirty="0">
                <a:latin typeface="Calibri"/>
                <a:cs typeface="Calibri"/>
              </a:rPr>
              <a:t>data</a:t>
            </a:r>
            <a:r>
              <a:rPr lang="en-US" sz="2800" spc="-100" dirty="0">
                <a:latin typeface="Calibri"/>
                <a:cs typeface="Calibri"/>
              </a:rPr>
              <a:t> </a:t>
            </a:r>
            <a:r>
              <a:rPr lang="en-US" sz="2800" dirty="0">
                <a:latin typeface="Calibri"/>
                <a:cs typeface="Calibri"/>
              </a:rPr>
              <a:t>into</a:t>
            </a:r>
            <a:r>
              <a:rPr lang="en-US" sz="2800" spc="-55" dirty="0">
                <a:latin typeface="Calibri"/>
                <a:cs typeface="Calibri"/>
              </a:rPr>
              <a:t> </a:t>
            </a:r>
            <a:r>
              <a:rPr lang="en-US" sz="2800" dirty="0">
                <a:latin typeface="Calibri"/>
                <a:cs typeface="Calibri"/>
              </a:rPr>
              <a:t>rows</a:t>
            </a:r>
            <a:r>
              <a:rPr lang="en-US" sz="2800" spc="-70" dirty="0">
                <a:latin typeface="Calibri"/>
                <a:cs typeface="Calibri"/>
              </a:rPr>
              <a:t> </a:t>
            </a:r>
            <a:r>
              <a:rPr lang="en-US" sz="2800" dirty="0">
                <a:latin typeface="Calibri"/>
                <a:cs typeface="Calibri"/>
              </a:rPr>
              <a:t>and</a:t>
            </a:r>
            <a:r>
              <a:rPr lang="en-US" sz="2800" spc="-45" dirty="0">
                <a:latin typeface="Calibri"/>
                <a:cs typeface="Calibri"/>
              </a:rPr>
              <a:t> </a:t>
            </a:r>
            <a:r>
              <a:rPr lang="en-US" sz="2800" dirty="0">
                <a:latin typeface="Calibri"/>
                <a:cs typeface="Calibri"/>
              </a:rPr>
              <a:t>columns</a:t>
            </a:r>
            <a:r>
              <a:rPr lang="en-US" sz="2800" spc="-75" dirty="0">
                <a:latin typeface="Calibri"/>
                <a:cs typeface="Calibri"/>
              </a:rPr>
              <a:t> </a:t>
            </a:r>
            <a:r>
              <a:rPr lang="en-US" sz="2800" dirty="0">
                <a:latin typeface="Calibri"/>
                <a:cs typeface="Calibri"/>
              </a:rPr>
              <a:t>in</a:t>
            </a:r>
            <a:r>
              <a:rPr lang="en-US" sz="2800" spc="-40" dirty="0">
                <a:latin typeface="Calibri"/>
                <a:cs typeface="Calibri"/>
              </a:rPr>
              <a:t> </a:t>
            </a:r>
            <a:r>
              <a:rPr lang="en-US" sz="2800" dirty="0">
                <a:latin typeface="Calibri"/>
                <a:cs typeface="Calibri"/>
              </a:rPr>
              <a:t>a</a:t>
            </a:r>
            <a:r>
              <a:rPr lang="en-US" sz="2800" spc="-30" dirty="0">
                <a:latin typeface="Calibri"/>
                <a:cs typeface="Calibri"/>
              </a:rPr>
              <a:t> </a:t>
            </a:r>
            <a:r>
              <a:rPr lang="en-US" sz="2800" dirty="0">
                <a:latin typeface="Calibri"/>
                <a:cs typeface="Calibri"/>
              </a:rPr>
              <a:t>table</a:t>
            </a:r>
            <a:r>
              <a:rPr lang="en-US" sz="2800" spc="-60" dirty="0">
                <a:latin typeface="Calibri"/>
                <a:cs typeface="Calibri"/>
              </a:rPr>
              <a:t> </a:t>
            </a:r>
            <a:r>
              <a:rPr lang="en-US" sz="2800" dirty="0">
                <a:latin typeface="Calibri"/>
                <a:cs typeface="Calibri"/>
              </a:rPr>
              <a:t>format</a:t>
            </a:r>
            <a:r>
              <a:rPr lang="en-US" sz="2800" spc="-35" dirty="0">
                <a:latin typeface="Calibri"/>
                <a:cs typeface="Calibri"/>
              </a:rPr>
              <a:t> </a:t>
            </a:r>
            <a:r>
              <a:rPr lang="en-US" sz="2800" dirty="0">
                <a:latin typeface="Calibri"/>
                <a:cs typeface="Calibri"/>
              </a:rPr>
              <a:t>(known</a:t>
            </a:r>
            <a:r>
              <a:rPr lang="en-US" sz="2800" spc="-45" dirty="0">
                <a:latin typeface="Calibri"/>
                <a:cs typeface="Calibri"/>
              </a:rPr>
              <a:t> </a:t>
            </a:r>
            <a:r>
              <a:rPr lang="en-US" sz="2800" dirty="0">
                <a:latin typeface="Calibri"/>
                <a:cs typeface="Calibri"/>
              </a:rPr>
              <a:t>as</a:t>
            </a:r>
            <a:r>
              <a:rPr lang="en-US" sz="2800" spc="-70" dirty="0">
                <a:latin typeface="Calibri"/>
                <a:cs typeface="Calibri"/>
              </a:rPr>
              <a:t> </a:t>
            </a:r>
            <a:r>
              <a:rPr lang="en-US" sz="2800" dirty="0">
                <a:latin typeface="Calibri"/>
                <a:cs typeface="Calibri"/>
              </a:rPr>
              <a:t>structured</a:t>
            </a:r>
            <a:r>
              <a:rPr lang="en-US" sz="2800" spc="-40" dirty="0">
                <a:latin typeface="Calibri"/>
                <a:cs typeface="Calibri"/>
              </a:rPr>
              <a:t> </a:t>
            </a:r>
            <a:r>
              <a:rPr lang="en-US" sz="2800" dirty="0">
                <a:latin typeface="Calibri"/>
                <a:cs typeface="Calibri"/>
              </a:rPr>
              <a:t>data)</a:t>
            </a:r>
            <a:r>
              <a:rPr lang="en-US" sz="2800" spc="-45" dirty="0">
                <a:latin typeface="Calibri"/>
                <a:cs typeface="Calibri"/>
              </a:rPr>
              <a:t> </a:t>
            </a:r>
            <a:r>
              <a:rPr lang="en-US" sz="2800" dirty="0">
                <a:latin typeface="Calibri"/>
                <a:cs typeface="Calibri"/>
              </a:rPr>
              <a:t>for</a:t>
            </a:r>
            <a:r>
              <a:rPr lang="en-US" sz="2800" spc="5" dirty="0">
                <a:latin typeface="Calibri"/>
                <a:cs typeface="Calibri"/>
              </a:rPr>
              <a:t> </a:t>
            </a:r>
            <a:r>
              <a:rPr lang="en-US" sz="2800" dirty="0">
                <a:latin typeface="Calibri"/>
                <a:cs typeface="Calibri"/>
              </a:rPr>
              <a:t>further</a:t>
            </a:r>
            <a:r>
              <a:rPr lang="en-US" sz="2800" spc="10" dirty="0">
                <a:latin typeface="Calibri"/>
                <a:cs typeface="Calibri"/>
              </a:rPr>
              <a:t> </a:t>
            </a:r>
            <a:r>
              <a:rPr lang="en-US" sz="2800" dirty="0">
                <a:latin typeface="Calibri"/>
                <a:cs typeface="Calibri"/>
              </a:rPr>
              <a:t>analysis,</a:t>
            </a:r>
            <a:r>
              <a:rPr lang="en-US" sz="2800" spc="-114" dirty="0">
                <a:latin typeface="Calibri"/>
                <a:cs typeface="Calibri"/>
              </a:rPr>
              <a:t> </a:t>
            </a:r>
            <a:r>
              <a:rPr lang="en-US" sz="2800" spc="-10" dirty="0">
                <a:latin typeface="Calibri"/>
                <a:cs typeface="Calibri"/>
              </a:rPr>
              <a:t>often </a:t>
            </a:r>
            <a:r>
              <a:rPr lang="en-US" sz="2800" dirty="0">
                <a:latin typeface="Calibri"/>
                <a:cs typeface="Calibri"/>
              </a:rPr>
              <a:t>through</a:t>
            </a:r>
            <a:r>
              <a:rPr lang="en-US" sz="2800" spc="-90" dirty="0">
                <a:latin typeface="Calibri"/>
                <a:cs typeface="Calibri"/>
              </a:rPr>
              <a:t> </a:t>
            </a:r>
            <a:r>
              <a:rPr lang="en-US" sz="2800" dirty="0">
                <a:latin typeface="Calibri"/>
                <a:cs typeface="Calibri"/>
              </a:rPr>
              <a:t>the</a:t>
            </a:r>
            <a:r>
              <a:rPr lang="en-US" sz="2800" spc="50" dirty="0">
                <a:latin typeface="Calibri"/>
                <a:cs typeface="Calibri"/>
              </a:rPr>
              <a:t> </a:t>
            </a:r>
            <a:r>
              <a:rPr lang="en-US" sz="2800" dirty="0">
                <a:latin typeface="Calibri"/>
                <a:cs typeface="Calibri"/>
              </a:rPr>
              <a:t>use</a:t>
            </a:r>
            <a:r>
              <a:rPr lang="en-US" sz="2800" spc="-30" dirty="0">
                <a:latin typeface="Calibri"/>
                <a:cs typeface="Calibri"/>
              </a:rPr>
              <a:t> </a:t>
            </a:r>
            <a:r>
              <a:rPr lang="en-US" sz="2800" dirty="0">
                <a:latin typeface="Calibri"/>
                <a:cs typeface="Calibri"/>
              </a:rPr>
              <a:t>of</a:t>
            </a:r>
            <a:r>
              <a:rPr lang="en-US" sz="2800" spc="-15" dirty="0">
                <a:latin typeface="Calibri"/>
                <a:cs typeface="Calibri"/>
              </a:rPr>
              <a:t> </a:t>
            </a:r>
            <a:r>
              <a:rPr lang="en-US" sz="2800" dirty="0">
                <a:latin typeface="Calibri"/>
                <a:cs typeface="Calibri"/>
              </a:rPr>
              <a:t>spreadsheet</a:t>
            </a:r>
            <a:r>
              <a:rPr lang="en-US" sz="2800" spc="-75" dirty="0">
                <a:latin typeface="Calibri"/>
                <a:cs typeface="Calibri"/>
              </a:rPr>
              <a:t> </a:t>
            </a:r>
            <a:r>
              <a:rPr lang="en-US" sz="2800" dirty="0">
                <a:latin typeface="Calibri"/>
                <a:cs typeface="Calibri"/>
              </a:rPr>
              <a:t>or</a:t>
            </a:r>
            <a:r>
              <a:rPr lang="en-US" sz="2800" spc="45" dirty="0">
                <a:latin typeface="Calibri"/>
                <a:cs typeface="Calibri"/>
              </a:rPr>
              <a:t> </a:t>
            </a:r>
            <a:r>
              <a:rPr lang="en-US" sz="2800" dirty="0">
                <a:latin typeface="Calibri"/>
                <a:cs typeface="Calibri"/>
              </a:rPr>
              <a:t>statistical</a:t>
            </a:r>
            <a:r>
              <a:rPr lang="en-US" sz="2800" spc="-155" dirty="0">
                <a:latin typeface="Calibri"/>
                <a:cs typeface="Calibri"/>
              </a:rPr>
              <a:t> </a:t>
            </a:r>
            <a:r>
              <a:rPr lang="en-US" sz="2800" spc="-10" dirty="0">
                <a:latin typeface="Calibri"/>
                <a:cs typeface="Calibri"/>
              </a:rPr>
              <a:t>software.</a:t>
            </a:r>
            <a:endParaRPr lang="en-US" sz="2800" dirty="0">
              <a:latin typeface="Calibri"/>
              <a:cs typeface="Calibri"/>
            </a:endParaRPr>
          </a:p>
          <a:p>
            <a:pPr marL="298450" indent="-457200">
              <a:lnSpc>
                <a:spcPct val="100000"/>
              </a:lnSpc>
              <a:spcBef>
                <a:spcPts val="750"/>
              </a:spcBef>
              <a:buFont typeface="Wingdings" panose="05000000000000000000" pitchFamily="2" charset="2"/>
              <a:buChar char="v"/>
            </a:pPr>
            <a:r>
              <a:rPr lang="en-US" sz="2800" b="1" dirty="0">
                <a:solidFill>
                  <a:srgbClr val="FF0000"/>
                </a:solidFill>
                <a:latin typeface="Calibri"/>
                <a:cs typeface="Calibri"/>
              </a:rPr>
              <a:t>Cleaning</a:t>
            </a:r>
            <a:r>
              <a:rPr lang="en-US" sz="2800" b="1" spc="-90" dirty="0">
                <a:solidFill>
                  <a:srgbClr val="FF0000"/>
                </a:solidFill>
                <a:latin typeface="Calibri"/>
                <a:cs typeface="Calibri"/>
              </a:rPr>
              <a:t> </a:t>
            </a:r>
            <a:r>
              <a:rPr lang="en-US" sz="2800" b="1" dirty="0">
                <a:solidFill>
                  <a:srgbClr val="FF0000"/>
                </a:solidFill>
                <a:latin typeface="Calibri"/>
                <a:cs typeface="Calibri"/>
              </a:rPr>
              <a:t>the</a:t>
            </a:r>
            <a:r>
              <a:rPr lang="en-US" sz="2800" b="1" spc="-5" dirty="0">
                <a:solidFill>
                  <a:srgbClr val="FF0000"/>
                </a:solidFill>
                <a:latin typeface="Calibri"/>
                <a:cs typeface="Calibri"/>
              </a:rPr>
              <a:t> </a:t>
            </a:r>
            <a:r>
              <a:rPr lang="en-US" sz="2800" b="1" dirty="0">
                <a:solidFill>
                  <a:srgbClr val="FF0000"/>
                </a:solidFill>
                <a:latin typeface="Calibri"/>
                <a:cs typeface="Calibri"/>
              </a:rPr>
              <a:t>Data</a:t>
            </a:r>
            <a:r>
              <a:rPr lang="en-US" sz="2800" b="1" spc="-50" dirty="0">
                <a:solidFill>
                  <a:srgbClr val="FF0000"/>
                </a:solidFill>
                <a:latin typeface="Calibri"/>
                <a:cs typeface="Calibri"/>
              </a:rPr>
              <a:t> :</a:t>
            </a:r>
            <a:endParaRPr lang="en-US" sz="2800" dirty="0">
              <a:latin typeface="Calibri"/>
              <a:cs typeface="Calibri"/>
            </a:endParaRPr>
          </a:p>
          <a:p>
            <a:pPr marL="469900" marR="757555" indent="-457200">
              <a:lnSpc>
                <a:spcPts val="2180"/>
              </a:lnSpc>
              <a:spcBef>
                <a:spcPts val="1010"/>
              </a:spcBef>
              <a:buFont typeface="Wingdings" panose="05000000000000000000" pitchFamily="2" charset="2"/>
              <a:buChar char="v"/>
            </a:pPr>
            <a:r>
              <a:rPr lang="en-US" sz="2800" dirty="0">
                <a:latin typeface="Calibri"/>
                <a:cs typeface="Calibri"/>
              </a:rPr>
              <a:t>Data</a:t>
            </a:r>
            <a:r>
              <a:rPr lang="en-US" sz="2800" spc="-114" dirty="0">
                <a:latin typeface="Calibri"/>
                <a:cs typeface="Calibri"/>
              </a:rPr>
              <a:t> </a:t>
            </a:r>
            <a:r>
              <a:rPr lang="en-US" sz="2800" dirty="0">
                <a:latin typeface="Calibri"/>
                <a:cs typeface="Calibri"/>
              </a:rPr>
              <a:t>cleaning</a:t>
            </a:r>
            <a:r>
              <a:rPr lang="en-US" sz="2800" spc="-10" dirty="0">
                <a:latin typeface="Calibri"/>
                <a:cs typeface="Calibri"/>
              </a:rPr>
              <a:t> </a:t>
            </a:r>
            <a:r>
              <a:rPr lang="en-US" sz="2800" dirty="0">
                <a:latin typeface="Calibri"/>
                <a:cs typeface="Calibri"/>
              </a:rPr>
              <a:t>is</a:t>
            </a:r>
            <a:r>
              <a:rPr lang="en-US" sz="2800" spc="-75" dirty="0">
                <a:latin typeface="Calibri"/>
                <a:cs typeface="Calibri"/>
              </a:rPr>
              <a:t> </a:t>
            </a:r>
            <a:r>
              <a:rPr lang="en-US" sz="2800" dirty="0">
                <a:latin typeface="Calibri"/>
                <a:cs typeface="Calibri"/>
              </a:rPr>
              <a:t>the</a:t>
            </a:r>
            <a:r>
              <a:rPr lang="en-US" sz="2800" spc="5" dirty="0">
                <a:latin typeface="Calibri"/>
                <a:cs typeface="Calibri"/>
              </a:rPr>
              <a:t> </a:t>
            </a:r>
            <a:r>
              <a:rPr lang="en-US" sz="2800" dirty="0">
                <a:latin typeface="Calibri"/>
                <a:cs typeface="Calibri"/>
              </a:rPr>
              <a:t>process</a:t>
            </a:r>
            <a:r>
              <a:rPr lang="en-US" sz="2800" spc="-80" dirty="0">
                <a:latin typeface="Calibri"/>
                <a:cs typeface="Calibri"/>
              </a:rPr>
              <a:t> </a:t>
            </a:r>
            <a:r>
              <a:rPr lang="en-US" sz="2800" dirty="0">
                <a:latin typeface="Calibri"/>
                <a:cs typeface="Calibri"/>
              </a:rPr>
              <a:t>of</a:t>
            </a:r>
            <a:r>
              <a:rPr lang="en-US" sz="2800" spc="-50" dirty="0">
                <a:latin typeface="Calibri"/>
                <a:cs typeface="Calibri"/>
              </a:rPr>
              <a:t> </a:t>
            </a:r>
            <a:r>
              <a:rPr lang="en-US" sz="2800" dirty="0">
                <a:latin typeface="Calibri"/>
                <a:cs typeface="Calibri"/>
              </a:rPr>
              <a:t>fixing</a:t>
            </a:r>
            <a:r>
              <a:rPr lang="en-US" sz="2800" spc="-15" dirty="0">
                <a:latin typeface="Calibri"/>
                <a:cs typeface="Calibri"/>
              </a:rPr>
              <a:t> </a:t>
            </a:r>
            <a:r>
              <a:rPr lang="en-US" sz="2800" dirty="0">
                <a:latin typeface="Calibri"/>
                <a:cs typeface="Calibri"/>
              </a:rPr>
              <a:t>or</a:t>
            </a:r>
            <a:r>
              <a:rPr lang="en-US" sz="2800" spc="-65" dirty="0">
                <a:latin typeface="Calibri"/>
                <a:cs typeface="Calibri"/>
              </a:rPr>
              <a:t> </a:t>
            </a:r>
            <a:r>
              <a:rPr lang="en-US" sz="2800" dirty="0">
                <a:latin typeface="Calibri"/>
                <a:cs typeface="Calibri"/>
              </a:rPr>
              <a:t>removing</a:t>
            </a:r>
            <a:r>
              <a:rPr lang="en-US" sz="2800" spc="-15" dirty="0">
                <a:latin typeface="Calibri"/>
                <a:cs typeface="Calibri"/>
              </a:rPr>
              <a:t> </a:t>
            </a:r>
            <a:r>
              <a:rPr lang="en-US" sz="2800" spc="-10" dirty="0">
                <a:latin typeface="Calibri"/>
                <a:cs typeface="Calibri"/>
              </a:rPr>
              <a:t>incorrect,</a:t>
            </a:r>
            <a:r>
              <a:rPr lang="en-US" sz="2800" spc="-20" dirty="0">
                <a:latin typeface="Calibri"/>
                <a:cs typeface="Calibri"/>
              </a:rPr>
              <a:t> </a:t>
            </a:r>
            <a:r>
              <a:rPr lang="en-US" sz="2800" dirty="0">
                <a:latin typeface="Calibri"/>
                <a:cs typeface="Calibri"/>
              </a:rPr>
              <a:t>corrupted,</a:t>
            </a:r>
            <a:r>
              <a:rPr lang="en-US" sz="2800" spc="50" dirty="0">
                <a:latin typeface="Calibri"/>
                <a:cs typeface="Calibri"/>
              </a:rPr>
              <a:t> </a:t>
            </a:r>
            <a:r>
              <a:rPr lang="en-US" sz="2800" spc="-10" dirty="0">
                <a:latin typeface="Calibri"/>
                <a:cs typeface="Calibri"/>
              </a:rPr>
              <a:t>incorrectly</a:t>
            </a:r>
            <a:r>
              <a:rPr lang="en-US" sz="2800" spc="15" dirty="0">
                <a:latin typeface="Calibri"/>
                <a:cs typeface="Calibri"/>
              </a:rPr>
              <a:t> </a:t>
            </a:r>
            <a:r>
              <a:rPr lang="en-US" sz="2800" spc="-10" dirty="0">
                <a:latin typeface="Calibri"/>
                <a:cs typeface="Calibri"/>
              </a:rPr>
              <a:t>formatted,</a:t>
            </a:r>
            <a:r>
              <a:rPr lang="en-US" sz="2800" spc="-85" dirty="0">
                <a:latin typeface="Calibri"/>
                <a:cs typeface="Calibri"/>
              </a:rPr>
              <a:t> </a:t>
            </a:r>
            <a:r>
              <a:rPr lang="en-US" sz="2800" dirty="0">
                <a:latin typeface="Calibri"/>
                <a:cs typeface="Calibri"/>
              </a:rPr>
              <a:t>duplicate,</a:t>
            </a:r>
            <a:r>
              <a:rPr lang="en-US" sz="2800" spc="-15" dirty="0">
                <a:latin typeface="Calibri"/>
                <a:cs typeface="Calibri"/>
              </a:rPr>
              <a:t> </a:t>
            </a:r>
            <a:r>
              <a:rPr lang="en-US" sz="2800" spc="-25" dirty="0">
                <a:latin typeface="Calibri"/>
                <a:cs typeface="Calibri"/>
              </a:rPr>
              <a:t>or </a:t>
            </a:r>
            <a:r>
              <a:rPr lang="en-US" sz="2800" dirty="0">
                <a:latin typeface="Calibri"/>
                <a:cs typeface="Calibri"/>
              </a:rPr>
              <a:t>incomplete</a:t>
            </a:r>
            <a:r>
              <a:rPr lang="en-US" sz="2800" spc="-60" dirty="0">
                <a:latin typeface="Calibri"/>
                <a:cs typeface="Calibri"/>
              </a:rPr>
              <a:t> </a:t>
            </a:r>
            <a:r>
              <a:rPr lang="en-US" sz="2800" dirty="0">
                <a:latin typeface="Calibri"/>
                <a:cs typeface="Calibri"/>
              </a:rPr>
              <a:t>data</a:t>
            </a:r>
            <a:r>
              <a:rPr lang="en-US" sz="2800" spc="-85" dirty="0">
                <a:latin typeface="Calibri"/>
                <a:cs typeface="Calibri"/>
              </a:rPr>
              <a:t> </a:t>
            </a:r>
            <a:r>
              <a:rPr lang="en-US" sz="2800" dirty="0">
                <a:latin typeface="Calibri"/>
                <a:cs typeface="Calibri"/>
              </a:rPr>
              <a:t>within</a:t>
            </a:r>
            <a:r>
              <a:rPr lang="en-US" sz="2800" spc="-30" dirty="0">
                <a:latin typeface="Calibri"/>
                <a:cs typeface="Calibri"/>
              </a:rPr>
              <a:t> </a:t>
            </a:r>
            <a:r>
              <a:rPr lang="en-US" sz="2800" dirty="0">
                <a:latin typeface="Calibri"/>
                <a:cs typeface="Calibri"/>
              </a:rPr>
              <a:t>a</a:t>
            </a:r>
            <a:r>
              <a:rPr lang="en-US" sz="2800" spc="-10" dirty="0">
                <a:latin typeface="Calibri"/>
                <a:cs typeface="Calibri"/>
              </a:rPr>
              <a:t> dataset.</a:t>
            </a:r>
            <a:endParaRPr lang="en-US" sz="2800" dirty="0">
              <a:latin typeface="Calibri"/>
              <a:cs typeface="Calibri"/>
            </a:endParaRPr>
          </a:p>
          <a:p>
            <a:pPr marL="298450" indent="-457200">
              <a:lnSpc>
                <a:spcPct val="100000"/>
              </a:lnSpc>
              <a:spcBef>
                <a:spcPts val="720"/>
              </a:spcBef>
              <a:buFont typeface="Wingdings" panose="05000000000000000000" pitchFamily="2" charset="2"/>
              <a:buChar char="v"/>
            </a:pPr>
            <a:r>
              <a:rPr lang="en-US" sz="2800" b="1" dirty="0">
                <a:solidFill>
                  <a:srgbClr val="FF0000"/>
                </a:solidFill>
                <a:latin typeface="Calibri"/>
                <a:cs typeface="Calibri"/>
              </a:rPr>
              <a:t>Exploratory</a:t>
            </a:r>
            <a:r>
              <a:rPr lang="en-US" sz="2800" b="1" spc="-140" dirty="0">
                <a:solidFill>
                  <a:srgbClr val="FF0000"/>
                </a:solidFill>
                <a:latin typeface="Calibri"/>
                <a:cs typeface="Calibri"/>
              </a:rPr>
              <a:t> </a:t>
            </a:r>
            <a:r>
              <a:rPr lang="en-US" sz="2800" b="1" dirty="0">
                <a:solidFill>
                  <a:srgbClr val="FF0000"/>
                </a:solidFill>
                <a:latin typeface="Calibri"/>
                <a:cs typeface="Calibri"/>
              </a:rPr>
              <a:t>data</a:t>
            </a:r>
            <a:r>
              <a:rPr lang="en-US" sz="2800" b="1" spc="-45" dirty="0">
                <a:solidFill>
                  <a:srgbClr val="FF0000"/>
                </a:solidFill>
                <a:latin typeface="Calibri"/>
                <a:cs typeface="Calibri"/>
              </a:rPr>
              <a:t> </a:t>
            </a:r>
            <a:r>
              <a:rPr lang="en-US" sz="2800" b="1" dirty="0">
                <a:solidFill>
                  <a:srgbClr val="FF0000"/>
                </a:solidFill>
                <a:latin typeface="Calibri"/>
                <a:cs typeface="Calibri"/>
              </a:rPr>
              <a:t>analysis</a:t>
            </a:r>
            <a:r>
              <a:rPr lang="en-US" sz="2800" b="1" spc="-75" dirty="0">
                <a:solidFill>
                  <a:srgbClr val="FF0000"/>
                </a:solidFill>
                <a:latin typeface="Calibri"/>
                <a:cs typeface="Calibri"/>
              </a:rPr>
              <a:t> </a:t>
            </a:r>
            <a:r>
              <a:rPr lang="en-US" sz="2800" b="1" spc="-50" dirty="0">
                <a:solidFill>
                  <a:srgbClr val="FF0000"/>
                </a:solidFill>
                <a:latin typeface="Calibri"/>
                <a:cs typeface="Calibri"/>
              </a:rPr>
              <a:t>:</a:t>
            </a:r>
            <a:endParaRPr lang="en-US" sz="2800" dirty="0">
              <a:latin typeface="Calibri"/>
              <a:cs typeface="Calibri"/>
            </a:endParaRPr>
          </a:p>
          <a:p>
            <a:pPr marL="469900" marR="5080" indent="-457200">
              <a:lnSpc>
                <a:spcPts val="2180"/>
              </a:lnSpc>
              <a:spcBef>
                <a:spcPts val="1010"/>
              </a:spcBef>
              <a:buFont typeface="Wingdings" panose="05000000000000000000" pitchFamily="2" charset="2"/>
              <a:buChar char="v"/>
            </a:pPr>
            <a:r>
              <a:rPr lang="en-US" sz="2800" dirty="0">
                <a:latin typeface="Calibri"/>
                <a:cs typeface="Calibri"/>
              </a:rPr>
              <a:t>Once</a:t>
            </a:r>
            <a:r>
              <a:rPr lang="en-US" sz="2800" spc="-70" dirty="0">
                <a:latin typeface="Calibri"/>
                <a:cs typeface="Calibri"/>
              </a:rPr>
              <a:t> </a:t>
            </a:r>
            <a:r>
              <a:rPr lang="en-US" sz="2800" dirty="0">
                <a:latin typeface="Calibri"/>
                <a:cs typeface="Calibri"/>
              </a:rPr>
              <a:t>the</a:t>
            </a:r>
            <a:r>
              <a:rPr lang="en-US" sz="2800" spc="20" dirty="0">
                <a:latin typeface="Calibri"/>
                <a:cs typeface="Calibri"/>
              </a:rPr>
              <a:t> </a:t>
            </a:r>
            <a:r>
              <a:rPr lang="en-US" sz="2800" dirty="0">
                <a:latin typeface="Calibri"/>
                <a:cs typeface="Calibri"/>
              </a:rPr>
              <a:t>datasets</a:t>
            </a:r>
            <a:r>
              <a:rPr lang="en-US" sz="2800" spc="-130" dirty="0">
                <a:latin typeface="Calibri"/>
                <a:cs typeface="Calibri"/>
              </a:rPr>
              <a:t> </a:t>
            </a:r>
            <a:r>
              <a:rPr lang="en-US" sz="2800" dirty="0">
                <a:latin typeface="Calibri"/>
                <a:cs typeface="Calibri"/>
              </a:rPr>
              <a:t>are</a:t>
            </a:r>
            <a:r>
              <a:rPr lang="en-US" sz="2800" spc="-50" dirty="0">
                <a:latin typeface="Calibri"/>
                <a:cs typeface="Calibri"/>
              </a:rPr>
              <a:t> </a:t>
            </a:r>
            <a:r>
              <a:rPr lang="en-US" sz="2800" dirty="0">
                <a:latin typeface="Calibri"/>
                <a:cs typeface="Calibri"/>
              </a:rPr>
              <a:t>cleaned,</a:t>
            </a:r>
            <a:r>
              <a:rPr lang="en-US" sz="2800" spc="75" dirty="0">
                <a:latin typeface="Calibri"/>
                <a:cs typeface="Calibri"/>
              </a:rPr>
              <a:t> </a:t>
            </a:r>
            <a:r>
              <a:rPr lang="en-US" sz="2800" dirty="0">
                <a:latin typeface="Calibri"/>
                <a:cs typeface="Calibri"/>
              </a:rPr>
              <a:t>they</a:t>
            </a:r>
            <a:r>
              <a:rPr lang="en-US" sz="2800" spc="-35" dirty="0">
                <a:latin typeface="Calibri"/>
                <a:cs typeface="Calibri"/>
              </a:rPr>
              <a:t> </a:t>
            </a:r>
            <a:r>
              <a:rPr lang="en-US" sz="2800" dirty="0">
                <a:latin typeface="Calibri"/>
                <a:cs typeface="Calibri"/>
              </a:rPr>
              <a:t>can</a:t>
            </a:r>
            <a:r>
              <a:rPr lang="en-US" sz="2800" spc="-25" dirty="0">
                <a:latin typeface="Calibri"/>
                <a:cs typeface="Calibri"/>
              </a:rPr>
              <a:t> </a:t>
            </a:r>
            <a:r>
              <a:rPr lang="en-US" sz="2800" dirty="0">
                <a:latin typeface="Calibri"/>
                <a:cs typeface="Calibri"/>
              </a:rPr>
              <a:t>then</a:t>
            </a:r>
            <a:r>
              <a:rPr lang="en-US" sz="2800" spc="-30" dirty="0">
                <a:latin typeface="Calibri"/>
                <a:cs typeface="Calibri"/>
              </a:rPr>
              <a:t> </a:t>
            </a:r>
            <a:r>
              <a:rPr lang="en-US" sz="2800" dirty="0">
                <a:latin typeface="Calibri"/>
                <a:cs typeface="Calibri"/>
              </a:rPr>
              <a:t>be</a:t>
            </a:r>
            <a:r>
              <a:rPr lang="en-US" sz="2800" spc="20" dirty="0">
                <a:latin typeface="Calibri"/>
                <a:cs typeface="Calibri"/>
              </a:rPr>
              <a:t> </a:t>
            </a:r>
            <a:r>
              <a:rPr lang="en-US" sz="2800" spc="-10" dirty="0">
                <a:latin typeface="Calibri"/>
                <a:cs typeface="Calibri"/>
              </a:rPr>
              <a:t>analyzed.</a:t>
            </a:r>
            <a:r>
              <a:rPr lang="en-US" sz="2800" spc="-80" dirty="0">
                <a:latin typeface="Calibri"/>
                <a:cs typeface="Calibri"/>
              </a:rPr>
              <a:t> </a:t>
            </a:r>
            <a:r>
              <a:rPr lang="en-US" sz="2800" dirty="0">
                <a:latin typeface="Calibri"/>
                <a:cs typeface="Calibri"/>
              </a:rPr>
              <a:t>Analysts</a:t>
            </a:r>
            <a:r>
              <a:rPr lang="en-US" sz="2800" spc="-130" dirty="0">
                <a:latin typeface="Calibri"/>
                <a:cs typeface="Calibri"/>
              </a:rPr>
              <a:t> </a:t>
            </a:r>
            <a:r>
              <a:rPr lang="en-US" sz="2800" dirty="0">
                <a:latin typeface="Calibri"/>
                <a:cs typeface="Calibri"/>
              </a:rPr>
              <a:t>may</a:t>
            </a:r>
            <a:r>
              <a:rPr lang="en-US" sz="2800" spc="-105" dirty="0">
                <a:latin typeface="Calibri"/>
                <a:cs typeface="Calibri"/>
              </a:rPr>
              <a:t> </a:t>
            </a:r>
            <a:r>
              <a:rPr lang="en-US" sz="2800" dirty="0">
                <a:latin typeface="Calibri"/>
                <a:cs typeface="Calibri"/>
              </a:rPr>
              <a:t>apply</a:t>
            </a:r>
            <a:r>
              <a:rPr lang="en-US" sz="2800" spc="-30" dirty="0">
                <a:latin typeface="Calibri"/>
                <a:cs typeface="Calibri"/>
              </a:rPr>
              <a:t> </a:t>
            </a:r>
            <a:r>
              <a:rPr lang="en-US" sz="2800" dirty="0">
                <a:latin typeface="Calibri"/>
                <a:cs typeface="Calibri"/>
              </a:rPr>
              <a:t>a</a:t>
            </a:r>
            <a:r>
              <a:rPr lang="en-US" sz="2800" spc="-5" dirty="0">
                <a:latin typeface="Calibri"/>
                <a:cs typeface="Calibri"/>
              </a:rPr>
              <a:t> </a:t>
            </a:r>
            <a:r>
              <a:rPr lang="en-US" sz="2800" dirty="0">
                <a:latin typeface="Calibri"/>
                <a:cs typeface="Calibri"/>
              </a:rPr>
              <a:t>variety</a:t>
            </a:r>
            <a:r>
              <a:rPr lang="en-US" sz="2800" spc="-40" dirty="0">
                <a:latin typeface="Calibri"/>
                <a:cs typeface="Calibri"/>
              </a:rPr>
              <a:t> </a:t>
            </a:r>
            <a:r>
              <a:rPr lang="en-US" sz="2800" dirty="0">
                <a:latin typeface="Calibri"/>
                <a:cs typeface="Calibri"/>
              </a:rPr>
              <a:t>of</a:t>
            </a:r>
            <a:r>
              <a:rPr lang="en-US" sz="2800" spc="-35" dirty="0">
                <a:latin typeface="Calibri"/>
                <a:cs typeface="Calibri"/>
              </a:rPr>
              <a:t> </a:t>
            </a:r>
            <a:r>
              <a:rPr lang="en-US" sz="2800" dirty="0">
                <a:latin typeface="Calibri"/>
                <a:cs typeface="Calibri"/>
              </a:rPr>
              <a:t>techniques,</a:t>
            </a:r>
            <a:r>
              <a:rPr lang="en-US" sz="2800" spc="5" dirty="0">
                <a:latin typeface="Calibri"/>
                <a:cs typeface="Calibri"/>
              </a:rPr>
              <a:t> </a:t>
            </a:r>
            <a:r>
              <a:rPr lang="en-US" sz="2800" spc="-10" dirty="0">
                <a:latin typeface="Calibri"/>
                <a:cs typeface="Calibri"/>
              </a:rPr>
              <a:t>referred</a:t>
            </a:r>
            <a:r>
              <a:rPr lang="en-US" sz="2800" spc="40" dirty="0">
                <a:latin typeface="Calibri"/>
                <a:cs typeface="Calibri"/>
              </a:rPr>
              <a:t> </a:t>
            </a:r>
            <a:r>
              <a:rPr lang="en-US" sz="2800" spc="-25" dirty="0">
                <a:latin typeface="Calibri"/>
                <a:cs typeface="Calibri"/>
              </a:rPr>
              <a:t>to </a:t>
            </a:r>
            <a:r>
              <a:rPr lang="en-US" sz="2800" dirty="0">
                <a:solidFill>
                  <a:srgbClr val="252525"/>
                </a:solidFill>
                <a:latin typeface="Calibri"/>
                <a:cs typeface="Calibri"/>
              </a:rPr>
              <a:t>as</a:t>
            </a:r>
            <a:r>
              <a:rPr lang="en-US" sz="2800" spc="-35" dirty="0">
                <a:solidFill>
                  <a:srgbClr val="252525"/>
                </a:solidFill>
                <a:latin typeface="Calibri"/>
                <a:cs typeface="Calibri"/>
              </a:rPr>
              <a:t> </a:t>
            </a:r>
            <a:r>
              <a:rPr lang="en-US" sz="2800" dirty="0">
                <a:solidFill>
                  <a:srgbClr val="252525"/>
                </a:solidFill>
                <a:latin typeface="Calibri"/>
                <a:cs typeface="Calibri"/>
              </a:rPr>
              <a:t>exploratory</a:t>
            </a:r>
            <a:r>
              <a:rPr lang="en-US" sz="2800" spc="65" dirty="0">
                <a:solidFill>
                  <a:srgbClr val="252525"/>
                </a:solidFill>
                <a:latin typeface="Calibri"/>
                <a:cs typeface="Calibri"/>
              </a:rPr>
              <a:t> </a:t>
            </a:r>
            <a:r>
              <a:rPr lang="en-US" sz="2800" dirty="0">
                <a:solidFill>
                  <a:srgbClr val="252525"/>
                </a:solidFill>
                <a:latin typeface="Calibri"/>
                <a:cs typeface="Calibri"/>
              </a:rPr>
              <a:t>data</a:t>
            </a:r>
            <a:r>
              <a:rPr lang="en-US" sz="2800" spc="-65" dirty="0">
                <a:solidFill>
                  <a:srgbClr val="252525"/>
                </a:solidFill>
                <a:latin typeface="Calibri"/>
                <a:cs typeface="Calibri"/>
              </a:rPr>
              <a:t> </a:t>
            </a:r>
            <a:r>
              <a:rPr lang="en-US" sz="2800" dirty="0">
                <a:solidFill>
                  <a:srgbClr val="252525"/>
                </a:solidFill>
                <a:latin typeface="Calibri"/>
                <a:cs typeface="Calibri"/>
              </a:rPr>
              <a:t>analysis,</a:t>
            </a:r>
            <a:r>
              <a:rPr lang="en-US" sz="2800" spc="-125" dirty="0">
                <a:solidFill>
                  <a:srgbClr val="252525"/>
                </a:solidFill>
                <a:latin typeface="Calibri"/>
                <a:cs typeface="Calibri"/>
              </a:rPr>
              <a:t> </a:t>
            </a:r>
            <a:r>
              <a:rPr lang="en-US" sz="2800" dirty="0">
                <a:solidFill>
                  <a:srgbClr val="252525"/>
                </a:solidFill>
                <a:latin typeface="Calibri"/>
                <a:cs typeface="Calibri"/>
              </a:rPr>
              <a:t>to</a:t>
            </a:r>
            <a:r>
              <a:rPr lang="en-US" sz="2800" spc="-15" dirty="0">
                <a:solidFill>
                  <a:srgbClr val="252525"/>
                </a:solidFill>
                <a:latin typeface="Calibri"/>
                <a:cs typeface="Calibri"/>
              </a:rPr>
              <a:t> </a:t>
            </a:r>
            <a:r>
              <a:rPr lang="en-US" sz="2800" dirty="0">
                <a:solidFill>
                  <a:srgbClr val="252525"/>
                </a:solidFill>
                <a:latin typeface="Calibri"/>
                <a:cs typeface="Calibri"/>
              </a:rPr>
              <a:t>begin</a:t>
            </a:r>
            <a:r>
              <a:rPr lang="en-US" sz="2800" spc="-5" dirty="0">
                <a:solidFill>
                  <a:srgbClr val="252525"/>
                </a:solidFill>
                <a:latin typeface="Calibri"/>
                <a:cs typeface="Calibri"/>
              </a:rPr>
              <a:t> </a:t>
            </a:r>
            <a:r>
              <a:rPr lang="en-US" sz="2800" spc="-10" dirty="0">
                <a:solidFill>
                  <a:srgbClr val="252525"/>
                </a:solidFill>
                <a:latin typeface="Calibri"/>
                <a:cs typeface="Calibri"/>
              </a:rPr>
              <a:t>understanding</a:t>
            </a:r>
            <a:r>
              <a:rPr lang="en-US" sz="2800" spc="-125" dirty="0">
                <a:solidFill>
                  <a:srgbClr val="252525"/>
                </a:solidFill>
                <a:latin typeface="Calibri"/>
                <a:cs typeface="Calibri"/>
              </a:rPr>
              <a:t> </a:t>
            </a:r>
            <a:r>
              <a:rPr lang="en-US" sz="2800" dirty="0">
                <a:solidFill>
                  <a:srgbClr val="252525"/>
                </a:solidFill>
                <a:latin typeface="Calibri"/>
                <a:cs typeface="Calibri"/>
              </a:rPr>
              <a:t>the</a:t>
            </a:r>
            <a:r>
              <a:rPr lang="en-US" sz="2800" spc="50" dirty="0">
                <a:solidFill>
                  <a:srgbClr val="252525"/>
                </a:solidFill>
                <a:latin typeface="Calibri"/>
                <a:cs typeface="Calibri"/>
              </a:rPr>
              <a:t> </a:t>
            </a:r>
            <a:r>
              <a:rPr lang="en-US" sz="2800" dirty="0">
                <a:solidFill>
                  <a:srgbClr val="252525"/>
                </a:solidFill>
                <a:latin typeface="Calibri"/>
                <a:cs typeface="Calibri"/>
              </a:rPr>
              <a:t>messages</a:t>
            </a:r>
            <a:r>
              <a:rPr lang="en-US" sz="2800" spc="-120" dirty="0">
                <a:solidFill>
                  <a:srgbClr val="252525"/>
                </a:solidFill>
                <a:latin typeface="Calibri"/>
                <a:cs typeface="Calibri"/>
              </a:rPr>
              <a:t> </a:t>
            </a:r>
            <a:r>
              <a:rPr lang="en-US" sz="2800" spc="-10" dirty="0">
                <a:solidFill>
                  <a:srgbClr val="252525"/>
                </a:solidFill>
                <a:latin typeface="Calibri"/>
                <a:cs typeface="Calibri"/>
              </a:rPr>
              <a:t>contained</a:t>
            </a:r>
            <a:r>
              <a:rPr lang="en-US" sz="2800" spc="-80" dirty="0">
                <a:solidFill>
                  <a:srgbClr val="252525"/>
                </a:solidFill>
                <a:latin typeface="Calibri"/>
                <a:cs typeface="Calibri"/>
              </a:rPr>
              <a:t> </a:t>
            </a:r>
            <a:r>
              <a:rPr lang="en-US" sz="2800" dirty="0">
                <a:solidFill>
                  <a:srgbClr val="252525"/>
                </a:solidFill>
                <a:latin typeface="Calibri"/>
                <a:cs typeface="Calibri"/>
              </a:rPr>
              <a:t>within</a:t>
            </a:r>
            <a:r>
              <a:rPr lang="en-US" sz="2800" spc="-10" dirty="0">
                <a:solidFill>
                  <a:srgbClr val="252525"/>
                </a:solidFill>
                <a:latin typeface="Calibri"/>
                <a:cs typeface="Calibri"/>
              </a:rPr>
              <a:t> </a:t>
            </a:r>
            <a:r>
              <a:rPr lang="en-US" sz="2800" dirty="0">
                <a:solidFill>
                  <a:srgbClr val="252525"/>
                </a:solidFill>
                <a:latin typeface="Calibri"/>
                <a:cs typeface="Calibri"/>
              </a:rPr>
              <a:t>the</a:t>
            </a:r>
            <a:r>
              <a:rPr lang="en-US" sz="2800" spc="50" dirty="0">
                <a:solidFill>
                  <a:srgbClr val="252525"/>
                </a:solidFill>
                <a:latin typeface="Calibri"/>
                <a:cs typeface="Calibri"/>
              </a:rPr>
              <a:t> </a:t>
            </a:r>
            <a:r>
              <a:rPr lang="en-US" sz="2800" dirty="0">
                <a:solidFill>
                  <a:srgbClr val="252525"/>
                </a:solidFill>
                <a:latin typeface="Calibri"/>
                <a:cs typeface="Calibri"/>
              </a:rPr>
              <a:t>obtained</a:t>
            </a:r>
            <a:r>
              <a:rPr lang="en-US" sz="2800" spc="-10" dirty="0">
                <a:solidFill>
                  <a:srgbClr val="252525"/>
                </a:solidFill>
                <a:latin typeface="Calibri"/>
                <a:cs typeface="Calibri"/>
              </a:rPr>
              <a:t> data.</a:t>
            </a:r>
            <a:endParaRPr lang="en-US" sz="2800" dirty="0">
              <a:latin typeface="Calibri"/>
              <a:cs typeface="Calibri"/>
            </a:endParaRPr>
          </a:p>
          <a:p>
            <a:pPr marL="241300" indent="-457200">
              <a:lnSpc>
                <a:spcPct val="100000"/>
              </a:lnSpc>
              <a:spcBef>
                <a:spcPts val="715"/>
              </a:spcBef>
              <a:buFont typeface="Wingdings" panose="05000000000000000000" pitchFamily="2" charset="2"/>
              <a:buChar char="v"/>
            </a:pPr>
            <a:r>
              <a:rPr lang="en-US" sz="2800" b="1" dirty="0">
                <a:solidFill>
                  <a:srgbClr val="FF0000"/>
                </a:solidFill>
                <a:latin typeface="Calibri"/>
                <a:cs typeface="Calibri"/>
              </a:rPr>
              <a:t>Data</a:t>
            </a:r>
            <a:r>
              <a:rPr lang="en-US" sz="2800" b="1" spc="-5" dirty="0">
                <a:solidFill>
                  <a:srgbClr val="FF0000"/>
                </a:solidFill>
                <a:latin typeface="Calibri"/>
                <a:cs typeface="Calibri"/>
              </a:rPr>
              <a:t> </a:t>
            </a:r>
            <a:r>
              <a:rPr lang="en-US" sz="2800" b="1" dirty="0">
                <a:solidFill>
                  <a:srgbClr val="FF0000"/>
                </a:solidFill>
                <a:latin typeface="Calibri"/>
                <a:cs typeface="Calibri"/>
              </a:rPr>
              <a:t>visualization</a:t>
            </a:r>
            <a:r>
              <a:rPr lang="en-US" sz="2800" b="1" spc="-175" dirty="0">
                <a:solidFill>
                  <a:srgbClr val="FF0000"/>
                </a:solidFill>
                <a:latin typeface="Calibri"/>
                <a:cs typeface="Calibri"/>
              </a:rPr>
              <a:t> </a:t>
            </a:r>
            <a:r>
              <a:rPr lang="en-US" sz="2800" b="1" spc="-50" dirty="0">
                <a:solidFill>
                  <a:srgbClr val="FF0000"/>
                </a:solidFill>
                <a:latin typeface="Calibri"/>
                <a:cs typeface="Calibri"/>
              </a:rPr>
              <a:t>:</a:t>
            </a:r>
            <a:endParaRPr lang="en-US" sz="2800" dirty="0">
              <a:latin typeface="Calibri"/>
              <a:cs typeface="Calibri"/>
            </a:endParaRPr>
          </a:p>
          <a:p>
            <a:pPr marL="469900" marR="215900" indent="-457200">
              <a:lnSpc>
                <a:spcPts val="2180"/>
              </a:lnSpc>
              <a:spcBef>
                <a:spcPts val="1010"/>
              </a:spcBef>
              <a:buFont typeface="Wingdings" panose="05000000000000000000" pitchFamily="2" charset="2"/>
              <a:buChar char="v"/>
            </a:pPr>
            <a:r>
              <a:rPr lang="en-US" sz="2800" dirty="0">
                <a:latin typeface="Calibri"/>
                <a:cs typeface="Calibri"/>
              </a:rPr>
              <a:t>Data</a:t>
            </a:r>
            <a:r>
              <a:rPr lang="en-US" sz="2800" spc="-150" dirty="0">
                <a:latin typeface="Calibri"/>
                <a:cs typeface="Calibri"/>
              </a:rPr>
              <a:t> </a:t>
            </a:r>
            <a:r>
              <a:rPr lang="en-US" sz="2800" dirty="0">
                <a:latin typeface="Calibri"/>
                <a:cs typeface="Calibri"/>
              </a:rPr>
              <a:t>visualization</a:t>
            </a:r>
            <a:r>
              <a:rPr lang="en-US" sz="2800" spc="-90" dirty="0">
                <a:latin typeface="Calibri"/>
                <a:cs typeface="Calibri"/>
              </a:rPr>
              <a:t> </a:t>
            </a:r>
            <a:r>
              <a:rPr lang="en-US" sz="2800" dirty="0">
                <a:latin typeface="Calibri"/>
                <a:cs typeface="Calibri"/>
              </a:rPr>
              <a:t>is</a:t>
            </a:r>
            <a:r>
              <a:rPr lang="en-US" sz="2800" spc="35" dirty="0">
                <a:latin typeface="Calibri"/>
                <a:cs typeface="Calibri"/>
              </a:rPr>
              <a:t> </a:t>
            </a:r>
            <a:r>
              <a:rPr lang="en-US" sz="2800" dirty="0">
                <a:latin typeface="Calibri"/>
                <a:cs typeface="Calibri"/>
              </a:rPr>
              <a:t>the</a:t>
            </a:r>
            <a:r>
              <a:rPr lang="en-US" sz="2800" spc="-35" dirty="0">
                <a:latin typeface="Calibri"/>
                <a:cs typeface="Calibri"/>
              </a:rPr>
              <a:t> </a:t>
            </a:r>
            <a:r>
              <a:rPr lang="en-US" sz="2800" spc="-10" dirty="0">
                <a:latin typeface="Calibri"/>
                <a:cs typeface="Calibri"/>
              </a:rPr>
              <a:t>graphical representation </a:t>
            </a:r>
            <a:r>
              <a:rPr lang="en-US" sz="2800" dirty="0">
                <a:latin typeface="Calibri"/>
                <a:cs typeface="Calibri"/>
              </a:rPr>
              <a:t>of</a:t>
            </a:r>
            <a:r>
              <a:rPr lang="en-US" sz="2800" spc="-20" dirty="0">
                <a:latin typeface="Calibri"/>
                <a:cs typeface="Calibri"/>
              </a:rPr>
              <a:t> </a:t>
            </a:r>
            <a:r>
              <a:rPr lang="en-US" sz="2800" spc="-10" dirty="0">
                <a:latin typeface="Calibri"/>
                <a:cs typeface="Calibri"/>
              </a:rPr>
              <a:t>information</a:t>
            </a:r>
            <a:r>
              <a:rPr lang="en-US" sz="2800" spc="-15" dirty="0">
                <a:latin typeface="Calibri"/>
                <a:cs typeface="Calibri"/>
              </a:rPr>
              <a:t> </a:t>
            </a:r>
            <a:r>
              <a:rPr lang="en-US" sz="2800" dirty="0">
                <a:latin typeface="Calibri"/>
                <a:cs typeface="Calibri"/>
              </a:rPr>
              <a:t>and</a:t>
            </a:r>
            <a:r>
              <a:rPr lang="en-US" sz="2800" spc="-15" dirty="0">
                <a:latin typeface="Calibri"/>
                <a:cs typeface="Calibri"/>
              </a:rPr>
              <a:t> </a:t>
            </a:r>
            <a:r>
              <a:rPr lang="en-US" sz="2800" dirty="0">
                <a:latin typeface="Calibri"/>
                <a:cs typeface="Calibri"/>
              </a:rPr>
              <a:t>data.</a:t>
            </a:r>
            <a:r>
              <a:rPr lang="en-US" sz="2800" spc="-55" dirty="0">
                <a:latin typeface="Calibri"/>
                <a:cs typeface="Calibri"/>
              </a:rPr>
              <a:t> </a:t>
            </a:r>
            <a:r>
              <a:rPr lang="en-US" sz="2800" dirty="0">
                <a:latin typeface="Calibri"/>
                <a:cs typeface="Calibri"/>
              </a:rPr>
              <a:t>By</a:t>
            </a:r>
            <a:r>
              <a:rPr lang="en-US" sz="2800" spc="-90" dirty="0">
                <a:latin typeface="Calibri"/>
                <a:cs typeface="Calibri"/>
              </a:rPr>
              <a:t> </a:t>
            </a:r>
            <a:r>
              <a:rPr lang="en-US" sz="2800" dirty="0">
                <a:latin typeface="Calibri"/>
                <a:cs typeface="Calibri"/>
              </a:rPr>
              <a:t>using</a:t>
            </a:r>
            <a:r>
              <a:rPr lang="en-US" sz="2800" spc="-55" dirty="0">
                <a:latin typeface="Calibri"/>
                <a:cs typeface="Calibri"/>
              </a:rPr>
              <a:t> </a:t>
            </a:r>
            <a:r>
              <a:rPr lang="en-US" sz="2800" dirty="0">
                <a:latin typeface="Calibri"/>
                <a:cs typeface="Calibri"/>
              </a:rPr>
              <a:t>visual</a:t>
            </a:r>
            <a:r>
              <a:rPr lang="en-US" sz="2800" spc="-10" dirty="0">
                <a:latin typeface="Calibri"/>
                <a:cs typeface="Calibri"/>
              </a:rPr>
              <a:t> </a:t>
            </a:r>
            <a:r>
              <a:rPr lang="en-US" sz="2800" dirty="0">
                <a:latin typeface="Calibri"/>
                <a:cs typeface="Calibri"/>
              </a:rPr>
              <a:t>elements</a:t>
            </a:r>
            <a:r>
              <a:rPr lang="en-US" sz="2800" spc="25" dirty="0">
                <a:latin typeface="Calibri"/>
                <a:cs typeface="Calibri"/>
              </a:rPr>
              <a:t> </a:t>
            </a:r>
            <a:r>
              <a:rPr lang="en-US" sz="2800" dirty="0">
                <a:latin typeface="Calibri"/>
                <a:cs typeface="Calibri"/>
              </a:rPr>
              <a:t>like</a:t>
            </a:r>
            <a:r>
              <a:rPr lang="en-US" sz="2800" spc="45" dirty="0">
                <a:latin typeface="Calibri"/>
                <a:cs typeface="Calibri"/>
              </a:rPr>
              <a:t> </a:t>
            </a:r>
            <a:r>
              <a:rPr lang="en-US" sz="2800" spc="-10" dirty="0">
                <a:latin typeface="Calibri"/>
                <a:cs typeface="Calibri"/>
              </a:rPr>
              <a:t>charts, </a:t>
            </a:r>
            <a:r>
              <a:rPr lang="en-US" sz="2800" dirty="0">
                <a:latin typeface="Calibri"/>
                <a:cs typeface="Calibri"/>
              </a:rPr>
              <a:t>graphs,</a:t>
            </a:r>
            <a:r>
              <a:rPr lang="en-US" sz="2800" spc="-60" dirty="0">
                <a:latin typeface="Calibri"/>
                <a:cs typeface="Calibri"/>
              </a:rPr>
              <a:t> </a:t>
            </a:r>
            <a:r>
              <a:rPr lang="en-US" sz="2800" dirty="0">
                <a:latin typeface="Calibri"/>
                <a:cs typeface="Calibri"/>
              </a:rPr>
              <a:t>and</a:t>
            </a:r>
            <a:r>
              <a:rPr lang="en-US" sz="2800" spc="-20" dirty="0">
                <a:latin typeface="Calibri"/>
                <a:cs typeface="Calibri"/>
              </a:rPr>
              <a:t> </a:t>
            </a:r>
            <a:r>
              <a:rPr lang="en-US" sz="2800" dirty="0">
                <a:latin typeface="Calibri"/>
                <a:cs typeface="Calibri"/>
              </a:rPr>
              <a:t>maps,</a:t>
            </a:r>
            <a:r>
              <a:rPr lang="en-US" sz="2800" spc="-135" dirty="0">
                <a:latin typeface="Calibri"/>
                <a:cs typeface="Calibri"/>
              </a:rPr>
              <a:t> </a:t>
            </a:r>
            <a:r>
              <a:rPr lang="en-US" sz="2800" dirty="0">
                <a:latin typeface="Calibri"/>
                <a:cs typeface="Calibri"/>
              </a:rPr>
              <a:t>data</a:t>
            </a:r>
            <a:r>
              <a:rPr lang="en-US" sz="2800" spc="-70" dirty="0">
                <a:latin typeface="Calibri"/>
                <a:cs typeface="Calibri"/>
              </a:rPr>
              <a:t> </a:t>
            </a:r>
            <a:r>
              <a:rPr lang="en-US" sz="2800" dirty="0">
                <a:latin typeface="Calibri"/>
                <a:cs typeface="Calibri"/>
              </a:rPr>
              <a:t>visualization</a:t>
            </a:r>
            <a:r>
              <a:rPr lang="en-US" sz="2800" spc="-95" dirty="0">
                <a:latin typeface="Calibri"/>
                <a:cs typeface="Calibri"/>
              </a:rPr>
              <a:t> </a:t>
            </a:r>
            <a:r>
              <a:rPr lang="en-US" sz="2800" dirty="0">
                <a:latin typeface="Calibri"/>
                <a:cs typeface="Calibri"/>
              </a:rPr>
              <a:t>tools</a:t>
            </a:r>
            <a:r>
              <a:rPr lang="en-US" sz="2800" spc="-50" dirty="0">
                <a:latin typeface="Calibri"/>
                <a:cs typeface="Calibri"/>
              </a:rPr>
              <a:t> </a:t>
            </a:r>
            <a:r>
              <a:rPr lang="en-US" sz="2800" dirty="0">
                <a:latin typeface="Calibri"/>
                <a:cs typeface="Calibri"/>
              </a:rPr>
              <a:t>provide</a:t>
            </a:r>
            <a:r>
              <a:rPr lang="en-US" sz="2800" spc="35" dirty="0">
                <a:latin typeface="Calibri"/>
                <a:cs typeface="Calibri"/>
              </a:rPr>
              <a:t> </a:t>
            </a:r>
            <a:r>
              <a:rPr lang="en-US" sz="2800" dirty="0">
                <a:latin typeface="Calibri"/>
                <a:cs typeface="Calibri"/>
              </a:rPr>
              <a:t>an</a:t>
            </a:r>
            <a:r>
              <a:rPr lang="en-US" sz="2800" spc="-10" dirty="0">
                <a:latin typeface="Calibri"/>
                <a:cs typeface="Calibri"/>
              </a:rPr>
              <a:t> </a:t>
            </a:r>
            <a:r>
              <a:rPr lang="en-US" sz="2800" dirty="0">
                <a:latin typeface="Calibri"/>
                <a:cs typeface="Calibri"/>
              </a:rPr>
              <a:t>accessible</a:t>
            </a:r>
            <a:r>
              <a:rPr lang="en-US" sz="2800" spc="-40" dirty="0">
                <a:latin typeface="Calibri"/>
                <a:cs typeface="Calibri"/>
              </a:rPr>
              <a:t> </a:t>
            </a:r>
            <a:r>
              <a:rPr lang="en-US" sz="2800" dirty="0">
                <a:latin typeface="Calibri"/>
                <a:cs typeface="Calibri"/>
              </a:rPr>
              <a:t>way</a:t>
            </a:r>
            <a:r>
              <a:rPr lang="en-US" sz="2800" spc="-95" dirty="0">
                <a:latin typeface="Calibri"/>
                <a:cs typeface="Calibri"/>
              </a:rPr>
              <a:t> </a:t>
            </a:r>
            <a:r>
              <a:rPr lang="en-US" sz="2800" dirty="0">
                <a:latin typeface="Calibri"/>
                <a:cs typeface="Calibri"/>
              </a:rPr>
              <a:t>to</a:t>
            </a:r>
            <a:r>
              <a:rPr lang="en-US" sz="2800" spc="-25" dirty="0">
                <a:latin typeface="Calibri"/>
                <a:cs typeface="Calibri"/>
              </a:rPr>
              <a:t> </a:t>
            </a:r>
            <a:r>
              <a:rPr lang="en-US" sz="2800" dirty="0">
                <a:latin typeface="Calibri"/>
                <a:cs typeface="Calibri"/>
              </a:rPr>
              <a:t>see</a:t>
            </a:r>
            <a:r>
              <a:rPr lang="en-US" sz="2800" spc="-35" dirty="0">
                <a:latin typeface="Calibri"/>
                <a:cs typeface="Calibri"/>
              </a:rPr>
              <a:t> </a:t>
            </a:r>
            <a:r>
              <a:rPr lang="en-US" sz="2800" dirty="0">
                <a:latin typeface="Calibri"/>
                <a:cs typeface="Calibri"/>
              </a:rPr>
              <a:t>and</a:t>
            </a:r>
            <a:r>
              <a:rPr lang="en-US" sz="2800" spc="-20" dirty="0">
                <a:latin typeface="Calibri"/>
                <a:cs typeface="Calibri"/>
              </a:rPr>
              <a:t> </a:t>
            </a:r>
            <a:r>
              <a:rPr lang="en-US" sz="2800" dirty="0">
                <a:latin typeface="Calibri"/>
                <a:cs typeface="Calibri"/>
              </a:rPr>
              <a:t>understand</a:t>
            </a:r>
            <a:r>
              <a:rPr lang="en-US" sz="2800" spc="-95" dirty="0">
                <a:latin typeface="Calibri"/>
                <a:cs typeface="Calibri"/>
              </a:rPr>
              <a:t> </a:t>
            </a:r>
            <a:r>
              <a:rPr lang="en-US" sz="2800" dirty="0">
                <a:latin typeface="Calibri"/>
                <a:cs typeface="Calibri"/>
              </a:rPr>
              <a:t>trends,</a:t>
            </a:r>
            <a:r>
              <a:rPr lang="en-US" sz="2800" spc="-60" dirty="0">
                <a:latin typeface="Calibri"/>
                <a:cs typeface="Calibri"/>
              </a:rPr>
              <a:t> </a:t>
            </a:r>
            <a:r>
              <a:rPr lang="en-US" sz="2800" dirty="0">
                <a:latin typeface="Calibri"/>
                <a:cs typeface="Calibri"/>
              </a:rPr>
              <a:t>outliers,</a:t>
            </a:r>
            <a:r>
              <a:rPr lang="en-US" sz="2800" spc="20" dirty="0">
                <a:latin typeface="Calibri"/>
                <a:cs typeface="Calibri"/>
              </a:rPr>
              <a:t> </a:t>
            </a:r>
            <a:r>
              <a:rPr lang="en-US" sz="2800" spc="-25" dirty="0">
                <a:latin typeface="Calibri"/>
                <a:cs typeface="Calibri"/>
              </a:rPr>
              <a:t>and </a:t>
            </a:r>
            <a:r>
              <a:rPr lang="en-US" sz="2800" dirty="0">
                <a:latin typeface="Calibri"/>
                <a:cs typeface="Calibri"/>
              </a:rPr>
              <a:t>patterns</a:t>
            </a:r>
            <a:r>
              <a:rPr lang="en-US" sz="2800" spc="-70" dirty="0">
                <a:latin typeface="Calibri"/>
                <a:cs typeface="Calibri"/>
              </a:rPr>
              <a:t> </a:t>
            </a:r>
            <a:r>
              <a:rPr lang="en-US" sz="2800" dirty="0">
                <a:latin typeface="Calibri"/>
                <a:cs typeface="Calibri"/>
              </a:rPr>
              <a:t>in</a:t>
            </a:r>
            <a:r>
              <a:rPr lang="en-US" sz="2800" spc="-45" dirty="0">
                <a:latin typeface="Calibri"/>
                <a:cs typeface="Calibri"/>
              </a:rPr>
              <a:t> </a:t>
            </a:r>
            <a:r>
              <a:rPr lang="en-US" sz="2800" spc="-10" dirty="0">
                <a:latin typeface="Calibri"/>
                <a:cs typeface="Calibri"/>
              </a:rPr>
              <a:t>data.</a:t>
            </a:r>
            <a:endParaRPr lang="en-US" sz="2800" dirty="0">
              <a:latin typeface="Calibri"/>
              <a:cs typeface="Calibri"/>
            </a:endParaRPr>
          </a:p>
        </p:txBody>
      </p:sp>
    </p:spTree>
    <p:extLst>
      <p:ext uri="{BB962C8B-B14F-4D97-AF65-F5344CB8AC3E}">
        <p14:creationId xmlns:p14="http://schemas.microsoft.com/office/powerpoint/2010/main" val="2296707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3062-3DFA-11E5-2FC4-3A68B47515D5}"/>
              </a:ext>
            </a:extLst>
          </p:cNvPr>
          <p:cNvSpPr>
            <a:spLocks noGrp="1"/>
          </p:cNvSpPr>
          <p:nvPr>
            <p:ph type="title"/>
          </p:nvPr>
        </p:nvSpPr>
        <p:spPr>
          <a:xfrm>
            <a:off x="838200" y="365125"/>
            <a:ext cx="10515600" cy="827181"/>
          </a:xfrm>
        </p:spPr>
        <p:txBody>
          <a:body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latin typeface="Bahnschrift SemiBold SemiConden" panose="020B0502040204020203" pitchFamily="34" charset="0"/>
              </a:rPr>
              <a:t>Conclusion</a:t>
            </a:r>
          </a:p>
        </p:txBody>
      </p:sp>
      <p:sp>
        <p:nvSpPr>
          <p:cNvPr id="3" name="Content Placeholder 2">
            <a:extLst>
              <a:ext uri="{FF2B5EF4-FFF2-40B4-BE49-F238E27FC236}">
                <a16:creationId xmlns:a16="http://schemas.microsoft.com/office/drawing/2014/main" id="{DCA02C68-0140-0F2C-4A7C-7D35C56248C3}"/>
              </a:ext>
            </a:extLst>
          </p:cNvPr>
          <p:cNvSpPr>
            <a:spLocks noGrp="1"/>
          </p:cNvSpPr>
          <p:nvPr>
            <p:ph idx="1"/>
          </p:nvPr>
        </p:nvSpPr>
        <p:spPr>
          <a:xfrm>
            <a:off x="838200" y="1192306"/>
            <a:ext cx="10515600" cy="4984657"/>
          </a:xfrm>
        </p:spPr>
        <p:txBody>
          <a:bodyPr>
            <a:normAutofit fontScale="70000" lnSpcReduction="20000"/>
          </a:bodyPr>
          <a:lstStyle/>
          <a:p>
            <a:pPr marL="0" indent="0">
              <a:buNone/>
            </a:pPr>
            <a:r>
              <a:rPr lang="en-US" b="0" dirty="0">
                <a:solidFill>
                  <a:srgbClr val="000000"/>
                </a:solidFill>
                <a:effectLst/>
                <a:latin typeface="Corbel" panose="020B0503020204020204" pitchFamily="34" charset="0"/>
              </a:rPr>
              <a:t>Terrorism is a complex issue that requires a multifaceted solution involving a combination of social, political, and economic measures. Some potential solutions include:</a:t>
            </a:r>
          </a:p>
          <a:p>
            <a:pPr marL="0" indent="0">
              <a:buNone/>
            </a:pPr>
            <a:endParaRPr lang="en-US" b="0" dirty="0">
              <a:solidFill>
                <a:srgbClr val="000000"/>
              </a:solidFill>
              <a:effectLst/>
              <a:latin typeface="Corbel" panose="020B0503020204020204" pitchFamily="34" charset="0"/>
            </a:endParaRPr>
          </a:p>
          <a:p>
            <a:pPr>
              <a:buFont typeface="Wingdings" panose="05000000000000000000" pitchFamily="2" charset="2"/>
              <a:buChar char="Ø"/>
            </a:pPr>
            <a:r>
              <a:rPr lang="en-US" b="0" dirty="0">
                <a:solidFill>
                  <a:srgbClr val="000000"/>
                </a:solidFill>
                <a:effectLst/>
                <a:latin typeface="Corbel" panose="020B0503020204020204" pitchFamily="34" charset="0"/>
              </a:rPr>
              <a:t>---Strengthening law enforcement and intelligence gathering: This can involve increasing resources for law enforcement agencies and intelligence gathering efforts to identify and prevent terrorist attacks.</a:t>
            </a:r>
          </a:p>
          <a:p>
            <a:pPr>
              <a:buFont typeface="Wingdings" panose="05000000000000000000" pitchFamily="2" charset="2"/>
              <a:buChar char="Ø"/>
            </a:pPr>
            <a:endParaRPr lang="en-US" b="0" dirty="0">
              <a:solidFill>
                <a:srgbClr val="000000"/>
              </a:solidFill>
              <a:effectLst/>
              <a:latin typeface="Corbel" panose="020B0503020204020204" pitchFamily="34" charset="0"/>
            </a:endParaRPr>
          </a:p>
          <a:p>
            <a:pPr>
              <a:buFont typeface="Wingdings" panose="05000000000000000000" pitchFamily="2" charset="2"/>
              <a:buChar char="Ø"/>
            </a:pPr>
            <a:r>
              <a:rPr lang="en-US" b="0" dirty="0">
                <a:solidFill>
                  <a:srgbClr val="000000"/>
                </a:solidFill>
                <a:effectLst/>
                <a:latin typeface="Corbel" panose="020B0503020204020204" pitchFamily="34" charset="0"/>
              </a:rPr>
              <a:t>---Addressing root causes of terrorism: This includes addressing issues such as poverty, political instability, and social inequality, which can contribute to feelings of marginalization and extremism.</a:t>
            </a:r>
          </a:p>
          <a:p>
            <a:pPr>
              <a:buFont typeface="Wingdings" panose="05000000000000000000" pitchFamily="2" charset="2"/>
              <a:buChar char="Ø"/>
            </a:pPr>
            <a:endParaRPr lang="en-US" b="0" dirty="0">
              <a:solidFill>
                <a:srgbClr val="000000"/>
              </a:solidFill>
              <a:effectLst/>
              <a:latin typeface="Corbel" panose="020B0503020204020204" pitchFamily="34" charset="0"/>
            </a:endParaRPr>
          </a:p>
          <a:p>
            <a:pPr>
              <a:buFont typeface="Wingdings" panose="05000000000000000000" pitchFamily="2" charset="2"/>
              <a:buChar char="Ø"/>
            </a:pPr>
            <a:r>
              <a:rPr lang="en-US" b="0" dirty="0">
                <a:solidFill>
                  <a:srgbClr val="000000"/>
                </a:solidFill>
                <a:effectLst/>
                <a:latin typeface="Corbel" panose="020B0503020204020204" pitchFamily="34" charset="0"/>
              </a:rPr>
              <a:t>---Countering extremist propaganda: Governments and civil society organizations can work to counter extremist narratives and promote more positive messages through education and media campaigns.</a:t>
            </a:r>
          </a:p>
          <a:p>
            <a:pPr>
              <a:buFont typeface="Wingdings" panose="05000000000000000000" pitchFamily="2" charset="2"/>
              <a:buChar char="Ø"/>
            </a:pPr>
            <a:endParaRPr lang="en-US" b="0" dirty="0">
              <a:solidFill>
                <a:srgbClr val="000000"/>
              </a:solidFill>
              <a:effectLst/>
              <a:latin typeface="Corbel" panose="020B0503020204020204" pitchFamily="34" charset="0"/>
            </a:endParaRPr>
          </a:p>
          <a:p>
            <a:pPr>
              <a:buFont typeface="Wingdings" panose="05000000000000000000" pitchFamily="2" charset="2"/>
              <a:buChar char="Ø"/>
            </a:pPr>
            <a:r>
              <a:rPr lang="en-US" b="0" dirty="0">
                <a:solidFill>
                  <a:srgbClr val="000000"/>
                </a:solidFill>
                <a:effectLst/>
                <a:latin typeface="Corbel" panose="020B0503020204020204" pitchFamily="34" charset="0"/>
              </a:rPr>
              <a:t>---International cooperation: Combating terrorism requires global cooperation, including sharing of intelligence and best practices, and coordinated efforts to disrupt terrorist networks.</a:t>
            </a:r>
          </a:p>
        </p:txBody>
      </p:sp>
    </p:spTree>
    <p:extLst>
      <p:ext uri="{BB962C8B-B14F-4D97-AF65-F5344CB8AC3E}">
        <p14:creationId xmlns:p14="http://schemas.microsoft.com/office/powerpoint/2010/main" val="4185869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44582-6382-5F41-540C-180E2BA9A329}"/>
              </a:ext>
            </a:extLst>
          </p:cNvPr>
          <p:cNvSpPr>
            <a:spLocks noGrp="1"/>
          </p:cNvSpPr>
          <p:nvPr>
            <p:ph idx="1"/>
          </p:nvPr>
        </p:nvSpPr>
        <p:spPr>
          <a:xfrm>
            <a:off x="676836" y="1210235"/>
            <a:ext cx="10515600" cy="5361175"/>
          </a:xfrm>
        </p:spPr>
        <p:txBody>
          <a:bodyPr>
            <a:noAutofit/>
          </a:bodyPr>
          <a:lstStyle/>
          <a:p>
            <a:pPr>
              <a:buFont typeface="Wingdings" panose="05000000000000000000" pitchFamily="2" charset="2"/>
              <a:buChar char="Ø"/>
            </a:pPr>
            <a:r>
              <a:rPr lang="en-US" sz="2000" b="0" dirty="0">
                <a:solidFill>
                  <a:srgbClr val="000000"/>
                </a:solidFill>
                <a:effectLst/>
                <a:latin typeface="Corbel" panose="020B0503020204020204" pitchFamily="34" charset="0"/>
              </a:rPr>
              <a:t>---Enhancing security measures: This includes measures such as improved border security, enhanced security at public events and critical infrastructure, and increased use of surveillance technology.</a:t>
            </a:r>
          </a:p>
          <a:p>
            <a:pPr>
              <a:buFont typeface="Wingdings" panose="05000000000000000000" pitchFamily="2" charset="2"/>
              <a:buChar char="Ø"/>
            </a:pPr>
            <a:endParaRPr lang="en-US" sz="2000" b="0" dirty="0">
              <a:solidFill>
                <a:srgbClr val="000000"/>
              </a:solidFill>
              <a:effectLst/>
              <a:latin typeface="Corbel" panose="020B0503020204020204" pitchFamily="34" charset="0"/>
            </a:endParaRPr>
          </a:p>
          <a:p>
            <a:pPr>
              <a:buFont typeface="Wingdings" panose="05000000000000000000" pitchFamily="2" charset="2"/>
              <a:buChar char="Ø"/>
            </a:pPr>
            <a:r>
              <a:rPr lang="en-US" sz="2000" b="0" dirty="0">
                <a:solidFill>
                  <a:srgbClr val="000000"/>
                </a:solidFill>
                <a:effectLst/>
                <a:latin typeface="Corbel" panose="020B0503020204020204" pitchFamily="34" charset="0"/>
              </a:rPr>
              <a:t>In addition to these measures, addressing the root causes of terrorism is also important, such as political instability, poverty, and social inequality. This may involve promoting good governance, economic development, and social justice.</a:t>
            </a:r>
          </a:p>
          <a:p>
            <a:pPr>
              <a:buFont typeface="Wingdings" panose="05000000000000000000" pitchFamily="2" charset="2"/>
              <a:buChar char="Ø"/>
            </a:pPr>
            <a:endParaRPr lang="en-US" sz="2000" b="0" dirty="0">
              <a:solidFill>
                <a:srgbClr val="000000"/>
              </a:solidFill>
              <a:effectLst/>
              <a:latin typeface="Corbel" panose="020B0503020204020204" pitchFamily="34" charset="0"/>
            </a:endParaRPr>
          </a:p>
          <a:p>
            <a:pPr>
              <a:buFont typeface="Wingdings" panose="05000000000000000000" pitchFamily="2" charset="2"/>
              <a:buChar char="Ø"/>
            </a:pPr>
            <a:r>
              <a:rPr lang="en-US" sz="2000" b="0" dirty="0">
                <a:solidFill>
                  <a:srgbClr val="000000"/>
                </a:solidFill>
                <a:effectLst/>
                <a:latin typeface="Corbel" panose="020B0503020204020204" pitchFamily="34" charset="0"/>
              </a:rPr>
              <a:t>Technology can also play a role in counter-terrorism efforts, such as by using data analytics and artificial intelligence to identify patterns and potential threats, and using advanced surveillance technologies to detect and prevent terrorist activities.</a:t>
            </a:r>
          </a:p>
          <a:p>
            <a:pPr>
              <a:buFont typeface="Wingdings" panose="05000000000000000000" pitchFamily="2" charset="2"/>
              <a:buChar char="Ø"/>
            </a:pPr>
            <a:endParaRPr lang="en-US" sz="2000" b="0" dirty="0">
              <a:solidFill>
                <a:srgbClr val="000000"/>
              </a:solidFill>
              <a:effectLst/>
              <a:latin typeface="Corbel" panose="020B0503020204020204" pitchFamily="34" charset="0"/>
            </a:endParaRPr>
          </a:p>
          <a:p>
            <a:pPr>
              <a:buFont typeface="Wingdings" panose="05000000000000000000" pitchFamily="2" charset="2"/>
              <a:buChar char="Ø"/>
            </a:pPr>
            <a:r>
              <a:rPr lang="en-US" sz="2000" b="0" dirty="0">
                <a:solidFill>
                  <a:srgbClr val="000000"/>
                </a:solidFill>
                <a:effectLst/>
                <a:latin typeface="Corbel" panose="020B0503020204020204" pitchFamily="34" charset="0"/>
              </a:rPr>
              <a:t>Ultimately, effective counter-terrorism requires a comprehensive and coordinated approach that involves collaboration between law enforcement agencies, intelligence services, governments, and civil society organizations.</a:t>
            </a:r>
          </a:p>
          <a:p>
            <a:pPr>
              <a:buFont typeface="Wingdings" panose="05000000000000000000" pitchFamily="2" charset="2"/>
              <a:buChar char="Ø"/>
            </a:pPr>
            <a:endParaRPr lang="en-IN" sz="2000" dirty="0">
              <a:latin typeface="Corbel" panose="020B0503020204020204" pitchFamily="34" charset="0"/>
            </a:endParaRPr>
          </a:p>
        </p:txBody>
      </p:sp>
      <p:sp>
        <p:nvSpPr>
          <p:cNvPr id="4" name="TextBox 3">
            <a:extLst>
              <a:ext uri="{FF2B5EF4-FFF2-40B4-BE49-F238E27FC236}">
                <a16:creationId xmlns:a16="http://schemas.microsoft.com/office/drawing/2014/main" id="{09E8E3F9-DCA0-E309-643A-3C3CBD9308D2}"/>
              </a:ext>
            </a:extLst>
          </p:cNvPr>
          <p:cNvSpPr txBox="1"/>
          <p:nvPr/>
        </p:nvSpPr>
        <p:spPr>
          <a:xfrm>
            <a:off x="3460377" y="286590"/>
            <a:ext cx="4672626" cy="769441"/>
          </a:xfrm>
          <a:prstGeom prst="rect">
            <a:avLst/>
          </a:prstGeom>
          <a:noFill/>
        </p:spPr>
        <p:txBody>
          <a:bodyPr wrap="none" rtlCol="0">
            <a:spAutoFit/>
          </a:bodyPr>
          <a:lstStyle/>
          <a:p>
            <a:r>
              <a:rPr lang="en-IN" sz="4400" b="1" dirty="0" err="1">
                <a:ln w="6600">
                  <a:solidFill>
                    <a:schemeClr val="accent2"/>
                  </a:solidFill>
                  <a:prstDash val="solid"/>
                </a:ln>
                <a:solidFill>
                  <a:srgbClr val="FFFFFF"/>
                </a:solidFill>
                <a:effectLst>
                  <a:outerShdw dist="38100" dir="2700000" algn="tl" rotWithShape="0">
                    <a:schemeClr val="accent2"/>
                  </a:outerShdw>
                </a:effectLst>
              </a:rPr>
              <a:t>Conlusion</a:t>
            </a:r>
            <a:r>
              <a:rPr lang="en-IN" sz="4400" b="1" dirty="0">
                <a:ln w="6600">
                  <a:solidFill>
                    <a:schemeClr val="accent2"/>
                  </a:solidFill>
                  <a:prstDash val="solid"/>
                </a:ln>
                <a:solidFill>
                  <a:srgbClr val="FFFFFF"/>
                </a:solidFill>
                <a:effectLst>
                  <a:outerShdw dist="38100" dir="2700000" algn="tl" rotWithShape="0">
                    <a:schemeClr val="accent2"/>
                  </a:outerShdw>
                </a:effectLst>
              </a:rPr>
              <a:t> </a:t>
            </a:r>
            <a:r>
              <a:rPr lang="en-IN" sz="4400" b="1" dirty="0" err="1">
                <a:ln w="6600">
                  <a:solidFill>
                    <a:schemeClr val="accent2"/>
                  </a:solidFill>
                  <a:prstDash val="solid"/>
                </a:ln>
                <a:solidFill>
                  <a:srgbClr val="FFFFFF"/>
                </a:solidFill>
                <a:effectLst>
                  <a:outerShdw dist="38100" dir="2700000" algn="tl" rotWithShape="0">
                    <a:schemeClr val="accent2"/>
                  </a:outerShdw>
                </a:effectLst>
              </a:rPr>
              <a:t>Cont</a:t>
            </a:r>
            <a:r>
              <a:rPr lang="en-IN" sz="4400" b="1" dirty="0">
                <a:ln w="6600">
                  <a:solidFill>
                    <a:schemeClr val="accent2"/>
                  </a:solidFill>
                  <a:prstDash val="solid"/>
                </a:ln>
                <a:solidFill>
                  <a:srgbClr val="FFFFFF"/>
                </a:solidFill>
                <a:effectLst>
                  <a:outerShdw dist="38100" dir="2700000" algn="tl" rotWithShape="0">
                    <a:schemeClr val="accent2"/>
                  </a:outerShdw>
                </a:effectLst>
              </a:rPr>
              <a:t>…….</a:t>
            </a:r>
          </a:p>
        </p:txBody>
      </p:sp>
    </p:spTree>
    <p:extLst>
      <p:ext uri="{BB962C8B-B14F-4D97-AF65-F5344CB8AC3E}">
        <p14:creationId xmlns:p14="http://schemas.microsoft.com/office/powerpoint/2010/main" val="1523400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EEF7A5-F6CE-EC39-C04D-7F0D3A7054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9543" y="-466165"/>
            <a:ext cx="6619875" cy="6858000"/>
          </a:xfrm>
          <a:prstGeom prst="rect">
            <a:avLst/>
          </a:prstGeom>
        </p:spPr>
      </p:pic>
    </p:spTree>
    <p:extLst>
      <p:ext uri="{BB962C8B-B14F-4D97-AF65-F5344CB8AC3E}">
        <p14:creationId xmlns:p14="http://schemas.microsoft.com/office/powerpoint/2010/main" val="65228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B24E-AC78-C823-594B-8790F4A34E4C}"/>
              </a:ext>
            </a:extLst>
          </p:cNvPr>
          <p:cNvSpPr>
            <a:spLocks noGrp="1"/>
          </p:cNvSpPr>
          <p:nvPr>
            <p:ph type="title"/>
          </p:nvPr>
        </p:nvSpPr>
        <p:spPr>
          <a:xfrm>
            <a:off x="1114425" y="269876"/>
            <a:ext cx="10239375" cy="577849"/>
          </a:xfrm>
        </p:spPr>
        <p:txBody>
          <a:bodyPr>
            <a:normAutofit fontScale="90000"/>
          </a:bodyPr>
          <a:lstStyle/>
          <a:p>
            <a:pPr algn="ctr"/>
            <a:r>
              <a:rPr lang="en-IN" sz="4800" dirty="0">
                <a:ln w="19050">
                  <a:solidFill>
                    <a:schemeClr val="tx1"/>
                  </a:solidFill>
                </a:ln>
                <a:solidFill>
                  <a:schemeClr val="accent2"/>
                </a:solidFill>
                <a:latin typeface="Bahnschrift SemiLight SemiConde" panose="020B0502040204020203" pitchFamily="34" charset="0"/>
              </a:rPr>
              <a:t>Problem Statement</a:t>
            </a:r>
          </a:p>
        </p:txBody>
      </p:sp>
      <p:sp>
        <p:nvSpPr>
          <p:cNvPr id="3" name="Content Placeholder 2">
            <a:extLst>
              <a:ext uri="{FF2B5EF4-FFF2-40B4-BE49-F238E27FC236}">
                <a16:creationId xmlns:a16="http://schemas.microsoft.com/office/drawing/2014/main" id="{047654EB-37BB-4FE8-B788-EDE73F57FCF6}"/>
              </a:ext>
            </a:extLst>
          </p:cNvPr>
          <p:cNvSpPr>
            <a:spLocks noGrp="1"/>
          </p:cNvSpPr>
          <p:nvPr>
            <p:ph idx="1"/>
          </p:nvPr>
        </p:nvSpPr>
        <p:spPr>
          <a:xfrm>
            <a:off x="838200" y="1114425"/>
            <a:ext cx="10515600" cy="5062538"/>
          </a:xfrm>
        </p:spPr>
        <p:txBody>
          <a:bodyPr>
            <a:normAutofit fontScale="92500" lnSpcReduction="20000"/>
          </a:bodyPr>
          <a:lstStyle/>
          <a:p>
            <a:pPr algn="l">
              <a:buFont typeface="Wingdings" panose="05000000000000000000" pitchFamily="2" charset="2"/>
              <a:buChar char="§"/>
            </a:pPr>
            <a:r>
              <a:rPr lang="en-US" sz="2000" b="0" i="0" dirty="0">
                <a:solidFill>
                  <a:srgbClr val="374151"/>
                </a:solidFill>
                <a:effectLst/>
                <a:latin typeface="Söhne"/>
              </a:rPr>
              <a:t>Identify hotspots of terrorist activity.</a:t>
            </a:r>
          </a:p>
          <a:p>
            <a:pPr algn="l">
              <a:buFont typeface="Wingdings" panose="05000000000000000000" pitchFamily="2" charset="2"/>
              <a:buChar char="§"/>
            </a:pPr>
            <a:r>
              <a:rPr lang="en-US" sz="2000" b="0" i="0" dirty="0">
                <a:solidFill>
                  <a:srgbClr val="374151"/>
                </a:solidFill>
                <a:effectLst/>
                <a:latin typeface="Söhne"/>
              </a:rPr>
              <a:t>Analyze trends over time.</a:t>
            </a:r>
          </a:p>
          <a:p>
            <a:pPr algn="l">
              <a:buFont typeface="Wingdings" panose="05000000000000000000" pitchFamily="2" charset="2"/>
              <a:buChar char="§"/>
            </a:pPr>
            <a:r>
              <a:rPr lang="en-US" sz="2000" b="0" i="0" dirty="0">
                <a:solidFill>
                  <a:srgbClr val="374151"/>
                </a:solidFill>
                <a:effectLst/>
                <a:latin typeface="Söhne"/>
              </a:rPr>
              <a:t>Evaluate the impact of counter-terrorism measures.</a:t>
            </a:r>
          </a:p>
          <a:p>
            <a:pPr algn="l">
              <a:buFont typeface="Wingdings" panose="05000000000000000000" pitchFamily="2" charset="2"/>
              <a:buChar char="§"/>
            </a:pPr>
            <a:r>
              <a:rPr lang="en-US" sz="2000" b="0" i="0" dirty="0">
                <a:solidFill>
                  <a:srgbClr val="374151"/>
                </a:solidFill>
                <a:effectLst/>
                <a:latin typeface="Söhne"/>
              </a:rPr>
              <a:t>Study the characteristics of terrorist organizations.</a:t>
            </a:r>
          </a:p>
          <a:p>
            <a:pPr algn="l">
              <a:buFont typeface="Wingdings" panose="05000000000000000000" pitchFamily="2" charset="2"/>
              <a:buChar char="§"/>
            </a:pPr>
            <a:r>
              <a:rPr lang="en-US" sz="2000" b="0" i="0" dirty="0">
                <a:solidFill>
                  <a:srgbClr val="374151"/>
                </a:solidFill>
                <a:effectLst/>
                <a:latin typeface="Söhne"/>
              </a:rPr>
              <a:t>Assess the economic costs of terrorism.</a:t>
            </a:r>
          </a:p>
          <a:p>
            <a:pPr algn="l">
              <a:buFont typeface="Wingdings" panose="05000000000000000000" pitchFamily="2" charset="2"/>
              <a:buChar char="§"/>
            </a:pPr>
            <a:r>
              <a:rPr lang="en-US" sz="2000" b="0" i="0" dirty="0">
                <a:solidFill>
                  <a:srgbClr val="374151"/>
                </a:solidFill>
                <a:effectLst/>
                <a:latin typeface="Söhne"/>
              </a:rPr>
              <a:t>Understand the motivations of terrorists.</a:t>
            </a:r>
          </a:p>
          <a:p>
            <a:pPr algn="l">
              <a:buFont typeface="Wingdings" panose="05000000000000000000" pitchFamily="2" charset="2"/>
              <a:buChar char="§"/>
            </a:pPr>
            <a:r>
              <a:rPr lang="en-US" sz="2000" b="0" i="0" dirty="0">
                <a:solidFill>
                  <a:srgbClr val="374151"/>
                </a:solidFill>
                <a:effectLst/>
                <a:latin typeface="Söhne"/>
              </a:rPr>
              <a:t>Evaluate the effectiveness of different tactics.</a:t>
            </a:r>
          </a:p>
          <a:p>
            <a:pPr algn="l">
              <a:buFont typeface="Wingdings" panose="05000000000000000000" pitchFamily="2" charset="2"/>
              <a:buChar char="§"/>
            </a:pPr>
            <a:r>
              <a:rPr lang="en-US" sz="2000" b="0" i="0" dirty="0">
                <a:solidFill>
                  <a:srgbClr val="374151"/>
                </a:solidFill>
                <a:effectLst/>
                <a:latin typeface="Söhne"/>
              </a:rPr>
              <a:t>Identify emerging threats.</a:t>
            </a:r>
          </a:p>
          <a:p>
            <a:pPr algn="l">
              <a:buFont typeface="Wingdings" panose="05000000000000000000" pitchFamily="2" charset="2"/>
              <a:buChar char="§"/>
            </a:pPr>
            <a:r>
              <a:rPr lang="en-US" sz="2000" b="0" i="0" dirty="0">
                <a:solidFill>
                  <a:srgbClr val="374151"/>
                </a:solidFill>
                <a:effectLst/>
                <a:latin typeface="Söhne"/>
              </a:rPr>
              <a:t>Develop predictive models.</a:t>
            </a:r>
          </a:p>
          <a:p>
            <a:pPr algn="l">
              <a:buFont typeface="Wingdings" panose="05000000000000000000" pitchFamily="2" charset="2"/>
              <a:buChar char="§"/>
            </a:pPr>
            <a:r>
              <a:rPr lang="en-US" sz="2000" b="0" i="0" dirty="0">
                <a:solidFill>
                  <a:srgbClr val="374151"/>
                </a:solidFill>
                <a:effectLst/>
                <a:latin typeface="Söhne"/>
              </a:rPr>
              <a:t>Inform policy decisions.</a:t>
            </a:r>
          </a:p>
          <a:p>
            <a:pPr algn="l">
              <a:buFont typeface="Wingdings" panose="05000000000000000000" pitchFamily="2" charset="2"/>
              <a:buChar char="§"/>
            </a:pPr>
            <a:r>
              <a:rPr lang="en-US" sz="2000" b="0" i="0" dirty="0">
                <a:solidFill>
                  <a:srgbClr val="374151"/>
                </a:solidFill>
                <a:effectLst/>
                <a:latin typeface="Söhne"/>
              </a:rPr>
              <a:t>Understand the impact of terrorism on society.</a:t>
            </a:r>
          </a:p>
          <a:p>
            <a:pPr algn="l">
              <a:buFont typeface="Wingdings" panose="05000000000000000000" pitchFamily="2" charset="2"/>
              <a:buChar char="§"/>
            </a:pPr>
            <a:r>
              <a:rPr lang="en-US" sz="2000" b="0" i="0" dirty="0">
                <a:solidFill>
                  <a:srgbClr val="374151"/>
                </a:solidFill>
                <a:effectLst/>
                <a:latin typeface="Söhne"/>
              </a:rPr>
              <a:t>Compare trends across countries.</a:t>
            </a:r>
          </a:p>
          <a:p>
            <a:pPr algn="l">
              <a:buFont typeface="Wingdings" panose="05000000000000000000" pitchFamily="2" charset="2"/>
              <a:buChar char="§"/>
            </a:pPr>
            <a:r>
              <a:rPr lang="en-US" sz="2000" b="0" i="0" dirty="0">
                <a:solidFill>
                  <a:srgbClr val="374151"/>
                </a:solidFill>
                <a:effectLst/>
                <a:latin typeface="Söhne"/>
              </a:rPr>
              <a:t>Evaluate the effectiveness of international cooperation.</a:t>
            </a:r>
          </a:p>
          <a:p>
            <a:pPr algn="l">
              <a:buFont typeface="Wingdings" panose="05000000000000000000" pitchFamily="2" charset="2"/>
              <a:buChar char="§"/>
            </a:pPr>
            <a:r>
              <a:rPr lang="en-US" sz="2000" b="0" i="0" dirty="0">
                <a:solidFill>
                  <a:srgbClr val="374151"/>
                </a:solidFill>
                <a:effectLst/>
                <a:latin typeface="Söhne"/>
              </a:rPr>
              <a:t>Inform public discourse.</a:t>
            </a:r>
          </a:p>
          <a:p>
            <a:pPr algn="l">
              <a:buFont typeface="Wingdings" panose="05000000000000000000" pitchFamily="2" charset="2"/>
              <a:buChar char="§"/>
            </a:pPr>
            <a:r>
              <a:rPr lang="en-US" sz="2000" b="0" i="0" dirty="0">
                <a:solidFill>
                  <a:srgbClr val="374151"/>
                </a:solidFill>
                <a:effectLst/>
                <a:latin typeface="Söhne"/>
              </a:rPr>
              <a:t>Enhance public safety.</a:t>
            </a:r>
          </a:p>
        </p:txBody>
      </p:sp>
    </p:spTree>
    <p:extLst>
      <p:ext uri="{BB962C8B-B14F-4D97-AF65-F5344CB8AC3E}">
        <p14:creationId xmlns:p14="http://schemas.microsoft.com/office/powerpoint/2010/main" val="70757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62684"/>
            <a:ext cx="8493125" cy="693780"/>
          </a:xfrm>
          <a:prstGeom prst="rect">
            <a:avLst/>
          </a:prstGeom>
        </p:spPr>
        <p:txBody>
          <a:bodyPr vert="horz" wrap="square" lIns="0" tIns="16510" rIns="0" bIns="0" rtlCol="0">
            <a:spAutoFit/>
          </a:bodyPr>
          <a:lstStyle/>
          <a:p>
            <a:pPr marL="12700">
              <a:lnSpc>
                <a:spcPct val="100000"/>
              </a:lnSpc>
              <a:spcBef>
                <a:spcPts val="130"/>
              </a:spcBef>
            </a:pPr>
            <a:r>
              <a:rPr spc="-10" dirty="0"/>
              <a:t>Technologies</a:t>
            </a:r>
            <a:r>
              <a:rPr spc="125" dirty="0"/>
              <a:t> </a:t>
            </a:r>
            <a:r>
              <a:rPr dirty="0"/>
              <a:t>and</a:t>
            </a:r>
            <a:r>
              <a:rPr spc="-50" dirty="0"/>
              <a:t> </a:t>
            </a:r>
            <a:r>
              <a:rPr dirty="0"/>
              <a:t>Libraries</a:t>
            </a:r>
            <a:r>
              <a:rPr spc="-114" dirty="0"/>
              <a:t> </a:t>
            </a:r>
            <a:r>
              <a:rPr spc="-20" dirty="0"/>
              <a:t>Used</a:t>
            </a:r>
          </a:p>
        </p:txBody>
      </p:sp>
      <p:sp>
        <p:nvSpPr>
          <p:cNvPr id="3" name="object 3"/>
          <p:cNvSpPr txBox="1"/>
          <p:nvPr/>
        </p:nvSpPr>
        <p:spPr>
          <a:xfrm>
            <a:off x="847916" y="852611"/>
            <a:ext cx="2397760" cy="2883482"/>
          </a:xfrm>
          <a:prstGeom prst="rect">
            <a:avLst/>
          </a:prstGeom>
        </p:spPr>
        <p:txBody>
          <a:bodyPr vert="horz" wrap="square" lIns="0" tIns="86995" rIns="0" bIns="0" rtlCol="0">
            <a:spAutoFit/>
          </a:bodyPr>
          <a:lstStyle/>
          <a:p>
            <a:pPr marL="469265" indent="-457200">
              <a:lnSpc>
                <a:spcPct val="100000"/>
              </a:lnSpc>
              <a:spcBef>
                <a:spcPts val="685"/>
              </a:spcBef>
              <a:buSzPct val="96875"/>
              <a:buFont typeface="Wingdings" panose="05000000000000000000" pitchFamily="2" charset="2"/>
              <a:buChar char="Ø"/>
              <a:tabLst>
                <a:tab pos="337185" algn="l"/>
              </a:tabLst>
            </a:pPr>
            <a:r>
              <a:rPr sz="3200" b="1" spc="-10" dirty="0">
                <a:solidFill>
                  <a:srgbClr val="001F5F"/>
                </a:solidFill>
                <a:latin typeface="Times New Roman"/>
                <a:cs typeface="Times New Roman"/>
              </a:rPr>
              <a:t>Python</a:t>
            </a:r>
            <a:endParaRPr sz="3200" dirty="0">
              <a:latin typeface="Times New Roman"/>
              <a:cs typeface="Times New Roman"/>
            </a:endParaRPr>
          </a:p>
          <a:p>
            <a:pPr marL="469265" indent="-457200">
              <a:lnSpc>
                <a:spcPct val="100000"/>
              </a:lnSpc>
              <a:spcBef>
                <a:spcPts val="595"/>
              </a:spcBef>
              <a:buSzPct val="96875"/>
              <a:buFont typeface="Wingdings" panose="05000000000000000000" pitchFamily="2" charset="2"/>
              <a:buChar char="Ø"/>
              <a:tabLst>
                <a:tab pos="337185" algn="l"/>
              </a:tabLst>
            </a:pPr>
            <a:r>
              <a:rPr sz="3200" b="1" spc="-10" dirty="0">
                <a:solidFill>
                  <a:srgbClr val="001F5F"/>
                </a:solidFill>
                <a:latin typeface="Times New Roman"/>
                <a:cs typeface="Times New Roman"/>
              </a:rPr>
              <a:t>NumPy</a:t>
            </a:r>
            <a:endParaRPr sz="3200" dirty="0">
              <a:latin typeface="Times New Roman"/>
              <a:cs typeface="Times New Roman"/>
            </a:endParaRPr>
          </a:p>
          <a:p>
            <a:pPr marL="469265" indent="-457200">
              <a:lnSpc>
                <a:spcPct val="100000"/>
              </a:lnSpc>
              <a:spcBef>
                <a:spcPts val="665"/>
              </a:spcBef>
              <a:buSzPct val="96875"/>
              <a:buFont typeface="Wingdings" panose="05000000000000000000" pitchFamily="2" charset="2"/>
              <a:buChar char="Ø"/>
              <a:tabLst>
                <a:tab pos="337185" algn="l"/>
              </a:tabLst>
            </a:pPr>
            <a:r>
              <a:rPr sz="3200" b="1" spc="-10" dirty="0">
                <a:solidFill>
                  <a:srgbClr val="001F5F"/>
                </a:solidFill>
                <a:latin typeface="Times New Roman"/>
                <a:cs typeface="Times New Roman"/>
              </a:rPr>
              <a:t>Pandas</a:t>
            </a:r>
            <a:endParaRPr sz="3200" dirty="0">
              <a:latin typeface="Times New Roman"/>
              <a:cs typeface="Times New Roman"/>
            </a:endParaRPr>
          </a:p>
          <a:p>
            <a:pPr marL="469265" indent="-457200">
              <a:lnSpc>
                <a:spcPct val="100000"/>
              </a:lnSpc>
              <a:spcBef>
                <a:spcPts val="590"/>
              </a:spcBef>
              <a:buSzPct val="96875"/>
              <a:buFont typeface="Wingdings" panose="05000000000000000000" pitchFamily="2" charset="2"/>
              <a:buChar char="Ø"/>
              <a:tabLst>
                <a:tab pos="337185" algn="l"/>
              </a:tabLst>
            </a:pPr>
            <a:r>
              <a:rPr sz="3200" b="1" spc="-10" dirty="0">
                <a:solidFill>
                  <a:srgbClr val="001F5F"/>
                </a:solidFill>
                <a:latin typeface="Times New Roman"/>
                <a:cs typeface="Times New Roman"/>
              </a:rPr>
              <a:t>Matplotlib</a:t>
            </a:r>
            <a:endParaRPr sz="3200" dirty="0">
              <a:latin typeface="Times New Roman"/>
              <a:cs typeface="Times New Roman"/>
            </a:endParaRPr>
          </a:p>
          <a:p>
            <a:pPr marL="469265" indent="-457200">
              <a:lnSpc>
                <a:spcPct val="100000"/>
              </a:lnSpc>
              <a:spcBef>
                <a:spcPts val="665"/>
              </a:spcBef>
              <a:buSzPct val="96875"/>
              <a:buFont typeface="Wingdings" panose="05000000000000000000" pitchFamily="2" charset="2"/>
              <a:buChar char="Ø"/>
              <a:tabLst>
                <a:tab pos="337185" algn="l"/>
              </a:tabLst>
            </a:pPr>
            <a:r>
              <a:rPr sz="3200" b="1" spc="-10" dirty="0">
                <a:solidFill>
                  <a:srgbClr val="001F5F"/>
                </a:solidFill>
                <a:latin typeface="Times New Roman"/>
                <a:cs typeface="Times New Roman"/>
              </a:rPr>
              <a:t>Seaborn</a:t>
            </a:r>
            <a:endParaRPr sz="3200" dirty="0">
              <a:latin typeface="Times New Roman"/>
              <a:cs typeface="Times New Roman"/>
            </a:endParaRPr>
          </a:p>
        </p:txBody>
      </p:sp>
      <p:sp>
        <p:nvSpPr>
          <p:cNvPr id="4" name="object 4"/>
          <p:cNvSpPr txBox="1"/>
          <p:nvPr/>
        </p:nvSpPr>
        <p:spPr>
          <a:xfrm>
            <a:off x="3433826" y="833667"/>
            <a:ext cx="7087870" cy="2858770"/>
          </a:xfrm>
          <a:prstGeom prst="rect">
            <a:avLst/>
          </a:prstGeom>
        </p:spPr>
        <p:txBody>
          <a:bodyPr vert="horz" wrap="square" lIns="0" tIns="86995" rIns="0" bIns="0" rtlCol="0">
            <a:spAutoFit/>
          </a:bodyPr>
          <a:lstStyle/>
          <a:p>
            <a:pPr marL="12700">
              <a:lnSpc>
                <a:spcPct val="100000"/>
              </a:lnSpc>
              <a:spcBef>
                <a:spcPts val="685"/>
              </a:spcBef>
            </a:pPr>
            <a:r>
              <a:rPr sz="3200" b="1" dirty="0">
                <a:solidFill>
                  <a:srgbClr val="001F5F"/>
                </a:solidFill>
                <a:latin typeface="Times New Roman"/>
                <a:cs typeface="Times New Roman"/>
              </a:rPr>
              <a:t>:</a:t>
            </a:r>
            <a:r>
              <a:rPr sz="3200" b="1" spc="-15" dirty="0">
                <a:solidFill>
                  <a:srgbClr val="001F5F"/>
                </a:solidFill>
                <a:latin typeface="Times New Roman"/>
                <a:cs typeface="Times New Roman"/>
              </a:rPr>
              <a:t> </a:t>
            </a:r>
            <a:r>
              <a:rPr sz="3200" b="1" dirty="0">
                <a:solidFill>
                  <a:srgbClr val="001F5F"/>
                </a:solidFill>
                <a:latin typeface="Times New Roman"/>
                <a:cs typeface="Times New Roman"/>
              </a:rPr>
              <a:t>the</a:t>
            </a:r>
            <a:r>
              <a:rPr sz="3200" b="1" spc="-50" dirty="0">
                <a:solidFill>
                  <a:srgbClr val="001F5F"/>
                </a:solidFill>
                <a:latin typeface="Times New Roman"/>
                <a:cs typeface="Times New Roman"/>
              </a:rPr>
              <a:t> </a:t>
            </a:r>
            <a:r>
              <a:rPr sz="3200" b="1" spc="-10" dirty="0">
                <a:solidFill>
                  <a:srgbClr val="001F5F"/>
                </a:solidFill>
                <a:latin typeface="Times New Roman"/>
                <a:cs typeface="Times New Roman"/>
              </a:rPr>
              <a:t>programming</a:t>
            </a:r>
            <a:r>
              <a:rPr sz="3200" b="1" spc="-160" dirty="0">
                <a:solidFill>
                  <a:srgbClr val="001F5F"/>
                </a:solidFill>
                <a:latin typeface="Times New Roman"/>
                <a:cs typeface="Times New Roman"/>
              </a:rPr>
              <a:t> </a:t>
            </a:r>
            <a:r>
              <a:rPr sz="3200" b="1" spc="-10" dirty="0">
                <a:solidFill>
                  <a:srgbClr val="001F5F"/>
                </a:solidFill>
                <a:latin typeface="Times New Roman"/>
                <a:cs typeface="Times New Roman"/>
              </a:rPr>
              <a:t>language</a:t>
            </a:r>
            <a:endParaRPr sz="3200" dirty="0">
              <a:latin typeface="Times New Roman"/>
              <a:cs typeface="Times New Roman"/>
            </a:endParaRPr>
          </a:p>
          <a:p>
            <a:pPr marL="79375">
              <a:lnSpc>
                <a:spcPct val="100000"/>
              </a:lnSpc>
              <a:spcBef>
                <a:spcPts val="595"/>
              </a:spcBef>
            </a:pPr>
            <a:r>
              <a:rPr sz="3200" b="1" dirty="0">
                <a:solidFill>
                  <a:srgbClr val="001F5F"/>
                </a:solidFill>
                <a:latin typeface="Times New Roman"/>
                <a:cs typeface="Times New Roman"/>
              </a:rPr>
              <a:t>:</a:t>
            </a:r>
            <a:r>
              <a:rPr sz="3200" b="1" spc="-100" dirty="0">
                <a:solidFill>
                  <a:srgbClr val="001F5F"/>
                </a:solidFill>
                <a:latin typeface="Times New Roman"/>
                <a:cs typeface="Times New Roman"/>
              </a:rPr>
              <a:t> </a:t>
            </a:r>
            <a:r>
              <a:rPr sz="3200" b="1" dirty="0">
                <a:solidFill>
                  <a:srgbClr val="001F5F"/>
                </a:solidFill>
                <a:latin typeface="Times New Roman"/>
                <a:cs typeface="Times New Roman"/>
              </a:rPr>
              <a:t>for</a:t>
            </a:r>
            <a:r>
              <a:rPr sz="3200" b="1" spc="-65" dirty="0">
                <a:solidFill>
                  <a:srgbClr val="001F5F"/>
                </a:solidFill>
                <a:latin typeface="Times New Roman"/>
                <a:cs typeface="Times New Roman"/>
              </a:rPr>
              <a:t> </a:t>
            </a:r>
            <a:r>
              <a:rPr sz="3200" b="1" dirty="0">
                <a:solidFill>
                  <a:srgbClr val="001F5F"/>
                </a:solidFill>
                <a:latin typeface="Times New Roman"/>
                <a:cs typeface="Times New Roman"/>
              </a:rPr>
              <a:t>computational</a:t>
            </a:r>
            <a:r>
              <a:rPr sz="3200" b="1" spc="-190" dirty="0">
                <a:solidFill>
                  <a:srgbClr val="001F5F"/>
                </a:solidFill>
                <a:latin typeface="Times New Roman"/>
                <a:cs typeface="Times New Roman"/>
              </a:rPr>
              <a:t> </a:t>
            </a:r>
            <a:r>
              <a:rPr sz="3200" b="1" spc="-10" dirty="0">
                <a:solidFill>
                  <a:srgbClr val="001F5F"/>
                </a:solidFill>
                <a:latin typeface="Times New Roman"/>
                <a:cs typeface="Times New Roman"/>
              </a:rPr>
              <a:t>Operations</a:t>
            </a:r>
            <a:endParaRPr sz="3200" dirty="0">
              <a:latin typeface="Times New Roman"/>
              <a:cs typeface="Times New Roman"/>
            </a:endParaRPr>
          </a:p>
          <a:p>
            <a:pPr marL="31750">
              <a:lnSpc>
                <a:spcPct val="100000"/>
              </a:lnSpc>
              <a:spcBef>
                <a:spcPts val="665"/>
              </a:spcBef>
            </a:pPr>
            <a:r>
              <a:rPr sz="3200" b="1" dirty="0">
                <a:solidFill>
                  <a:srgbClr val="001F5F"/>
                </a:solidFill>
                <a:latin typeface="Times New Roman"/>
                <a:cs typeface="Times New Roman"/>
              </a:rPr>
              <a:t>:</a:t>
            </a:r>
            <a:r>
              <a:rPr sz="3200" b="1" spc="-65" dirty="0">
                <a:solidFill>
                  <a:srgbClr val="001F5F"/>
                </a:solidFill>
                <a:latin typeface="Times New Roman"/>
                <a:cs typeface="Times New Roman"/>
              </a:rPr>
              <a:t> </a:t>
            </a:r>
            <a:r>
              <a:rPr sz="3200" b="1" dirty="0">
                <a:solidFill>
                  <a:srgbClr val="001F5F"/>
                </a:solidFill>
                <a:latin typeface="Times New Roman"/>
                <a:cs typeface="Times New Roman"/>
              </a:rPr>
              <a:t>for</a:t>
            </a:r>
            <a:r>
              <a:rPr sz="3200" b="1" spc="60" dirty="0">
                <a:solidFill>
                  <a:srgbClr val="001F5F"/>
                </a:solidFill>
                <a:latin typeface="Times New Roman"/>
                <a:cs typeface="Times New Roman"/>
              </a:rPr>
              <a:t> </a:t>
            </a:r>
            <a:r>
              <a:rPr sz="3200" b="1" dirty="0">
                <a:solidFill>
                  <a:srgbClr val="001F5F"/>
                </a:solidFill>
                <a:latin typeface="Times New Roman"/>
                <a:cs typeface="Times New Roman"/>
              </a:rPr>
              <a:t>Data</a:t>
            </a:r>
            <a:r>
              <a:rPr sz="3200" b="1" spc="-120" dirty="0">
                <a:solidFill>
                  <a:srgbClr val="001F5F"/>
                </a:solidFill>
                <a:latin typeface="Times New Roman"/>
                <a:cs typeface="Times New Roman"/>
              </a:rPr>
              <a:t> </a:t>
            </a:r>
            <a:r>
              <a:rPr sz="3200" b="1" dirty="0">
                <a:solidFill>
                  <a:srgbClr val="001F5F"/>
                </a:solidFill>
                <a:latin typeface="Times New Roman"/>
                <a:cs typeface="Times New Roman"/>
              </a:rPr>
              <a:t>manipulation</a:t>
            </a:r>
            <a:r>
              <a:rPr sz="3200" b="1" spc="-275" dirty="0">
                <a:solidFill>
                  <a:srgbClr val="001F5F"/>
                </a:solidFill>
                <a:latin typeface="Times New Roman"/>
                <a:cs typeface="Times New Roman"/>
              </a:rPr>
              <a:t> </a:t>
            </a:r>
            <a:r>
              <a:rPr sz="3200" b="1" dirty="0">
                <a:solidFill>
                  <a:srgbClr val="001F5F"/>
                </a:solidFill>
                <a:latin typeface="Times New Roman"/>
                <a:cs typeface="Times New Roman"/>
              </a:rPr>
              <a:t>and</a:t>
            </a:r>
            <a:r>
              <a:rPr sz="3200" b="1" spc="-65" dirty="0">
                <a:solidFill>
                  <a:srgbClr val="001F5F"/>
                </a:solidFill>
                <a:latin typeface="Times New Roman"/>
                <a:cs typeface="Times New Roman"/>
              </a:rPr>
              <a:t> </a:t>
            </a:r>
            <a:r>
              <a:rPr sz="3200" b="1" spc="-10" dirty="0">
                <a:solidFill>
                  <a:srgbClr val="001F5F"/>
                </a:solidFill>
                <a:latin typeface="Times New Roman"/>
                <a:cs typeface="Times New Roman"/>
              </a:rPr>
              <a:t>aggregation</a:t>
            </a:r>
            <a:endParaRPr sz="3200" dirty="0">
              <a:latin typeface="Times New Roman"/>
              <a:cs typeface="Times New Roman"/>
            </a:endParaRPr>
          </a:p>
          <a:p>
            <a:pPr marL="12700">
              <a:lnSpc>
                <a:spcPct val="100000"/>
              </a:lnSpc>
              <a:spcBef>
                <a:spcPts val="590"/>
              </a:spcBef>
            </a:pPr>
            <a:r>
              <a:rPr sz="3200" b="1" dirty="0">
                <a:solidFill>
                  <a:srgbClr val="001F5F"/>
                </a:solidFill>
                <a:latin typeface="Times New Roman"/>
                <a:cs typeface="Times New Roman"/>
              </a:rPr>
              <a:t>:</a:t>
            </a:r>
            <a:r>
              <a:rPr sz="3200" b="1" spc="-60" dirty="0">
                <a:solidFill>
                  <a:srgbClr val="001F5F"/>
                </a:solidFill>
                <a:latin typeface="Times New Roman"/>
                <a:cs typeface="Times New Roman"/>
              </a:rPr>
              <a:t> </a:t>
            </a:r>
            <a:r>
              <a:rPr sz="3200" b="1" dirty="0">
                <a:solidFill>
                  <a:srgbClr val="001F5F"/>
                </a:solidFill>
                <a:latin typeface="Times New Roman"/>
                <a:cs typeface="Times New Roman"/>
              </a:rPr>
              <a:t>for</a:t>
            </a:r>
            <a:r>
              <a:rPr sz="3200" b="1" spc="-35" dirty="0">
                <a:solidFill>
                  <a:srgbClr val="001F5F"/>
                </a:solidFill>
                <a:latin typeface="Times New Roman"/>
                <a:cs typeface="Times New Roman"/>
              </a:rPr>
              <a:t> </a:t>
            </a:r>
            <a:r>
              <a:rPr sz="3200" b="1" dirty="0">
                <a:solidFill>
                  <a:srgbClr val="001F5F"/>
                </a:solidFill>
                <a:latin typeface="Times New Roman"/>
                <a:cs typeface="Times New Roman"/>
              </a:rPr>
              <a:t>plotting</a:t>
            </a:r>
            <a:r>
              <a:rPr sz="3200" b="1" spc="-55" dirty="0">
                <a:solidFill>
                  <a:srgbClr val="001F5F"/>
                </a:solidFill>
                <a:latin typeface="Times New Roman"/>
                <a:cs typeface="Times New Roman"/>
              </a:rPr>
              <a:t> </a:t>
            </a:r>
            <a:r>
              <a:rPr sz="3200" b="1" dirty="0">
                <a:solidFill>
                  <a:srgbClr val="001F5F"/>
                </a:solidFill>
                <a:latin typeface="Times New Roman"/>
                <a:cs typeface="Times New Roman"/>
              </a:rPr>
              <a:t>charts</a:t>
            </a:r>
            <a:r>
              <a:rPr sz="3200" b="1" spc="-150" dirty="0">
                <a:solidFill>
                  <a:srgbClr val="001F5F"/>
                </a:solidFill>
                <a:latin typeface="Times New Roman"/>
                <a:cs typeface="Times New Roman"/>
              </a:rPr>
              <a:t> </a:t>
            </a:r>
            <a:r>
              <a:rPr sz="3200" b="1" dirty="0">
                <a:solidFill>
                  <a:srgbClr val="001F5F"/>
                </a:solidFill>
                <a:latin typeface="Times New Roman"/>
                <a:cs typeface="Times New Roman"/>
              </a:rPr>
              <a:t>and</a:t>
            </a:r>
            <a:r>
              <a:rPr sz="3200" b="1" spc="-85" dirty="0">
                <a:solidFill>
                  <a:srgbClr val="001F5F"/>
                </a:solidFill>
                <a:latin typeface="Times New Roman"/>
                <a:cs typeface="Times New Roman"/>
              </a:rPr>
              <a:t> </a:t>
            </a:r>
            <a:r>
              <a:rPr sz="3200" b="1" spc="-10" dirty="0">
                <a:solidFill>
                  <a:srgbClr val="001F5F"/>
                </a:solidFill>
                <a:latin typeface="Times New Roman"/>
                <a:cs typeface="Times New Roman"/>
              </a:rPr>
              <a:t>visualizations</a:t>
            </a:r>
            <a:endParaRPr sz="3200" dirty="0">
              <a:latin typeface="Times New Roman"/>
              <a:cs typeface="Times New Roman"/>
            </a:endParaRPr>
          </a:p>
          <a:p>
            <a:pPr marL="12700">
              <a:lnSpc>
                <a:spcPct val="100000"/>
              </a:lnSpc>
              <a:spcBef>
                <a:spcPts val="665"/>
              </a:spcBef>
            </a:pPr>
            <a:r>
              <a:rPr sz="3200" b="1" dirty="0">
                <a:solidFill>
                  <a:srgbClr val="001F5F"/>
                </a:solidFill>
                <a:latin typeface="Times New Roman"/>
                <a:cs typeface="Times New Roman"/>
              </a:rPr>
              <a:t>:</a:t>
            </a:r>
            <a:r>
              <a:rPr sz="3200" b="1" spc="-85" dirty="0">
                <a:solidFill>
                  <a:srgbClr val="001F5F"/>
                </a:solidFill>
                <a:latin typeface="Times New Roman"/>
                <a:cs typeface="Times New Roman"/>
              </a:rPr>
              <a:t> </a:t>
            </a:r>
            <a:r>
              <a:rPr sz="3200" b="1" dirty="0">
                <a:solidFill>
                  <a:srgbClr val="001F5F"/>
                </a:solidFill>
                <a:latin typeface="Times New Roman"/>
                <a:cs typeface="Times New Roman"/>
              </a:rPr>
              <a:t>for</a:t>
            </a:r>
            <a:r>
              <a:rPr sz="3200" b="1" spc="-30" dirty="0">
                <a:solidFill>
                  <a:srgbClr val="001F5F"/>
                </a:solidFill>
                <a:latin typeface="Times New Roman"/>
                <a:cs typeface="Times New Roman"/>
              </a:rPr>
              <a:t> </a:t>
            </a:r>
            <a:r>
              <a:rPr sz="3200" b="1" dirty="0">
                <a:solidFill>
                  <a:srgbClr val="001F5F"/>
                </a:solidFill>
                <a:latin typeface="Times New Roman"/>
                <a:cs typeface="Times New Roman"/>
              </a:rPr>
              <a:t>high</a:t>
            </a:r>
            <a:r>
              <a:rPr sz="3200" b="1" spc="-275" dirty="0">
                <a:solidFill>
                  <a:srgbClr val="001F5F"/>
                </a:solidFill>
                <a:latin typeface="Times New Roman"/>
                <a:cs typeface="Times New Roman"/>
              </a:rPr>
              <a:t> </a:t>
            </a:r>
            <a:r>
              <a:rPr sz="3200" b="1" dirty="0">
                <a:solidFill>
                  <a:srgbClr val="001F5F"/>
                </a:solidFill>
                <a:latin typeface="Times New Roman"/>
                <a:cs typeface="Times New Roman"/>
              </a:rPr>
              <a:t>API</a:t>
            </a:r>
            <a:r>
              <a:rPr sz="3200" b="1" spc="-70" dirty="0">
                <a:solidFill>
                  <a:srgbClr val="001F5F"/>
                </a:solidFill>
                <a:latin typeface="Times New Roman"/>
                <a:cs typeface="Times New Roman"/>
              </a:rPr>
              <a:t> </a:t>
            </a:r>
            <a:r>
              <a:rPr sz="3200" b="1" spc="-10" dirty="0">
                <a:solidFill>
                  <a:srgbClr val="001F5F"/>
                </a:solidFill>
                <a:latin typeface="Times New Roman"/>
                <a:cs typeface="Times New Roman"/>
              </a:rPr>
              <a:t>visualizations</a:t>
            </a:r>
            <a:endParaRPr sz="3200" dirty="0">
              <a:latin typeface="Times New Roman"/>
              <a:cs typeface="Times New Roman"/>
            </a:endParaRPr>
          </a:p>
        </p:txBody>
      </p:sp>
      <p:sp>
        <p:nvSpPr>
          <p:cNvPr id="5" name="object 5"/>
          <p:cNvSpPr txBox="1"/>
          <p:nvPr/>
        </p:nvSpPr>
        <p:spPr>
          <a:xfrm>
            <a:off x="602615" y="3813296"/>
            <a:ext cx="11141710" cy="2678938"/>
          </a:xfrm>
          <a:prstGeom prst="rect">
            <a:avLst/>
          </a:prstGeom>
        </p:spPr>
        <p:txBody>
          <a:bodyPr vert="horz" wrap="square" lIns="0" tIns="120650" rIns="0" bIns="0" rtlCol="0">
            <a:spAutoFit/>
          </a:bodyPr>
          <a:lstStyle/>
          <a:p>
            <a:pPr marL="469265" indent="-457200">
              <a:lnSpc>
                <a:spcPct val="100000"/>
              </a:lnSpc>
              <a:spcBef>
                <a:spcPts val="950"/>
              </a:spcBef>
              <a:buSzPct val="96875"/>
              <a:buFont typeface="Wingdings" panose="05000000000000000000" pitchFamily="2" charset="2"/>
              <a:buChar char="q"/>
              <a:tabLst>
                <a:tab pos="337185" algn="l"/>
              </a:tabLst>
            </a:pPr>
            <a:r>
              <a:rPr sz="3200" b="1" dirty="0">
                <a:solidFill>
                  <a:srgbClr val="001F5F"/>
                </a:solidFill>
                <a:latin typeface="Times New Roman"/>
                <a:cs typeface="Times New Roman"/>
              </a:rPr>
              <a:t>Google</a:t>
            </a:r>
            <a:r>
              <a:rPr sz="3200" b="1" spc="-55" dirty="0">
                <a:solidFill>
                  <a:srgbClr val="001F5F"/>
                </a:solidFill>
                <a:latin typeface="Times New Roman"/>
                <a:cs typeface="Times New Roman"/>
              </a:rPr>
              <a:t> </a:t>
            </a:r>
            <a:r>
              <a:rPr sz="3200" b="1" dirty="0">
                <a:solidFill>
                  <a:srgbClr val="001F5F"/>
                </a:solidFill>
                <a:latin typeface="Times New Roman"/>
                <a:cs typeface="Times New Roman"/>
              </a:rPr>
              <a:t>Collab</a:t>
            </a:r>
            <a:r>
              <a:rPr sz="3200" b="1" spc="-170" dirty="0">
                <a:solidFill>
                  <a:srgbClr val="001F5F"/>
                </a:solidFill>
                <a:latin typeface="Times New Roman"/>
                <a:cs typeface="Times New Roman"/>
              </a:rPr>
              <a:t> </a:t>
            </a:r>
            <a:r>
              <a:rPr sz="3200" b="1" dirty="0">
                <a:solidFill>
                  <a:srgbClr val="001F5F"/>
                </a:solidFill>
                <a:latin typeface="Times New Roman"/>
                <a:cs typeface="Times New Roman"/>
              </a:rPr>
              <a:t>:</a:t>
            </a:r>
            <a:r>
              <a:rPr sz="3200" b="1" spc="-65" dirty="0">
                <a:solidFill>
                  <a:srgbClr val="001F5F"/>
                </a:solidFill>
                <a:latin typeface="Times New Roman"/>
                <a:cs typeface="Times New Roman"/>
              </a:rPr>
              <a:t> </a:t>
            </a:r>
            <a:r>
              <a:rPr sz="3200" b="1" dirty="0">
                <a:solidFill>
                  <a:srgbClr val="001F5F"/>
                </a:solidFill>
                <a:latin typeface="Times New Roman"/>
                <a:cs typeface="Times New Roman"/>
              </a:rPr>
              <a:t>for</a:t>
            </a:r>
            <a:r>
              <a:rPr sz="3200" b="1" spc="-50" dirty="0">
                <a:solidFill>
                  <a:srgbClr val="001F5F"/>
                </a:solidFill>
                <a:latin typeface="Times New Roman"/>
                <a:cs typeface="Times New Roman"/>
              </a:rPr>
              <a:t> </a:t>
            </a:r>
            <a:r>
              <a:rPr sz="3200" b="1" dirty="0">
                <a:solidFill>
                  <a:srgbClr val="001F5F"/>
                </a:solidFill>
                <a:latin typeface="Times New Roman"/>
                <a:cs typeface="Times New Roman"/>
              </a:rPr>
              <a:t>writing</a:t>
            </a:r>
            <a:r>
              <a:rPr sz="3200" b="1" spc="5" dirty="0">
                <a:solidFill>
                  <a:srgbClr val="001F5F"/>
                </a:solidFill>
                <a:latin typeface="Times New Roman"/>
                <a:cs typeface="Times New Roman"/>
              </a:rPr>
              <a:t> </a:t>
            </a:r>
            <a:r>
              <a:rPr sz="3200" b="1" dirty="0">
                <a:solidFill>
                  <a:srgbClr val="001F5F"/>
                </a:solidFill>
                <a:latin typeface="Times New Roman"/>
                <a:cs typeface="Times New Roman"/>
              </a:rPr>
              <a:t>and</a:t>
            </a:r>
            <a:r>
              <a:rPr sz="3200" b="1" spc="-170" dirty="0">
                <a:solidFill>
                  <a:srgbClr val="001F5F"/>
                </a:solidFill>
                <a:latin typeface="Times New Roman"/>
                <a:cs typeface="Times New Roman"/>
              </a:rPr>
              <a:t> </a:t>
            </a:r>
            <a:r>
              <a:rPr sz="3200" b="1" dirty="0">
                <a:solidFill>
                  <a:srgbClr val="001F5F"/>
                </a:solidFill>
                <a:latin typeface="Times New Roman"/>
                <a:cs typeface="Times New Roman"/>
              </a:rPr>
              <a:t>performing</a:t>
            </a:r>
            <a:r>
              <a:rPr sz="3200" b="1" spc="-75" dirty="0">
                <a:solidFill>
                  <a:srgbClr val="001F5F"/>
                </a:solidFill>
                <a:latin typeface="Times New Roman"/>
                <a:cs typeface="Times New Roman"/>
              </a:rPr>
              <a:t> </a:t>
            </a:r>
            <a:r>
              <a:rPr sz="3200" b="1" dirty="0">
                <a:solidFill>
                  <a:srgbClr val="001F5F"/>
                </a:solidFill>
                <a:latin typeface="Times New Roman"/>
                <a:cs typeface="Times New Roman"/>
              </a:rPr>
              <a:t>Coding</a:t>
            </a:r>
            <a:r>
              <a:rPr sz="3200" b="1" spc="-80" dirty="0">
                <a:solidFill>
                  <a:srgbClr val="001F5F"/>
                </a:solidFill>
                <a:latin typeface="Times New Roman"/>
                <a:cs typeface="Times New Roman"/>
              </a:rPr>
              <a:t> </a:t>
            </a:r>
            <a:r>
              <a:rPr sz="3200" b="1" dirty="0">
                <a:solidFill>
                  <a:srgbClr val="001F5F"/>
                </a:solidFill>
                <a:latin typeface="Times New Roman"/>
                <a:cs typeface="Times New Roman"/>
              </a:rPr>
              <a:t>and</a:t>
            </a:r>
            <a:r>
              <a:rPr sz="3200" b="1" spc="-165" dirty="0">
                <a:solidFill>
                  <a:srgbClr val="001F5F"/>
                </a:solidFill>
                <a:latin typeface="Times New Roman"/>
                <a:cs typeface="Times New Roman"/>
              </a:rPr>
              <a:t> </a:t>
            </a:r>
            <a:r>
              <a:rPr sz="3200" b="1" spc="-25" dirty="0">
                <a:solidFill>
                  <a:srgbClr val="001F5F"/>
                </a:solidFill>
                <a:latin typeface="Times New Roman"/>
                <a:cs typeface="Times New Roman"/>
              </a:rPr>
              <a:t>EDA</a:t>
            </a:r>
            <a:endParaRPr sz="3200" dirty="0">
              <a:latin typeface="Times New Roman"/>
              <a:cs typeface="Times New Roman"/>
            </a:endParaRPr>
          </a:p>
          <a:p>
            <a:pPr marL="469265" indent="-457200">
              <a:lnSpc>
                <a:spcPct val="100000"/>
              </a:lnSpc>
              <a:spcBef>
                <a:spcPts val="740"/>
              </a:spcBef>
              <a:buSzPct val="96363"/>
              <a:buFont typeface="Wingdings" panose="05000000000000000000" pitchFamily="2" charset="2"/>
              <a:buChar char="v"/>
              <a:tabLst>
                <a:tab pos="328295" algn="l"/>
              </a:tabLst>
            </a:pPr>
            <a:r>
              <a:rPr sz="2750" b="1" dirty="0">
                <a:solidFill>
                  <a:srgbClr val="C55A11"/>
                </a:solidFill>
                <a:latin typeface="Times New Roman"/>
                <a:cs typeface="Times New Roman"/>
              </a:rPr>
              <a:t>Reference</a:t>
            </a:r>
            <a:r>
              <a:rPr sz="2750" b="1" spc="90" dirty="0">
                <a:solidFill>
                  <a:srgbClr val="C55A11"/>
                </a:solidFill>
                <a:latin typeface="Times New Roman"/>
                <a:cs typeface="Times New Roman"/>
              </a:rPr>
              <a:t> </a:t>
            </a:r>
            <a:r>
              <a:rPr sz="2750" b="1" spc="-50" dirty="0">
                <a:solidFill>
                  <a:srgbClr val="C55A11"/>
                </a:solidFill>
                <a:latin typeface="Times New Roman"/>
                <a:cs typeface="Times New Roman"/>
              </a:rPr>
              <a:t>:</a:t>
            </a:r>
            <a:endParaRPr sz="2750" dirty="0">
              <a:latin typeface="Times New Roman"/>
              <a:cs typeface="Times New Roman"/>
            </a:endParaRPr>
          </a:p>
          <a:p>
            <a:pPr marL="469900" indent="-457200">
              <a:lnSpc>
                <a:spcPct val="100000"/>
              </a:lnSpc>
              <a:spcBef>
                <a:spcPts val="680"/>
              </a:spcBef>
              <a:buClr>
                <a:srgbClr val="000000"/>
              </a:buClr>
              <a:buFont typeface="Wingdings" panose="05000000000000000000" pitchFamily="2" charset="2"/>
              <a:buChar char="§"/>
              <a:tabLst>
                <a:tab pos="241300" algn="l"/>
              </a:tabLst>
            </a:pPr>
            <a:r>
              <a:rPr sz="2750" u="sng" spc="-10" dirty="0">
                <a:solidFill>
                  <a:srgbClr val="0462C1"/>
                </a:solidFill>
                <a:uFill>
                  <a:solidFill>
                    <a:srgbClr val="0462C1"/>
                  </a:solidFill>
                </a:uFill>
                <a:latin typeface="Calibri"/>
                <a:cs typeface="Calibri"/>
                <a:hlinkClick r:id="rId2"/>
              </a:rPr>
              <a:t>https://www.w3schools.com/</a:t>
            </a:r>
            <a:endParaRPr sz="2750" dirty="0">
              <a:latin typeface="Calibri"/>
              <a:cs typeface="Calibri"/>
            </a:endParaRPr>
          </a:p>
          <a:p>
            <a:pPr marL="469900" indent="-457200">
              <a:lnSpc>
                <a:spcPct val="100000"/>
              </a:lnSpc>
              <a:spcBef>
                <a:spcPts val="680"/>
              </a:spcBef>
              <a:buClr>
                <a:srgbClr val="000000"/>
              </a:buClr>
              <a:buFont typeface="Wingdings" panose="05000000000000000000" pitchFamily="2" charset="2"/>
              <a:buChar char="§"/>
              <a:tabLst>
                <a:tab pos="241300" algn="l"/>
              </a:tabLst>
            </a:pPr>
            <a:r>
              <a:rPr sz="2750" u="sng" spc="-10" dirty="0">
                <a:solidFill>
                  <a:srgbClr val="0462C1"/>
                </a:solidFill>
                <a:uFill>
                  <a:solidFill>
                    <a:srgbClr val="0462C1"/>
                  </a:solidFill>
                </a:uFill>
                <a:latin typeface="Calibri"/>
                <a:cs typeface="Calibri"/>
                <a:hlinkClick r:id="rId3"/>
              </a:rPr>
              <a:t>https://stackoverflow.com/</a:t>
            </a:r>
            <a:endParaRPr sz="2750" dirty="0">
              <a:latin typeface="Calibri"/>
              <a:cs typeface="Calibri"/>
            </a:endParaRPr>
          </a:p>
          <a:p>
            <a:pPr marL="469900" indent="-457200">
              <a:lnSpc>
                <a:spcPct val="100000"/>
              </a:lnSpc>
              <a:spcBef>
                <a:spcPts val="755"/>
              </a:spcBef>
              <a:buClr>
                <a:srgbClr val="000000"/>
              </a:buClr>
              <a:buFont typeface="Wingdings" panose="05000000000000000000" pitchFamily="2" charset="2"/>
              <a:buChar char="§"/>
              <a:tabLst>
                <a:tab pos="241300" algn="l"/>
              </a:tabLst>
            </a:pPr>
            <a:r>
              <a:rPr sz="2750" u="sng" spc="-10" dirty="0">
                <a:solidFill>
                  <a:srgbClr val="0462C1"/>
                </a:solidFill>
                <a:uFill>
                  <a:solidFill>
                    <a:srgbClr val="0462C1"/>
                  </a:solidFill>
                </a:uFill>
                <a:latin typeface="Calibri"/>
                <a:cs typeface="Calibri"/>
                <a:hlinkClick r:id="rId4"/>
              </a:rPr>
              <a:t>https://www.almabetter.com/courses/full-</a:t>
            </a:r>
            <a:r>
              <a:rPr sz="2750" u="sng" dirty="0">
                <a:solidFill>
                  <a:srgbClr val="0462C1"/>
                </a:solidFill>
                <a:uFill>
                  <a:solidFill>
                    <a:srgbClr val="0462C1"/>
                  </a:solidFill>
                </a:uFill>
                <a:latin typeface="Calibri"/>
                <a:cs typeface="Calibri"/>
                <a:hlinkClick r:id="rId4"/>
              </a:rPr>
              <a:t>stack-</a:t>
            </a:r>
            <a:r>
              <a:rPr sz="2750" u="sng" spc="-10" dirty="0">
                <a:solidFill>
                  <a:srgbClr val="0462C1"/>
                </a:solidFill>
                <a:uFill>
                  <a:solidFill>
                    <a:srgbClr val="0462C1"/>
                  </a:solidFill>
                </a:uFill>
                <a:latin typeface="Calibri"/>
                <a:cs typeface="Calibri"/>
                <a:hlinkClick r:id="rId4"/>
              </a:rPr>
              <a:t>data-science</a:t>
            </a:r>
            <a:endParaRPr sz="275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AE7A1-0648-7558-0EEE-0060AD2F04FB}"/>
              </a:ext>
            </a:extLst>
          </p:cNvPr>
          <p:cNvSpPr>
            <a:spLocks noGrp="1"/>
          </p:cNvSpPr>
          <p:nvPr>
            <p:ph idx="1"/>
          </p:nvPr>
        </p:nvSpPr>
        <p:spPr>
          <a:xfrm>
            <a:off x="838200" y="1019175"/>
            <a:ext cx="10515600" cy="5686424"/>
          </a:xfrm>
        </p:spPr>
        <p:txBody>
          <a:bodyPr>
            <a:normAutofit lnSpcReduction="10000"/>
          </a:bodyPr>
          <a:lstStyle/>
          <a:p>
            <a:pPr>
              <a:buFont typeface="Wingdings" panose="05000000000000000000" pitchFamily="2" charset="2"/>
              <a:buChar char="§"/>
            </a:pPr>
            <a:r>
              <a:rPr lang="en-US" sz="1800" b="0" dirty="0">
                <a:solidFill>
                  <a:srgbClr val="000000"/>
                </a:solidFill>
                <a:effectLst/>
                <a:latin typeface="Courier New" panose="02070309020205020404" pitchFamily="49" charset="0"/>
              </a:rPr>
              <a:t>date- date of attack</a:t>
            </a:r>
          </a:p>
          <a:p>
            <a:pPr>
              <a:buFont typeface="Wingdings" panose="05000000000000000000" pitchFamily="2" charset="2"/>
              <a:buChar char="§"/>
            </a:pPr>
            <a:r>
              <a:rPr lang="en-US" sz="1800" dirty="0" err="1">
                <a:solidFill>
                  <a:srgbClr val="000000"/>
                </a:solidFill>
                <a:latin typeface="Courier New" panose="02070309020205020404" pitchFamily="49" charset="0"/>
              </a:rPr>
              <a:t>E</a:t>
            </a:r>
            <a:r>
              <a:rPr lang="en-US" sz="1800" b="0" dirty="0" err="1">
                <a:solidFill>
                  <a:srgbClr val="000000"/>
                </a:solidFill>
                <a:effectLst/>
                <a:latin typeface="Courier New" panose="02070309020205020404" pitchFamily="49" charset="0"/>
              </a:rPr>
              <a:t>ventid</a:t>
            </a:r>
            <a:r>
              <a:rPr lang="en-US" sz="1800" b="0" dirty="0">
                <a:solidFill>
                  <a:srgbClr val="000000"/>
                </a:solidFill>
                <a:effectLst/>
                <a:latin typeface="Courier New" panose="02070309020205020404" pitchFamily="49" charset="0"/>
              </a:rPr>
              <a:t> - unique event id for all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extended- whether attacks were extended for more then 24hrs or not, 1 if extended.</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resolution - Did attacker came to resolve attack and end attack, 1 if yes.</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country - country in which attack happened by code</a:t>
            </a:r>
          </a:p>
          <a:p>
            <a:pPr>
              <a:buFont typeface="Wingdings" panose="05000000000000000000" pitchFamily="2" charset="2"/>
              <a:buChar char="§"/>
            </a:pPr>
            <a:r>
              <a:rPr lang="en-US" sz="1800" dirty="0" err="1">
                <a:solidFill>
                  <a:srgbClr val="000000"/>
                </a:solidFill>
                <a:latin typeface="Courier New" panose="02070309020205020404" pitchFamily="49" charset="0"/>
              </a:rPr>
              <a:t>C</a:t>
            </a:r>
            <a:r>
              <a:rPr lang="en-US" sz="1800" b="0" dirty="0" err="1">
                <a:solidFill>
                  <a:srgbClr val="000000"/>
                </a:solidFill>
                <a:effectLst/>
                <a:latin typeface="Courier New" panose="02070309020205020404" pitchFamily="49" charset="0"/>
              </a:rPr>
              <a:t>ountry_txt</a:t>
            </a:r>
            <a:r>
              <a:rPr lang="en-US" sz="1800" b="0" dirty="0">
                <a:solidFill>
                  <a:srgbClr val="000000"/>
                </a:solidFill>
                <a:effectLst/>
                <a:latin typeface="Courier New" panose="02070309020205020404" pitchFamily="49" charset="0"/>
              </a:rPr>
              <a:t> - Name of country</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Region - region in which attack took place, 1-12.</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city- particular city in which attack happened.</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crit1 - Does intentions of attack fits in criteria 1, 1 if yes</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crit2- Does intentions of attack fits in criteria 2, 1 if yes</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crit3- Does intentions of attack fits in criteria 3, 1 if yes</a:t>
            </a:r>
          </a:p>
          <a:p>
            <a:pPr>
              <a:buFont typeface="Wingdings" panose="05000000000000000000" pitchFamily="2" charset="2"/>
              <a:buChar char="§"/>
            </a:pPr>
            <a:r>
              <a:rPr lang="en-US" sz="1800" dirty="0" err="1">
                <a:solidFill>
                  <a:srgbClr val="000000"/>
                </a:solidFill>
                <a:latin typeface="Courier New" panose="02070309020205020404" pitchFamily="49" charset="0"/>
              </a:rPr>
              <a:t>D</a:t>
            </a:r>
            <a:r>
              <a:rPr lang="en-US" sz="1800" b="0" dirty="0" err="1">
                <a:solidFill>
                  <a:srgbClr val="000000"/>
                </a:solidFill>
                <a:effectLst/>
                <a:latin typeface="Courier New" panose="02070309020205020404" pitchFamily="49" charset="0"/>
              </a:rPr>
              <a:t>oubtterr</a:t>
            </a:r>
            <a:r>
              <a:rPr lang="en-US" sz="1800" b="0" dirty="0">
                <a:solidFill>
                  <a:srgbClr val="000000"/>
                </a:solidFill>
                <a:effectLst/>
                <a:latin typeface="Courier New" panose="02070309020205020404" pitchFamily="49" charset="0"/>
              </a:rPr>
              <a:t> - when we </a:t>
            </a:r>
            <a:r>
              <a:rPr lang="en-US" sz="1800" b="0" dirty="0" err="1">
                <a:solidFill>
                  <a:srgbClr val="000000"/>
                </a:solidFill>
                <a:effectLst/>
                <a:latin typeface="Courier New" panose="02070309020205020404" pitchFamily="49" charset="0"/>
              </a:rPr>
              <a:t>dont</a:t>
            </a:r>
            <a:r>
              <a:rPr lang="en-US" sz="1800" b="0" dirty="0">
                <a:solidFill>
                  <a:srgbClr val="000000"/>
                </a:solidFill>
                <a:effectLst/>
                <a:latin typeface="Courier New" panose="02070309020205020404" pitchFamily="49" charset="0"/>
              </a:rPr>
              <a:t> know actual intention of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success - whether attack was </a:t>
            </a:r>
            <a:r>
              <a:rPr lang="en-US" sz="1800" b="0" dirty="0" err="1">
                <a:solidFill>
                  <a:srgbClr val="000000"/>
                </a:solidFill>
                <a:effectLst/>
                <a:latin typeface="Courier New" panose="02070309020205020404" pitchFamily="49" charset="0"/>
              </a:rPr>
              <a:t>successfull</a:t>
            </a:r>
            <a:r>
              <a:rPr lang="en-US" sz="1800" b="0" dirty="0">
                <a:solidFill>
                  <a:srgbClr val="000000"/>
                </a:solidFill>
                <a:effectLst/>
                <a:latin typeface="Courier New" panose="02070309020205020404" pitchFamily="49" charset="0"/>
              </a:rPr>
              <a:t> or not</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Suicide - </a:t>
            </a:r>
            <a:r>
              <a:rPr lang="en-US" sz="1800" b="0" dirty="0" err="1">
                <a:solidFill>
                  <a:srgbClr val="000000"/>
                </a:solidFill>
                <a:effectLst/>
                <a:latin typeface="Courier New" panose="02070309020205020404" pitchFamily="49" charset="0"/>
              </a:rPr>
              <a:t>wheather</a:t>
            </a:r>
            <a:r>
              <a:rPr lang="en-US" sz="1800" b="0" dirty="0">
                <a:solidFill>
                  <a:srgbClr val="000000"/>
                </a:solidFill>
                <a:effectLst/>
                <a:latin typeface="Courier New" panose="02070309020205020404" pitchFamily="49" charset="0"/>
              </a:rPr>
              <a:t> attacker died in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attacktype1 - Type of attack.</a:t>
            </a:r>
          </a:p>
          <a:p>
            <a:endParaRPr lang="en-IN" sz="900" dirty="0"/>
          </a:p>
        </p:txBody>
      </p:sp>
      <p:sp>
        <p:nvSpPr>
          <p:cNvPr id="4" name="TextBox 3">
            <a:extLst>
              <a:ext uri="{FF2B5EF4-FFF2-40B4-BE49-F238E27FC236}">
                <a16:creationId xmlns:a16="http://schemas.microsoft.com/office/drawing/2014/main" id="{B383058C-E6A4-8EEF-358A-256A0A10BA27}"/>
              </a:ext>
            </a:extLst>
          </p:cNvPr>
          <p:cNvSpPr txBox="1"/>
          <p:nvPr/>
        </p:nvSpPr>
        <p:spPr>
          <a:xfrm>
            <a:off x="3400425" y="285751"/>
            <a:ext cx="4448175" cy="461665"/>
          </a:xfrm>
          <a:prstGeom prst="rect">
            <a:avLst/>
          </a:prstGeom>
          <a:noFill/>
        </p:spPr>
        <p:txBody>
          <a:bodyPr wrap="square" rtlCol="0">
            <a:spAutoFit/>
          </a:bodyPr>
          <a:lstStyle/>
          <a:p>
            <a:r>
              <a:rPr lang="en-IN" sz="2400" dirty="0">
                <a:ln>
                  <a:solidFill>
                    <a:schemeClr val="bg1"/>
                  </a:solidFill>
                </a:ln>
                <a:solidFill>
                  <a:schemeClr val="accent2">
                    <a:lumMod val="50000"/>
                  </a:schemeClr>
                </a:solidFill>
                <a:latin typeface="Bahnschrift SemiBold SemiConden" panose="020B0502040204020203" pitchFamily="34" charset="0"/>
              </a:rPr>
              <a:t>Description</a:t>
            </a:r>
            <a:r>
              <a:rPr lang="en-IN" sz="2400" spc="-40" dirty="0">
                <a:ln>
                  <a:solidFill>
                    <a:schemeClr val="bg1"/>
                  </a:solidFill>
                </a:ln>
                <a:solidFill>
                  <a:schemeClr val="accent2">
                    <a:lumMod val="50000"/>
                  </a:schemeClr>
                </a:solidFill>
                <a:latin typeface="Bahnschrift SemiBold SemiConden" panose="020B0502040204020203" pitchFamily="34" charset="0"/>
              </a:rPr>
              <a:t> </a:t>
            </a:r>
            <a:r>
              <a:rPr lang="en-IN" sz="2400" dirty="0">
                <a:ln>
                  <a:solidFill>
                    <a:schemeClr val="bg1"/>
                  </a:solidFill>
                </a:ln>
                <a:solidFill>
                  <a:schemeClr val="accent2">
                    <a:lumMod val="50000"/>
                  </a:schemeClr>
                </a:solidFill>
                <a:latin typeface="Bahnschrift SemiBold SemiConden" panose="020B0502040204020203" pitchFamily="34" charset="0"/>
              </a:rPr>
              <a:t>of</a:t>
            </a:r>
            <a:r>
              <a:rPr lang="en-IN" sz="2400" spc="15" dirty="0">
                <a:ln>
                  <a:solidFill>
                    <a:schemeClr val="bg1"/>
                  </a:solidFill>
                </a:ln>
                <a:solidFill>
                  <a:schemeClr val="accent2">
                    <a:lumMod val="50000"/>
                  </a:schemeClr>
                </a:solidFill>
                <a:latin typeface="Bahnschrift SemiBold SemiConden" panose="020B0502040204020203" pitchFamily="34" charset="0"/>
              </a:rPr>
              <a:t> </a:t>
            </a:r>
            <a:r>
              <a:rPr lang="en-IN" sz="2400" dirty="0">
                <a:ln>
                  <a:solidFill>
                    <a:schemeClr val="bg1"/>
                  </a:solidFill>
                </a:ln>
                <a:solidFill>
                  <a:schemeClr val="accent2">
                    <a:lumMod val="50000"/>
                  </a:schemeClr>
                </a:solidFill>
                <a:latin typeface="Bahnschrift SemiBold SemiConden" panose="020B0502040204020203" pitchFamily="34" charset="0"/>
              </a:rPr>
              <a:t>individual</a:t>
            </a:r>
            <a:r>
              <a:rPr lang="en-IN" sz="2400" spc="155" dirty="0">
                <a:ln>
                  <a:solidFill>
                    <a:schemeClr val="bg1"/>
                  </a:solidFill>
                </a:ln>
                <a:solidFill>
                  <a:schemeClr val="accent2">
                    <a:lumMod val="50000"/>
                  </a:schemeClr>
                </a:solidFill>
                <a:latin typeface="Bahnschrift SemiBold SemiConden" panose="020B0502040204020203" pitchFamily="34" charset="0"/>
              </a:rPr>
              <a:t> </a:t>
            </a:r>
            <a:r>
              <a:rPr lang="en-IN" sz="2400" spc="-10" dirty="0">
                <a:ln>
                  <a:solidFill>
                    <a:schemeClr val="bg1"/>
                  </a:solidFill>
                </a:ln>
                <a:solidFill>
                  <a:schemeClr val="accent2">
                    <a:lumMod val="50000"/>
                  </a:schemeClr>
                </a:solidFill>
                <a:latin typeface="Bahnschrift SemiBold SemiConden" panose="020B0502040204020203" pitchFamily="34" charset="0"/>
              </a:rPr>
              <a:t>Variable</a:t>
            </a:r>
            <a:endParaRPr lang="en-IN" sz="2400" dirty="0">
              <a:ln>
                <a:solidFill>
                  <a:schemeClr val="bg1"/>
                </a:solidFill>
              </a:ln>
              <a:solidFill>
                <a:schemeClr val="accent2">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28035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7CA18-8EA3-3A49-1224-0C7252E67A84}"/>
              </a:ext>
            </a:extLst>
          </p:cNvPr>
          <p:cNvSpPr>
            <a:spLocks noGrp="1"/>
          </p:cNvSpPr>
          <p:nvPr>
            <p:ph idx="1"/>
          </p:nvPr>
        </p:nvSpPr>
        <p:spPr>
          <a:xfrm>
            <a:off x="838200" y="276225"/>
            <a:ext cx="10515600" cy="6362700"/>
          </a:xfrm>
        </p:spPr>
        <p:txBody>
          <a:bodyPr>
            <a:normAutofit/>
          </a:bodyPr>
          <a:lstStyle/>
          <a:p>
            <a:pPr>
              <a:buFont typeface="Wingdings" panose="05000000000000000000" pitchFamily="2" charset="2"/>
              <a:buChar char="§"/>
            </a:pPr>
            <a:r>
              <a:rPr lang="en-US" sz="1800" b="0" dirty="0">
                <a:solidFill>
                  <a:srgbClr val="000000"/>
                </a:solidFill>
                <a:effectLst/>
                <a:latin typeface="Courier New" panose="02070309020205020404" pitchFamily="49" charset="0"/>
              </a:rPr>
              <a:t>attacktype1_txt- text of </a:t>
            </a:r>
            <a:r>
              <a:rPr lang="en-US" sz="1800" b="0" dirty="0" err="1">
                <a:solidFill>
                  <a:srgbClr val="000000"/>
                </a:solidFill>
                <a:effectLst/>
                <a:latin typeface="Courier New" panose="02070309020205020404" pitchFamily="49" charset="0"/>
              </a:rPr>
              <a:t>of</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attacktype</a:t>
            </a:r>
            <a:r>
              <a:rPr lang="en-US" sz="1800" b="0" dirty="0">
                <a:solidFill>
                  <a:srgbClr val="000000"/>
                </a:solidFill>
                <a:effectLst/>
                <a:latin typeface="Courier New" panose="02070309020205020404" pitchFamily="49" charset="0"/>
              </a:rPr>
              <a:t>.</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targtype1 - Target audience of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Name of group who conducted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claimed- whether attack was claimed or not.</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claimmode</a:t>
            </a:r>
            <a:r>
              <a:rPr lang="en-US" sz="1800" b="0" dirty="0">
                <a:solidFill>
                  <a:srgbClr val="000000"/>
                </a:solidFill>
                <a:effectLst/>
                <a:latin typeface="Courier New" panose="02070309020205020404" pitchFamily="49" charset="0"/>
              </a:rPr>
              <a:t> - By which platform attack was claimed</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weaptype1 - Type of weapon used to conduct attack</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nkill</a:t>
            </a:r>
            <a:r>
              <a:rPr lang="en-US" sz="1800" b="0" dirty="0">
                <a:solidFill>
                  <a:srgbClr val="000000"/>
                </a:solidFill>
                <a:effectLst/>
                <a:latin typeface="Courier New" panose="02070309020205020404" pitchFamily="49" charset="0"/>
              </a:rPr>
              <a:t> - Number of kills happened in attack.</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nwound</a:t>
            </a:r>
            <a:r>
              <a:rPr lang="en-US" sz="1800" b="0" dirty="0">
                <a:solidFill>
                  <a:srgbClr val="000000"/>
                </a:solidFill>
                <a:effectLst/>
                <a:latin typeface="Courier New" panose="02070309020205020404" pitchFamily="49" charset="0"/>
              </a:rPr>
              <a:t>- number of people wounded by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property- whether property damage was involved or not</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propextent</a:t>
            </a:r>
            <a:r>
              <a:rPr lang="en-US" sz="1800" b="0" dirty="0">
                <a:solidFill>
                  <a:srgbClr val="000000"/>
                </a:solidFill>
                <a:effectLst/>
                <a:latin typeface="Courier New" panose="02070309020205020404" pitchFamily="49" charset="0"/>
              </a:rPr>
              <a:t>- type of property involved in damage</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propvalue</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approx</a:t>
            </a:r>
            <a:r>
              <a:rPr lang="en-US" sz="1800" b="0" dirty="0">
                <a:solidFill>
                  <a:srgbClr val="000000"/>
                </a:solidFill>
                <a:effectLst/>
                <a:latin typeface="Courier New" panose="02070309020205020404" pitchFamily="49" charset="0"/>
              </a:rPr>
              <a:t> value of property damage</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ishostkid</a:t>
            </a:r>
            <a:r>
              <a:rPr lang="en-US" sz="1800" b="0" dirty="0">
                <a:solidFill>
                  <a:srgbClr val="000000"/>
                </a:solidFill>
                <a:effectLst/>
                <a:latin typeface="Courier New" panose="02070309020205020404" pitchFamily="49" charset="0"/>
              </a:rPr>
              <a:t> - whether people were taken hostage or not</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Divert - did attacker did something to divert attention from attack</a:t>
            </a:r>
          </a:p>
          <a:p>
            <a:pPr>
              <a:buFont typeface="Wingdings" panose="05000000000000000000" pitchFamily="2" charset="2"/>
              <a:buChar char="§"/>
            </a:pPr>
            <a:r>
              <a:rPr lang="en-US" sz="1800" b="0" dirty="0">
                <a:solidFill>
                  <a:srgbClr val="000000"/>
                </a:solidFill>
                <a:effectLst/>
                <a:latin typeface="Courier New" panose="02070309020205020404" pitchFamily="49" charset="0"/>
              </a:rPr>
              <a:t>Ransom - did attacker asked for ransom or not</a:t>
            </a:r>
          </a:p>
          <a:p>
            <a:pPr>
              <a:buFont typeface="Wingdings" panose="05000000000000000000" pitchFamily="2" charset="2"/>
              <a:buChar char="§"/>
            </a:pPr>
            <a:r>
              <a:rPr lang="en-US" sz="1800" b="0" dirty="0" err="1">
                <a:solidFill>
                  <a:srgbClr val="000000"/>
                </a:solidFill>
                <a:effectLst/>
                <a:latin typeface="Courier New" panose="02070309020205020404" pitchFamily="49" charset="0"/>
              </a:rPr>
              <a:t>hostkidoutcome</a:t>
            </a:r>
            <a:r>
              <a:rPr lang="en-US" sz="1800" b="0" dirty="0">
                <a:solidFill>
                  <a:srgbClr val="000000"/>
                </a:solidFill>
                <a:effectLst/>
                <a:latin typeface="Courier New" panose="02070309020205020404" pitchFamily="49" charset="0"/>
              </a:rPr>
              <a:t>- what was outcome if hostages were taken</a:t>
            </a:r>
          </a:p>
        </p:txBody>
      </p:sp>
    </p:spTree>
    <p:extLst>
      <p:ext uri="{BB962C8B-B14F-4D97-AF65-F5344CB8AC3E}">
        <p14:creationId xmlns:p14="http://schemas.microsoft.com/office/powerpoint/2010/main" val="370179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ECB76-4516-50DC-D6EF-9967B3428598}"/>
              </a:ext>
            </a:extLst>
          </p:cNvPr>
          <p:cNvSpPr>
            <a:spLocks noGrp="1"/>
          </p:cNvSpPr>
          <p:nvPr>
            <p:ph idx="1"/>
          </p:nvPr>
        </p:nvSpPr>
        <p:spPr>
          <a:xfrm>
            <a:off x="838200" y="1219199"/>
            <a:ext cx="10515600" cy="5305425"/>
          </a:xfrm>
        </p:spPr>
        <p:txBody>
          <a:bodyPr>
            <a:normAutofit fontScale="77500" lnSpcReduction="20000"/>
          </a:bodyPr>
          <a:lstStyle/>
          <a:p>
            <a:pPr algn="l"/>
            <a:r>
              <a:rPr lang="en-US" b="0" i="0" dirty="0">
                <a:solidFill>
                  <a:srgbClr val="374151"/>
                </a:solidFill>
                <a:effectLst/>
                <a:latin typeface="Söhne"/>
              </a:rPr>
              <a:t>The Global Terrorism Database (GTD) is a comprehensive and reliable source of information about terrorist incidents that have occurred worldwide since 1970. It contains detailed information on over 200,000 terrorist attacks, including the date, location, weapons used, number of casualties, and the groups or individuals responsible for the attacks.</a:t>
            </a:r>
          </a:p>
          <a:p>
            <a:pPr algn="l"/>
            <a:r>
              <a:rPr lang="en-US" b="0" i="0" dirty="0">
                <a:solidFill>
                  <a:srgbClr val="374151"/>
                </a:solidFill>
                <a:effectLst/>
                <a:latin typeface="Söhne"/>
              </a:rPr>
              <a:t>The database is maintained by the National Consortium for the Study of Terrorism and Responses to Terrorism (START), which is based at the University of Maryland. The GTD is constantly updated with new information on terrorist incidents from around the world and is widely recognized as one of the most authoritative sources of data on terrorism worldwide.</a:t>
            </a:r>
          </a:p>
          <a:p>
            <a:pPr algn="l"/>
            <a:r>
              <a:rPr lang="en-US" b="0" i="0" dirty="0">
                <a:solidFill>
                  <a:srgbClr val="374151"/>
                </a:solidFill>
                <a:effectLst/>
                <a:latin typeface="Söhne"/>
              </a:rPr>
              <a:t>The GTD is organized into rows and columns, with each row representing a single terrorist event and each column providing specific details about the event. Some of the key columns in the database include the type of attack, the target of the attack, and the number of casualties. The database provides information on the economic costs of terrorism, such as the impact on tourism, trade, and foreign investment.</a:t>
            </a:r>
          </a:p>
          <a:p>
            <a:pPr algn="l"/>
            <a:r>
              <a:rPr lang="en-US" b="0" i="0" dirty="0">
                <a:solidFill>
                  <a:srgbClr val="374151"/>
                </a:solidFill>
                <a:effectLst/>
                <a:latin typeface="Söhne"/>
              </a:rPr>
              <a:t>Researchers and policymakers use the GTD to analyze trends in terrorist activity, understand the motivations and characteristics of terrorist groups, evaluate the effectiveness of counter-terrorism measures, and inform policy decisions on issues such as border security and military strategy. The database is also used by journalists and the media to report on terrorism incidents around the world.</a:t>
            </a:r>
          </a:p>
        </p:txBody>
      </p:sp>
      <p:sp>
        <p:nvSpPr>
          <p:cNvPr id="4" name="TextBox 3">
            <a:extLst>
              <a:ext uri="{FF2B5EF4-FFF2-40B4-BE49-F238E27FC236}">
                <a16:creationId xmlns:a16="http://schemas.microsoft.com/office/drawing/2014/main" id="{513AF0DE-629C-DCE5-E5CC-E8E67FA46FA1}"/>
              </a:ext>
            </a:extLst>
          </p:cNvPr>
          <p:cNvSpPr txBox="1"/>
          <p:nvPr/>
        </p:nvSpPr>
        <p:spPr>
          <a:xfrm>
            <a:off x="4448175" y="333376"/>
            <a:ext cx="3019425" cy="646331"/>
          </a:xfrm>
          <a:prstGeom prst="rect">
            <a:avLst/>
          </a:prstGeom>
          <a:noFill/>
        </p:spPr>
        <p:txBody>
          <a:bodyPr wrap="square" rtlCol="0">
            <a:spAutoFit/>
          </a:bodyPr>
          <a:lstStyle/>
          <a:p>
            <a:pPr algn="ctr"/>
            <a:r>
              <a:rPr lang="en-IN"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SemiConden" panose="020B0502040204020203" pitchFamily="34" charset="0"/>
              </a:rPr>
              <a:t>About Dataset</a:t>
            </a:r>
          </a:p>
        </p:txBody>
      </p:sp>
    </p:spTree>
    <p:extLst>
      <p:ext uri="{BB962C8B-B14F-4D97-AF65-F5344CB8AC3E}">
        <p14:creationId xmlns:p14="http://schemas.microsoft.com/office/powerpoint/2010/main" val="363678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3F0A8-D266-29EA-F698-C44615F5E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78" y="0"/>
            <a:ext cx="7677122" cy="6858000"/>
          </a:xfrm>
          <a:prstGeom prst="rect">
            <a:avLst/>
          </a:prstGeom>
        </p:spPr>
      </p:pic>
      <p:sp>
        <p:nvSpPr>
          <p:cNvPr id="5" name="TextBox 4">
            <a:extLst>
              <a:ext uri="{FF2B5EF4-FFF2-40B4-BE49-F238E27FC236}">
                <a16:creationId xmlns:a16="http://schemas.microsoft.com/office/drawing/2014/main" id="{2B0D81B4-2528-361B-945C-D020689AB466}"/>
              </a:ext>
            </a:extLst>
          </p:cNvPr>
          <p:cNvSpPr txBox="1"/>
          <p:nvPr/>
        </p:nvSpPr>
        <p:spPr>
          <a:xfrm>
            <a:off x="519953" y="519952"/>
            <a:ext cx="3872753" cy="3970318"/>
          </a:xfrm>
          <a:prstGeom prst="rect">
            <a:avLst/>
          </a:prstGeom>
          <a:noFill/>
        </p:spPr>
        <p:txBody>
          <a:bodyPr wrap="square" rtlCol="0">
            <a:spAutoFit/>
          </a:bodyPr>
          <a:lstStyle/>
          <a:p>
            <a:r>
              <a:rPr lang="en-IN" dirty="0"/>
              <a:t>As we can see here x-axis represents group name while y-axis represent number of attacks by them.</a:t>
            </a:r>
          </a:p>
          <a:p>
            <a:endParaRPr lang="en-IN" dirty="0"/>
          </a:p>
          <a:p>
            <a:endParaRPr lang="en-IN" dirty="0"/>
          </a:p>
          <a:p>
            <a:r>
              <a:rPr lang="en-IN" dirty="0"/>
              <a:t>Taliban had most number of attack which is more then 7000 followed up by Islamic state of Iraq and the levant which has more then 5000 attacks.</a:t>
            </a:r>
          </a:p>
          <a:p>
            <a:endParaRPr lang="en-IN" dirty="0"/>
          </a:p>
          <a:p>
            <a:r>
              <a:rPr lang="en-IN" dirty="0"/>
              <a:t>By seeing this data we can know which group had most number of attack and where anti-terrorist group should by deployed.</a:t>
            </a:r>
          </a:p>
        </p:txBody>
      </p:sp>
    </p:spTree>
    <p:extLst>
      <p:ext uri="{BB962C8B-B14F-4D97-AF65-F5344CB8AC3E}">
        <p14:creationId xmlns:p14="http://schemas.microsoft.com/office/powerpoint/2010/main" val="2867760017"/>
      </p:ext>
    </p:extLst>
  </p:cSld>
  <p:clrMapOvr>
    <a:masterClrMapping/>
  </p:clrMapOvr>
</p:sld>
</file>

<file path=ppt/theme/theme1.xml><?xml version="1.0" encoding="utf-8"?>
<a:theme xmlns:a="http://schemas.openxmlformats.org/drawingml/2006/main" name="mm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m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2417</Words>
  <Application>Microsoft Office PowerPoint</Application>
  <PresentationFormat>Widescreen</PresentationFormat>
  <Paragraphs>250</Paragraphs>
  <Slides>32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Arial</vt:lpstr>
      <vt:lpstr>Bahnschrift SemiBold Condensed</vt:lpstr>
      <vt:lpstr>Bahnschrift SemiBold SemiConden</vt:lpstr>
      <vt:lpstr>Bahnschrift SemiLight SemiConde</vt:lpstr>
      <vt:lpstr>Calibri</vt:lpstr>
      <vt:lpstr>Calibri Light</vt:lpstr>
      <vt:lpstr>Corbel</vt:lpstr>
      <vt:lpstr>Courier New</vt:lpstr>
      <vt:lpstr>Söhne</vt:lpstr>
      <vt:lpstr>Times New Roman</vt:lpstr>
      <vt:lpstr>Wingdings</vt:lpstr>
      <vt:lpstr>mmm</vt:lpstr>
      <vt:lpstr>1_mmm</vt:lpstr>
      <vt:lpstr>EDA on GLOBAL TERRORISM DATA</vt:lpstr>
      <vt:lpstr>PowerPoint Presentation</vt:lpstr>
      <vt:lpstr>PowerPoint Presentation</vt:lpstr>
      <vt:lpstr>Problem Statement</vt:lpstr>
      <vt:lpstr>Technologies and 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Parshva</dc:creator>
  <cp:lastModifiedBy>Parshva</cp:lastModifiedBy>
  <cp:revision>1</cp:revision>
  <dcterms:created xsi:type="dcterms:W3CDTF">2023-05-14T11:16:52Z</dcterms:created>
  <dcterms:modified xsi:type="dcterms:W3CDTF">2023-05-16T05:06:17Z</dcterms:modified>
</cp:coreProperties>
</file>