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Raleway"/>
      <p:regular r:id="rId50"/>
      <p:bold r:id="rId51"/>
      <p:italic r:id="rId52"/>
      <p:boldItalic r:id="rId53"/>
    </p:embeddedFont>
    <p:embeddedFont>
      <p:font typeface="Lato"/>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aleway-bold.fntdata"/><Relationship Id="rId50" Type="http://schemas.openxmlformats.org/officeDocument/2006/relationships/font" Target="fonts/Raleway-regular.fntdata"/><Relationship Id="rId53" Type="http://schemas.openxmlformats.org/officeDocument/2006/relationships/font" Target="fonts/Raleway-boldItalic.fntdata"/><Relationship Id="rId52" Type="http://schemas.openxmlformats.org/officeDocument/2006/relationships/font" Target="fonts/Raleway-italic.fntdata"/><Relationship Id="rId11" Type="http://schemas.openxmlformats.org/officeDocument/2006/relationships/slide" Target="slides/slide5.xml"/><Relationship Id="rId55" Type="http://schemas.openxmlformats.org/officeDocument/2006/relationships/font" Target="fonts/Lato-bold.fntdata"/><Relationship Id="rId10" Type="http://schemas.openxmlformats.org/officeDocument/2006/relationships/slide" Target="slides/slide4.xml"/><Relationship Id="rId54" Type="http://schemas.openxmlformats.org/officeDocument/2006/relationships/font" Target="fonts/Lato-regular.fntdata"/><Relationship Id="rId13" Type="http://schemas.openxmlformats.org/officeDocument/2006/relationships/slide" Target="slides/slide7.xml"/><Relationship Id="rId57" Type="http://schemas.openxmlformats.org/officeDocument/2006/relationships/font" Target="fonts/Lato-boldItalic.fntdata"/><Relationship Id="rId12" Type="http://schemas.openxmlformats.org/officeDocument/2006/relationships/slide" Target="slides/slide6.xml"/><Relationship Id="rId56"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IN"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 name="Google Shape;123;p1: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rtl="0" algn="l">
              <a:lnSpc>
                <a:spcPct val="100000"/>
              </a:lnSpc>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8" name="Google Shape;178;p1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6" name="Google Shape;186;p1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3" name="Google Shape;193;p1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0" name="Google Shape;200;p1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6" name="Google Shape;206;p1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6eb3eb1c5_0_0: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6eb3eb1c5_0_0: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4" name="Google Shape;214;g46eb3eb1c5_0_0: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9" name="Google Shape;219;p1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1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5" name="Google Shape;225;p1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2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0" name="Google Shape;230;p2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2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6" name="Google Shape;236;p2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9" name="Google Shape;129;p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2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5" name="Google Shape;245;p2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3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1" name="Google Shape;251;p3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4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9" name="Google Shape;259;p4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4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6" name="Google Shape;266;p4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46eb3eb1c5_5_0: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46eb3eb1c5_5_0: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4" name="Google Shape;274;g46eb3eb1c5_5_0: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6eb3eb1c5_5_8: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6eb3eb1c5_5_8: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2" name="Google Shape;282;g46eb3eb1c5_5_8: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6eb3eb1c5_5_15: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6eb3eb1c5_5_15: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9" name="Google Shape;289;g46eb3eb1c5_5_15: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2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5" name="Google Shape;295;p2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2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0" name="Google Shape;300;p2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2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8" name="Google Shape;308;p2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5" name="Google Shape;135;p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2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5" name="Google Shape;315;p2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2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2" name="Google Shape;322;p2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2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0" name="Google Shape;330;p2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2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7" name="Google Shape;337;p2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3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44" name="Google Shape;344;p3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3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52" name="Google Shape;352;p3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3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59" name="Google Shape;359;p3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p3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66" name="Google Shape;366;p3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3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74" name="Google Shape;374;p3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p3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81" name="Google Shape;381;p3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1" name="Google Shape;141;p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p3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88" name="Google Shape;388;p3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3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6" name="Google Shape;396;p3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p3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3" name="Google Shape;403;p3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4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10" name="Google Shape;410;p4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8" name="Google Shape;148;p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4" name="Google Shape;154;p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7" name="Shape 17"/>
        <p:cNvGrpSpPr/>
        <p:nvPr/>
      </p:nvGrpSpPr>
      <p:grpSpPr>
        <a:xfrm>
          <a:off x="0" y="0"/>
          <a:ext cx="0" cy="0"/>
          <a:chOff x="0" y="0"/>
          <a:chExt cx="0" cy="0"/>
        </a:xfrm>
      </p:grpSpPr>
      <p:sp>
        <p:nvSpPr>
          <p:cNvPr id="18" name="Google Shape;18;p2"/>
          <p:cNvSpPr txBox="1"/>
          <p:nvPr>
            <p:ph type="title"/>
          </p:nvPr>
        </p:nvSpPr>
        <p:spPr>
          <a:xfrm>
            <a:off x="729360" y="1318680"/>
            <a:ext cx="7688400" cy="534900"/>
          </a:xfrm>
          <a:prstGeom prst="rect">
            <a:avLst/>
          </a:prstGeom>
          <a:noFill/>
          <a:ln>
            <a:noFill/>
          </a:ln>
        </p:spPr>
        <p:txBody>
          <a:bodyPr anchorCtr="0" anchor="ctr" bIns="0" lIns="0" spcFirstLastPara="1" rIns="0" wrap="square" tIns="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 name="Google Shape;19;p2"/>
          <p:cNvSpPr txBox="1"/>
          <p:nvPr>
            <p:ph idx="1" type="subTitle"/>
          </p:nvPr>
        </p:nvSpPr>
        <p:spPr>
          <a:xfrm>
            <a:off x="729360" y="2079000"/>
            <a:ext cx="7688400" cy="2260800"/>
          </a:xfrm>
          <a:prstGeom prst="rect">
            <a:avLst/>
          </a:prstGeom>
          <a:noFill/>
          <a:ln>
            <a:noFill/>
          </a:ln>
        </p:spPr>
        <p:txBody>
          <a:bodyPr anchorCtr="0" anchor="ctr" bIns="0" lIns="0" spcFirstLastPara="1" rIns="0" wrap="square" tIns="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7" name="Shape 47"/>
        <p:cNvGrpSpPr/>
        <p:nvPr/>
      </p:nvGrpSpPr>
      <p:grpSpPr>
        <a:xfrm>
          <a:off x="0" y="0"/>
          <a:ext cx="0" cy="0"/>
          <a:chOff x="0" y="0"/>
          <a:chExt cx="0" cy="0"/>
        </a:xfrm>
      </p:grpSpPr>
      <p:sp>
        <p:nvSpPr>
          <p:cNvPr id="48" name="Google Shape;48;p11"/>
          <p:cNvSpPr txBox="1"/>
          <p:nvPr>
            <p:ph type="title"/>
          </p:nvPr>
        </p:nvSpPr>
        <p:spPr>
          <a:xfrm>
            <a:off x="729360" y="1318680"/>
            <a:ext cx="7688400" cy="534900"/>
          </a:xfrm>
          <a:prstGeom prst="rect">
            <a:avLst/>
          </a:prstGeom>
          <a:noFill/>
          <a:ln>
            <a:noFill/>
          </a:ln>
        </p:spPr>
        <p:txBody>
          <a:bodyPr anchorCtr="0" anchor="ctr" bIns="0" lIns="0" spcFirstLastPara="1" rIns="0" wrap="square" tIns="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 name="Google Shape;49;p11"/>
          <p:cNvSpPr txBox="1"/>
          <p:nvPr>
            <p:ph idx="1" type="body"/>
          </p:nvPr>
        </p:nvSpPr>
        <p:spPr>
          <a:xfrm>
            <a:off x="729360" y="2079000"/>
            <a:ext cx="76884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50" name="Google Shape;50;p11"/>
          <p:cNvSpPr txBox="1"/>
          <p:nvPr>
            <p:ph idx="2" type="body"/>
          </p:nvPr>
        </p:nvSpPr>
        <p:spPr>
          <a:xfrm>
            <a:off x="729360" y="3260160"/>
            <a:ext cx="76884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51" name="Shape 51"/>
        <p:cNvGrpSpPr/>
        <p:nvPr/>
      </p:nvGrpSpPr>
      <p:grpSpPr>
        <a:xfrm>
          <a:off x="0" y="0"/>
          <a:ext cx="0" cy="0"/>
          <a:chOff x="0" y="0"/>
          <a:chExt cx="0" cy="0"/>
        </a:xfrm>
      </p:grpSpPr>
      <p:sp>
        <p:nvSpPr>
          <p:cNvPr id="52" name="Google Shape;52;p12"/>
          <p:cNvSpPr txBox="1"/>
          <p:nvPr>
            <p:ph type="title"/>
          </p:nvPr>
        </p:nvSpPr>
        <p:spPr>
          <a:xfrm>
            <a:off x="729360" y="1318680"/>
            <a:ext cx="7688400" cy="534900"/>
          </a:xfrm>
          <a:prstGeom prst="rect">
            <a:avLst/>
          </a:prstGeom>
          <a:noFill/>
          <a:ln>
            <a:noFill/>
          </a:ln>
        </p:spPr>
        <p:txBody>
          <a:bodyPr anchorCtr="0" anchor="ctr" bIns="0" lIns="0" spcFirstLastPara="1" rIns="0" wrap="square" tIns="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12"/>
          <p:cNvSpPr txBox="1"/>
          <p:nvPr>
            <p:ph idx="1" type="body"/>
          </p:nvPr>
        </p:nvSpPr>
        <p:spPr>
          <a:xfrm>
            <a:off x="729360" y="2079000"/>
            <a:ext cx="37518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54" name="Google Shape;54;p12"/>
          <p:cNvSpPr txBox="1"/>
          <p:nvPr>
            <p:ph idx="2" type="body"/>
          </p:nvPr>
        </p:nvSpPr>
        <p:spPr>
          <a:xfrm>
            <a:off x="4669200" y="2079000"/>
            <a:ext cx="37518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55" name="Google Shape;55;p12"/>
          <p:cNvSpPr txBox="1"/>
          <p:nvPr>
            <p:ph idx="3" type="body"/>
          </p:nvPr>
        </p:nvSpPr>
        <p:spPr>
          <a:xfrm>
            <a:off x="729360" y="3260160"/>
            <a:ext cx="37518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56" name="Google Shape;56;p12"/>
          <p:cNvSpPr txBox="1"/>
          <p:nvPr>
            <p:ph idx="4" type="body"/>
          </p:nvPr>
        </p:nvSpPr>
        <p:spPr>
          <a:xfrm>
            <a:off x="4669200" y="3260160"/>
            <a:ext cx="37518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7" name="Shape 57"/>
        <p:cNvGrpSpPr/>
        <p:nvPr/>
      </p:nvGrpSpPr>
      <p:grpSpPr>
        <a:xfrm>
          <a:off x="0" y="0"/>
          <a:ext cx="0" cy="0"/>
          <a:chOff x="0" y="0"/>
          <a:chExt cx="0" cy="0"/>
        </a:xfrm>
      </p:grpSpPr>
      <p:sp>
        <p:nvSpPr>
          <p:cNvPr id="58" name="Google Shape;58;p13"/>
          <p:cNvSpPr txBox="1"/>
          <p:nvPr>
            <p:ph type="title"/>
          </p:nvPr>
        </p:nvSpPr>
        <p:spPr>
          <a:xfrm>
            <a:off x="729360" y="1318680"/>
            <a:ext cx="7688400" cy="534900"/>
          </a:xfrm>
          <a:prstGeom prst="rect">
            <a:avLst/>
          </a:prstGeom>
          <a:noFill/>
          <a:ln>
            <a:noFill/>
          </a:ln>
        </p:spPr>
        <p:txBody>
          <a:bodyPr anchorCtr="0" anchor="ctr" bIns="0" lIns="0" spcFirstLastPara="1" rIns="0" wrap="square" tIns="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13"/>
          <p:cNvSpPr txBox="1"/>
          <p:nvPr>
            <p:ph idx="1" type="body"/>
          </p:nvPr>
        </p:nvSpPr>
        <p:spPr>
          <a:xfrm>
            <a:off x="729360" y="2079000"/>
            <a:ext cx="24753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60" name="Google Shape;60;p13"/>
          <p:cNvSpPr txBox="1"/>
          <p:nvPr>
            <p:ph idx="2" type="body"/>
          </p:nvPr>
        </p:nvSpPr>
        <p:spPr>
          <a:xfrm>
            <a:off x="3328920" y="2079000"/>
            <a:ext cx="24753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61" name="Google Shape;61;p13"/>
          <p:cNvSpPr txBox="1"/>
          <p:nvPr>
            <p:ph idx="3" type="body"/>
          </p:nvPr>
        </p:nvSpPr>
        <p:spPr>
          <a:xfrm>
            <a:off x="5928480" y="2079000"/>
            <a:ext cx="24753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62" name="Google Shape;62;p13"/>
          <p:cNvSpPr txBox="1"/>
          <p:nvPr>
            <p:ph idx="4" type="body"/>
          </p:nvPr>
        </p:nvSpPr>
        <p:spPr>
          <a:xfrm>
            <a:off x="729360" y="3260160"/>
            <a:ext cx="24753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63" name="Google Shape;63;p13"/>
          <p:cNvSpPr txBox="1"/>
          <p:nvPr>
            <p:ph idx="5" type="body"/>
          </p:nvPr>
        </p:nvSpPr>
        <p:spPr>
          <a:xfrm>
            <a:off x="3328920" y="3260160"/>
            <a:ext cx="24753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64" name="Google Shape;64;p13"/>
          <p:cNvSpPr txBox="1"/>
          <p:nvPr>
            <p:ph idx="6" type="body"/>
          </p:nvPr>
        </p:nvSpPr>
        <p:spPr>
          <a:xfrm>
            <a:off x="5928480" y="3260160"/>
            <a:ext cx="24753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73" name="Shape 73"/>
        <p:cNvGrpSpPr/>
        <p:nvPr/>
      </p:nvGrpSpPr>
      <p:grpSpPr>
        <a:xfrm>
          <a:off x="0" y="0"/>
          <a:ext cx="0" cy="0"/>
          <a:chOff x="0" y="0"/>
          <a:chExt cx="0" cy="0"/>
        </a:xfrm>
      </p:grpSpPr>
      <p:sp>
        <p:nvSpPr>
          <p:cNvPr id="74" name="Google Shape;74;p15"/>
          <p:cNvSpPr txBox="1"/>
          <p:nvPr>
            <p:ph type="title"/>
          </p:nvPr>
        </p:nvSpPr>
        <p:spPr>
          <a:xfrm>
            <a:off x="729360" y="1318680"/>
            <a:ext cx="7688400" cy="534900"/>
          </a:xfrm>
          <a:prstGeom prst="rect">
            <a:avLst/>
          </a:prstGeom>
          <a:noFill/>
          <a:ln>
            <a:noFill/>
          </a:ln>
        </p:spPr>
        <p:txBody>
          <a:bodyPr anchorCtr="0" anchor="ctr" bIns="0" lIns="0" spcFirstLastPara="1" rIns="0" wrap="square" tIns="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 name="Google Shape;75;p15"/>
          <p:cNvSpPr txBox="1"/>
          <p:nvPr>
            <p:ph idx="1" type="body"/>
          </p:nvPr>
        </p:nvSpPr>
        <p:spPr>
          <a:xfrm>
            <a:off x="729360" y="2079000"/>
            <a:ext cx="7688400" cy="22608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76" name="Shape 76"/>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77" name="Shape 77"/>
        <p:cNvGrpSpPr/>
        <p:nvPr/>
      </p:nvGrpSpPr>
      <p:grpSpPr>
        <a:xfrm>
          <a:off x="0" y="0"/>
          <a:ext cx="0" cy="0"/>
          <a:chOff x="0" y="0"/>
          <a:chExt cx="0" cy="0"/>
        </a:xfrm>
      </p:grpSpPr>
      <p:sp>
        <p:nvSpPr>
          <p:cNvPr id="78" name="Google Shape;78;p17"/>
          <p:cNvSpPr txBox="1"/>
          <p:nvPr>
            <p:ph type="title"/>
          </p:nvPr>
        </p:nvSpPr>
        <p:spPr>
          <a:xfrm>
            <a:off x="729360" y="1318680"/>
            <a:ext cx="7688400" cy="534900"/>
          </a:xfrm>
          <a:prstGeom prst="rect">
            <a:avLst/>
          </a:prstGeom>
          <a:noFill/>
          <a:ln>
            <a:noFill/>
          </a:ln>
        </p:spPr>
        <p:txBody>
          <a:bodyPr anchorCtr="0" anchor="ctr" bIns="0" lIns="0" spcFirstLastPara="1" rIns="0" wrap="square" tIns="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7"/>
          <p:cNvSpPr txBox="1"/>
          <p:nvPr>
            <p:ph idx="1" type="subTitle"/>
          </p:nvPr>
        </p:nvSpPr>
        <p:spPr>
          <a:xfrm>
            <a:off x="729360" y="2079000"/>
            <a:ext cx="7688400" cy="2260800"/>
          </a:xfrm>
          <a:prstGeom prst="rect">
            <a:avLst/>
          </a:prstGeom>
          <a:noFill/>
          <a:ln>
            <a:noFill/>
          </a:ln>
        </p:spPr>
        <p:txBody>
          <a:bodyPr anchorCtr="0" anchor="ctr" bIns="0" lIns="0" spcFirstLastPara="1" rIns="0" wrap="square" tIns="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80" name="Shape 80"/>
        <p:cNvGrpSpPr/>
        <p:nvPr/>
      </p:nvGrpSpPr>
      <p:grpSpPr>
        <a:xfrm>
          <a:off x="0" y="0"/>
          <a:ext cx="0" cy="0"/>
          <a:chOff x="0" y="0"/>
          <a:chExt cx="0" cy="0"/>
        </a:xfrm>
      </p:grpSpPr>
      <p:sp>
        <p:nvSpPr>
          <p:cNvPr id="81" name="Google Shape;81;p18"/>
          <p:cNvSpPr txBox="1"/>
          <p:nvPr>
            <p:ph type="title"/>
          </p:nvPr>
        </p:nvSpPr>
        <p:spPr>
          <a:xfrm>
            <a:off x="729360" y="1318680"/>
            <a:ext cx="7688400" cy="534900"/>
          </a:xfrm>
          <a:prstGeom prst="rect">
            <a:avLst/>
          </a:prstGeom>
          <a:noFill/>
          <a:ln>
            <a:noFill/>
          </a:ln>
        </p:spPr>
        <p:txBody>
          <a:bodyPr anchorCtr="0" anchor="ctr" bIns="0" lIns="0" spcFirstLastPara="1" rIns="0" wrap="square" tIns="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2" name="Google Shape;82;p18"/>
          <p:cNvSpPr txBox="1"/>
          <p:nvPr>
            <p:ph idx="1" type="body"/>
          </p:nvPr>
        </p:nvSpPr>
        <p:spPr>
          <a:xfrm>
            <a:off x="729360" y="2079000"/>
            <a:ext cx="3751800" cy="22608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83" name="Google Shape;83;p18"/>
          <p:cNvSpPr txBox="1"/>
          <p:nvPr>
            <p:ph idx="2" type="body"/>
          </p:nvPr>
        </p:nvSpPr>
        <p:spPr>
          <a:xfrm>
            <a:off x="4669200" y="2079000"/>
            <a:ext cx="3751800" cy="22608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4" name="Shape 84"/>
        <p:cNvGrpSpPr/>
        <p:nvPr/>
      </p:nvGrpSpPr>
      <p:grpSpPr>
        <a:xfrm>
          <a:off x="0" y="0"/>
          <a:ext cx="0" cy="0"/>
          <a:chOff x="0" y="0"/>
          <a:chExt cx="0" cy="0"/>
        </a:xfrm>
      </p:grpSpPr>
      <p:sp>
        <p:nvSpPr>
          <p:cNvPr id="85" name="Google Shape;85;p19"/>
          <p:cNvSpPr txBox="1"/>
          <p:nvPr>
            <p:ph type="title"/>
          </p:nvPr>
        </p:nvSpPr>
        <p:spPr>
          <a:xfrm>
            <a:off x="729360" y="1318680"/>
            <a:ext cx="7688400" cy="534900"/>
          </a:xfrm>
          <a:prstGeom prst="rect">
            <a:avLst/>
          </a:prstGeom>
          <a:noFill/>
          <a:ln>
            <a:noFill/>
          </a:ln>
        </p:spPr>
        <p:txBody>
          <a:bodyPr anchorCtr="0" anchor="ctr" bIns="0" lIns="0" spcFirstLastPara="1" rIns="0" wrap="square" tIns="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86" name="Shape 86"/>
        <p:cNvGrpSpPr/>
        <p:nvPr/>
      </p:nvGrpSpPr>
      <p:grpSpPr>
        <a:xfrm>
          <a:off x="0" y="0"/>
          <a:ext cx="0" cy="0"/>
          <a:chOff x="0" y="0"/>
          <a:chExt cx="0" cy="0"/>
        </a:xfrm>
      </p:grpSpPr>
      <p:sp>
        <p:nvSpPr>
          <p:cNvPr id="87" name="Google Shape;87;p20"/>
          <p:cNvSpPr txBox="1"/>
          <p:nvPr>
            <p:ph idx="1" type="subTitle"/>
          </p:nvPr>
        </p:nvSpPr>
        <p:spPr>
          <a:xfrm>
            <a:off x="729360" y="1318680"/>
            <a:ext cx="7688400" cy="2481000"/>
          </a:xfrm>
          <a:prstGeom prst="rect">
            <a:avLst/>
          </a:prstGeom>
          <a:noFill/>
          <a:ln>
            <a:noFill/>
          </a:ln>
        </p:spPr>
        <p:txBody>
          <a:bodyPr anchorCtr="0" anchor="ctr" bIns="0" lIns="0" spcFirstLastPara="1" rIns="0" wrap="square" tIns="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88" name="Shape 88"/>
        <p:cNvGrpSpPr/>
        <p:nvPr/>
      </p:nvGrpSpPr>
      <p:grpSpPr>
        <a:xfrm>
          <a:off x="0" y="0"/>
          <a:ext cx="0" cy="0"/>
          <a:chOff x="0" y="0"/>
          <a:chExt cx="0" cy="0"/>
        </a:xfrm>
      </p:grpSpPr>
      <p:sp>
        <p:nvSpPr>
          <p:cNvPr id="89" name="Google Shape;89;p21"/>
          <p:cNvSpPr txBox="1"/>
          <p:nvPr>
            <p:ph type="title"/>
          </p:nvPr>
        </p:nvSpPr>
        <p:spPr>
          <a:xfrm>
            <a:off x="729360" y="1318680"/>
            <a:ext cx="7688400" cy="534900"/>
          </a:xfrm>
          <a:prstGeom prst="rect">
            <a:avLst/>
          </a:prstGeom>
          <a:noFill/>
          <a:ln>
            <a:noFill/>
          </a:ln>
        </p:spPr>
        <p:txBody>
          <a:bodyPr anchorCtr="0" anchor="ctr" bIns="0" lIns="0" spcFirstLastPara="1" rIns="0" wrap="square" tIns="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 name="Google Shape;90;p21"/>
          <p:cNvSpPr txBox="1"/>
          <p:nvPr>
            <p:ph idx="1" type="body"/>
          </p:nvPr>
        </p:nvSpPr>
        <p:spPr>
          <a:xfrm>
            <a:off x="729360" y="2079000"/>
            <a:ext cx="37518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91" name="Google Shape;91;p21"/>
          <p:cNvSpPr txBox="1"/>
          <p:nvPr>
            <p:ph idx="2" type="body"/>
          </p:nvPr>
        </p:nvSpPr>
        <p:spPr>
          <a:xfrm>
            <a:off x="4669200" y="2079000"/>
            <a:ext cx="3751800" cy="22608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92" name="Google Shape;92;p21"/>
          <p:cNvSpPr txBox="1"/>
          <p:nvPr>
            <p:ph idx="3" type="body"/>
          </p:nvPr>
        </p:nvSpPr>
        <p:spPr>
          <a:xfrm>
            <a:off x="729360" y="3260160"/>
            <a:ext cx="37518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20" name="Shape 20"/>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93" name="Shape 93"/>
        <p:cNvGrpSpPr/>
        <p:nvPr/>
      </p:nvGrpSpPr>
      <p:grpSpPr>
        <a:xfrm>
          <a:off x="0" y="0"/>
          <a:ext cx="0" cy="0"/>
          <a:chOff x="0" y="0"/>
          <a:chExt cx="0" cy="0"/>
        </a:xfrm>
      </p:grpSpPr>
      <p:sp>
        <p:nvSpPr>
          <p:cNvPr id="94" name="Google Shape;94;p22"/>
          <p:cNvSpPr txBox="1"/>
          <p:nvPr>
            <p:ph type="title"/>
          </p:nvPr>
        </p:nvSpPr>
        <p:spPr>
          <a:xfrm>
            <a:off x="729360" y="1318680"/>
            <a:ext cx="7688400" cy="534900"/>
          </a:xfrm>
          <a:prstGeom prst="rect">
            <a:avLst/>
          </a:prstGeom>
          <a:noFill/>
          <a:ln>
            <a:noFill/>
          </a:ln>
        </p:spPr>
        <p:txBody>
          <a:bodyPr anchorCtr="0" anchor="ctr" bIns="0" lIns="0" spcFirstLastPara="1" rIns="0" wrap="square" tIns="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5" name="Google Shape;95;p22"/>
          <p:cNvSpPr txBox="1"/>
          <p:nvPr>
            <p:ph idx="1" type="body"/>
          </p:nvPr>
        </p:nvSpPr>
        <p:spPr>
          <a:xfrm>
            <a:off x="729360" y="2079000"/>
            <a:ext cx="3751800" cy="22608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96" name="Google Shape;96;p22"/>
          <p:cNvSpPr txBox="1"/>
          <p:nvPr>
            <p:ph idx="2" type="body"/>
          </p:nvPr>
        </p:nvSpPr>
        <p:spPr>
          <a:xfrm>
            <a:off x="4669200" y="2079000"/>
            <a:ext cx="37518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97" name="Google Shape;97;p22"/>
          <p:cNvSpPr txBox="1"/>
          <p:nvPr>
            <p:ph idx="3" type="body"/>
          </p:nvPr>
        </p:nvSpPr>
        <p:spPr>
          <a:xfrm>
            <a:off x="4669200" y="3260160"/>
            <a:ext cx="37518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98" name="Shape 98"/>
        <p:cNvGrpSpPr/>
        <p:nvPr/>
      </p:nvGrpSpPr>
      <p:grpSpPr>
        <a:xfrm>
          <a:off x="0" y="0"/>
          <a:ext cx="0" cy="0"/>
          <a:chOff x="0" y="0"/>
          <a:chExt cx="0" cy="0"/>
        </a:xfrm>
      </p:grpSpPr>
      <p:sp>
        <p:nvSpPr>
          <p:cNvPr id="99" name="Google Shape;99;p23"/>
          <p:cNvSpPr txBox="1"/>
          <p:nvPr>
            <p:ph type="title"/>
          </p:nvPr>
        </p:nvSpPr>
        <p:spPr>
          <a:xfrm>
            <a:off x="729360" y="1318680"/>
            <a:ext cx="7688400" cy="534900"/>
          </a:xfrm>
          <a:prstGeom prst="rect">
            <a:avLst/>
          </a:prstGeom>
          <a:noFill/>
          <a:ln>
            <a:noFill/>
          </a:ln>
        </p:spPr>
        <p:txBody>
          <a:bodyPr anchorCtr="0" anchor="ctr" bIns="0" lIns="0" spcFirstLastPara="1" rIns="0" wrap="square" tIns="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p23"/>
          <p:cNvSpPr txBox="1"/>
          <p:nvPr>
            <p:ph idx="1" type="body"/>
          </p:nvPr>
        </p:nvSpPr>
        <p:spPr>
          <a:xfrm>
            <a:off x="729360" y="2079000"/>
            <a:ext cx="37518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101" name="Google Shape;101;p23"/>
          <p:cNvSpPr txBox="1"/>
          <p:nvPr>
            <p:ph idx="2" type="body"/>
          </p:nvPr>
        </p:nvSpPr>
        <p:spPr>
          <a:xfrm>
            <a:off x="4669200" y="2079000"/>
            <a:ext cx="37518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102" name="Google Shape;102;p23"/>
          <p:cNvSpPr txBox="1"/>
          <p:nvPr>
            <p:ph idx="3" type="body"/>
          </p:nvPr>
        </p:nvSpPr>
        <p:spPr>
          <a:xfrm>
            <a:off x="729360" y="3260160"/>
            <a:ext cx="76884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03" name="Shape 103"/>
        <p:cNvGrpSpPr/>
        <p:nvPr/>
      </p:nvGrpSpPr>
      <p:grpSpPr>
        <a:xfrm>
          <a:off x="0" y="0"/>
          <a:ext cx="0" cy="0"/>
          <a:chOff x="0" y="0"/>
          <a:chExt cx="0" cy="0"/>
        </a:xfrm>
      </p:grpSpPr>
      <p:sp>
        <p:nvSpPr>
          <p:cNvPr id="104" name="Google Shape;104;p24"/>
          <p:cNvSpPr txBox="1"/>
          <p:nvPr>
            <p:ph type="title"/>
          </p:nvPr>
        </p:nvSpPr>
        <p:spPr>
          <a:xfrm>
            <a:off x="729360" y="1318680"/>
            <a:ext cx="7688400" cy="534900"/>
          </a:xfrm>
          <a:prstGeom prst="rect">
            <a:avLst/>
          </a:prstGeom>
          <a:noFill/>
          <a:ln>
            <a:noFill/>
          </a:ln>
        </p:spPr>
        <p:txBody>
          <a:bodyPr anchorCtr="0" anchor="ctr" bIns="0" lIns="0" spcFirstLastPara="1" rIns="0" wrap="square" tIns="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5" name="Google Shape;105;p24"/>
          <p:cNvSpPr txBox="1"/>
          <p:nvPr>
            <p:ph idx="1" type="body"/>
          </p:nvPr>
        </p:nvSpPr>
        <p:spPr>
          <a:xfrm>
            <a:off x="729360" y="2079000"/>
            <a:ext cx="76884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106" name="Google Shape;106;p24"/>
          <p:cNvSpPr txBox="1"/>
          <p:nvPr>
            <p:ph idx="2" type="body"/>
          </p:nvPr>
        </p:nvSpPr>
        <p:spPr>
          <a:xfrm>
            <a:off x="729360" y="3260160"/>
            <a:ext cx="76884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07" name="Shape 107"/>
        <p:cNvGrpSpPr/>
        <p:nvPr/>
      </p:nvGrpSpPr>
      <p:grpSpPr>
        <a:xfrm>
          <a:off x="0" y="0"/>
          <a:ext cx="0" cy="0"/>
          <a:chOff x="0" y="0"/>
          <a:chExt cx="0" cy="0"/>
        </a:xfrm>
      </p:grpSpPr>
      <p:sp>
        <p:nvSpPr>
          <p:cNvPr id="108" name="Google Shape;108;p25"/>
          <p:cNvSpPr txBox="1"/>
          <p:nvPr>
            <p:ph type="title"/>
          </p:nvPr>
        </p:nvSpPr>
        <p:spPr>
          <a:xfrm>
            <a:off x="729360" y="1318680"/>
            <a:ext cx="7688400" cy="534900"/>
          </a:xfrm>
          <a:prstGeom prst="rect">
            <a:avLst/>
          </a:prstGeom>
          <a:noFill/>
          <a:ln>
            <a:noFill/>
          </a:ln>
        </p:spPr>
        <p:txBody>
          <a:bodyPr anchorCtr="0" anchor="ctr" bIns="0" lIns="0" spcFirstLastPara="1" rIns="0" wrap="square" tIns="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9" name="Google Shape;109;p25"/>
          <p:cNvSpPr txBox="1"/>
          <p:nvPr>
            <p:ph idx="1" type="body"/>
          </p:nvPr>
        </p:nvSpPr>
        <p:spPr>
          <a:xfrm>
            <a:off x="729360" y="2079000"/>
            <a:ext cx="37518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110" name="Google Shape;110;p25"/>
          <p:cNvSpPr txBox="1"/>
          <p:nvPr>
            <p:ph idx="2" type="body"/>
          </p:nvPr>
        </p:nvSpPr>
        <p:spPr>
          <a:xfrm>
            <a:off x="4669200" y="2079000"/>
            <a:ext cx="37518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111" name="Google Shape;111;p25"/>
          <p:cNvSpPr txBox="1"/>
          <p:nvPr>
            <p:ph idx="3" type="body"/>
          </p:nvPr>
        </p:nvSpPr>
        <p:spPr>
          <a:xfrm>
            <a:off x="729360" y="3260160"/>
            <a:ext cx="37518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112" name="Google Shape;112;p25"/>
          <p:cNvSpPr txBox="1"/>
          <p:nvPr>
            <p:ph idx="4" type="body"/>
          </p:nvPr>
        </p:nvSpPr>
        <p:spPr>
          <a:xfrm>
            <a:off x="4669200" y="3260160"/>
            <a:ext cx="37518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13" name="Shape 113"/>
        <p:cNvGrpSpPr/>
        <p:nvPr/>
      </p:nvGrpSpPr>
      <p:grpSpPr>
        <a:xfrm>
          <a:off x="0" y="0"/>
          <a:ext cx="0" cy="0"/>
          <a:chOff x="0" y="0"/>
          <a:chExt cx="0" cy="0"/>
        </a:xfrm>
      </p:grpSpPr>
      <p:sp>
        <p:nvSpPr>
          <p:cNvPr id="114" name="Google Shape;114;p26"/>
          <p:cNvSpPr txBox="1"/>
          <p:nvPr>
            <p:ph type="title"/>
          </p:nvPr>
        </p:nvSpPr>
        <p:spPr>
          <a:xfrm>
            <a:off x="729360" y="1318680"/>
            <a:ext cx="7688400" cy="534900"/>
          </a:xfrm>
          <a:prstGeom prst="rect">
            <a:avLst/>
          </a:prstGeom>
          <a:noFill/>
          <a:ln>
            <a:noFill/>
          </a:ln>
        </p:spPr>
        <p:txBody>
          <a:bodyPr anchorCtr="0" anchor="ctr" bIns="0" lIns="0" spcFirstLastPara="1" rIns="0" wrap="square" tIns="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5" name="Google Shape;115;p26"/>
          <p:cNvSpPr txBox="1"/>
          <p:nvPr>
            <p:ph idx="1" type="body"/>
          </p:nvPr>
        </p:nvSpPr>
        <p:spPr>
          <a:xfrm>
            <a:off x="729360" y="2079000"/>
            <a:ext cx="24753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116" name="Google Shape;116;p26"/>
          <p:cNvSpPr txBox="1"/>
          <p:nvPr>
            <p:ph idx="2" type="body"/>
          </p:nvPr>
        </p:nvSpPr>
        <p:spPr>
          <a:xfrm>
            <a:off x="3328920" y="2079000"/>
            <a:ext cx="24753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117" name="Google Shape;117;p26"/>
          <p:cNvSpPr txBox="1"/>
          <p:nvPr>
            <p:ph idx="3" type="body"/>
          </p:nvPr>
        </p:nvSpPr>
        <p:spPr>
          <a:xfrm>
            <a:off x="5928480" y="2079000"/>
            <a:ext cx="24753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118" name="Google Shape;118;p26"/>
          <p:cNvSpPr txBox="1"/>
          <p:nvPr>
            <p:ph idx="4" type="body"/>
          </p:nvPr>
        </p:nvSpPr>
        <p:spPr>
          <a:xfrm>
            <a:off x="729360" y="3260160"/>
            <a:ext cx="24753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119" name="Google Shape;119;p26"/>
          <p:cNvSpPr txBox="1"/>
          <p:nvPr>
            <p:ph idx="5" type="body"/>
          </p:nvPr>
        </p:nvSpPr>
        <p:spPr>
          <a:xfrm>
            <a:off x="3328920" y="3260160"/>
            <a:ext cx="24753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120" name="Google Shape;120;p26"/>
          <p:cNvSpPr txBox="1"/>
          <p:nvPr>
            <p:ph idx="6" type="body"/>
          </p:nvPr>
        </p:nvSpPr>
        <p:spPr>
          <a:xfrm>
            <a:off x="5928480" y="3260160"/>
            <a:ext cx="24753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729360" y="1318680"/>
            <a:ext cx="7688400" cy="534900"/>
          </a:xfrm>
          <a:prstGeom prst="rect">
            <a:avLst/>
          </a:prstGeom>
          <a:noFill/>
          <a:ln>
            <a:noFill/>
          </a:ln>
        </p:spPr>
        <p:txBody>
          <a:bodyPr anchorCtr="0" anchor="ctr" bIns="0" lIns="0" spcFirstLastPara="1" rIns="0" wrap="square" tIns="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 name="Google Shape;23;p4"/>
          <p:cNvSpPr txBox="1"/>
          <p:nvPr>
            <p:ph idx="1" type="body"/>
          </p:nvPr>
        </p:nvSpPr>
        <p:spPr>
          <a:xfrm>
            <a:off x="729360" y="2079000"/>
            <a:ext cx="7688400" cy="22608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24" name="Shape 24"/>
        <p:cNvGrpSpPr/>
        <p:nvPr/>
      </p:nvGrpSpPr>
      <p:grpSpPr>
        <a:xfrm>
          <a:off x="0" y="0"/>
          <a:ext cx="0" cy="0"/>
          <a:chOff x="0" y="0"/>
          <a:chExt cx="0" cy="0"/>
        </a:xfrm>
      </p:grpSpPr>
      <p:sp>
        <p:nvSpPr>
          <p:cNvPr id="25" name="Google Shape;25;p5"/>
          <p:cNvSpPr txBox="1"/>
          <p:nvPr>
            <p:ph type="title"/>
          </p:nvPr>
        </p:nvSpPr>
        <p:spPr>
          <a:xfrm>
            <a:off x="729360" y="1318680"/>
            <a:ext cx="7688400" cy="534900"/>
          </a:xfrm>
          <a:prstGeom prst="rect">
            <a:avLst/>
          </a:prstGeom>
          <a:noFill/>
          <a:ln>
            <a:noFill/>
          </a:ln>
        </p:spPr>
        <p:txBody>
          <a:bodyPr anchorCtr="0" anchor="ctr" bIns="0" lIns="0" spcFirstLastPara="1" rIns="0" wrap="square" tIns="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 name="Google Shape;26;p5"/>
          <p:cNvSpPr txBox="1"/>
          <p:nvPr>
            <p:ph idx="1" type="body"/>
          </p:nvPr>
        </p:nvSpPr>
        <p:spPr>
          <a:xfrm>
            <a:off x="729360" y="2079000"/>
            <a:ext cx="3751800" cy="22608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27" name="Google Shape;27;p5"/>
          <p:cNvSpPr txBox="1"/>
          <p:nvPr>
            <p:ph idx="2" type="body"/>
          </p:nvPr>
        </p:nvSpPr>
        <p:spPr>
          <a:xfrm>
            <a:off x="4669200" y="2079000"/>
            <a:ext cx="3751800" cy="22608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729360" y="1318680"/>
            <a:ext cx="7688400" cy="534900"/>
          </a:xfrm>
          <a:prstGeom prst="rect">
            <a:avLst/>
          </a:prstGeom>
          <a:noFill/>
          <a:ln>
            <a:noFill/>
          </a:ln>
        </p:spPr>
        <p:txBody>
          <a:bodyPr anchorCtr="0" anchor="ctr" bIns="0" lIns="0" spcFirstLastPara="1" rIns="0" wrap="square" tIns="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30" name="Shape 30"/>
        <p:cNvGrpSpPr/>
        <p:nvPr/>
      </p:nvGrpSpPr>
      <p:grpSpPr>
        <a:xfrm>
          <a:off x="0" y="0"/>
          <a:ext cx="0" cy="0"/>
          <a:chOff x="0" y="0"/>
          <a:chExt cx="0" cy="0"/>
        </a:xfrm>
      </p:grpSpPr>
      <p:sp>
        <p:nvSpPr>
          <p:cNvPr id="31" name="Google Shape;31;p7"/>
          <p:cNvSpPr txBox="1"/>
          <p:nvPr>
            <p:ph idx="1" type="subTitle"/>
          </p:nvPr>
        </p:nvSpPr>
        <p:spPr>
          <a:xfrm>
            <a:off x="729360" y="1318680"/>
            <a:ext cx="7688400" cy="2481000"/>
          </a:xfrm>
          <a:prstGeom prst="rect">
            <a:avLst/>
          </a:prstGeom>
          <a:noFill/>
          <a:ln>
            <a:noFill/>
          </a:ln>
        </p:spPr>
        <p:txBody>
          <a:bodyPr anchorCtr="0" anchor="ctr" bIns="0" lIns="0" spcFirstLastPara="1" rIns="0" wrap="square" tIns="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32" name="Shape 32"/>
        <p:cNvGrpSpPr/>
        <p:nvPr/>
      </p:nvGrpSpPr>
      <p:grpSpPr>
        <a:xfrm>
          <a:off x="0" y="0"/>
          <a:ext cx="0" cy="0"/>
          <a:chOff x="0" y="0"/>
          <a:chExt cx="0" cy="0"/>
        </a:xfrm>
      </p:grpSpPr>
      <p:sp>
        <p:nvSpPr>
          <p:cNvPr id="33" name="Google Shape;33;p8"/>
          <p:cNvSpPr txBox="1"/>
          <p:nvPr>
            <p:ph type="title"/>
          </p:nvPr>
        </p:nvSpPr>
        <p:spPr>
          <a:xfrm>
            <a:off x="729360" y="1318680"/>
            <a:ext cx="7688400" cy="534900"/>
          </a:xfrm>
          <a:prstGeom prst="rect">
            <a:avLst/>
          </a:prstGeom>
          <a:noFill/>
          <a:ln>
            <a:noFill/>
          </a:ln>
        </p:spPr>
        <p:txBody>
          <a:bodyPr anchorCtr="0" anchor="ctr" bIns="0" lIns="0" spcFirstLastPara="1" rIns="0" wrap="square" tIns="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 name="Google Shape;34;p8"/>
          <p:cNvSpPr txBox="1"/>
          <p:nvPr>
            <p:ph idx="1" type="body"/>
          </p:nvPr>
        </p:nvSpPr>
        <p:spPr>
          <a:xfrm>
            <a:off x="729360" y="2079000"/>
            <a:ext cx="37518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35" name="Google Shape;35;p8"/>
          <p:cNvSpPr txBox="1"/>
          <p:nvPr>
            <p:ph idx="2" type="body"/>
          </p:nvPr>
        </p:nvSpPr>
        <p:spPr>
          <a:xfrm>
            <a:off x="4669200" y="2079000"/>
            <a:ext cx="3751800" cy="22608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36" name="Google Shape;36;p8"/>
          <p:cNvSpPr txBox="1"/>
          <p:nvPr>
            <p:ph idx="3" type="body"/>
          </p:nvPr>
        </p:nvSpPr>
        <p:spPr>
          <a:xfrm>
            <a:off x="729360" y="3260160"/>
            <a:ext cx="37518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7" name="Shape 37"/>
        <p:cNvGrpSpPr/>
        <p:nvPr/>
      </p:nvGrpSpPr>
      <p:grpSpPr>
        <a:xfrm>
          <a:off x="0" y="0"/>
          <a:ext cx="0" cy="0"/>
          <a:chOff x="0" y="0"/>
          <a:chExt cx="0" cy="0"/>
        </a:xfrm>
      </p:grpSpPr>
      <p:sp>
        <p:nvSpPr>
          <p:cNvPr id="38" name="Google Shape;38;p9"/>
          <p:cNvSpPr txBox="1"/>
          <p:nvPr>
            <p:ph type="title"/>
          </p:nvPr>
        </p:nvSpPr>
        <p:spPr>
          <a:xfrm>
            <a:off x="729360" y="1318680"/>
            <a:ext cx="7688400" cy="534900"/>
          </a:xfrm>
          <a:prstGeom prst="rect">
            <a:avLst/>
          </a:prstGeom>
          <a:noFill/>
          <a:ln>
            <a:noFill/>
          </a:ln>
        </p:spPr>
        <p:txBody>
          <a:bodyPr anchorCtr="0" anchor="ctr" bIns="0" lIns="0" spcFirstLastPara="1" rIns="0" wrap="square" tIns="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9" name="Google Shape;39;p9"/>
          <p:cNvSpPr txBox="1"/>
          <p:nvPr>
            <p:ph idx="1" type="body"/>
          </p:nvPr>
        </p:nvSpPr>
        <p:spPr>
          <a:xfrm>
            <a:off x="729360" y="2079000"/>
            <a:ext cx="3751800" cy="22608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40" name="Google Shape;40;p9"/>
          <p:cNvSpPr txBox="1"/>
          <p:nvPr>
            <p:ph idx="2" type="body"/>
          </p:nvPr>
        </p:nvSpPr>
        <p:spPr>
          <a:xfrm>
            <a:off x="4669200" y="2079000"/>
            <a:ext cx="37518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41" name="Google Shape;41;p9"/>
          <p:cNvSpPr txBox="1"/>
          <p:nvPr>
            <p:ph idx="3" type="body"/>
          </p:nvPr>
        </p:nvSpPr>
        <p:spPr>
          <a:xfrm>
            <a:off x="4669200" y="3260160"/>
            <a:ext cx="37518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42" name="Shape 42"/>
        <p:cNvGrpSpPr/>
        <p:nvPr/>
      </p:nvGrpSpPr>
      <p:grpSpPr>
        <a:xfrm>
          <a:off x="0" y="0"/>
          <a:ext cx="0" cy="0"/>
          <a:chOff x="0" y="0"/>
          <a:chExt cx="0" cy="0"/>
        </a:xfrm>
      </p:grpSpPr>
      <p:sp>
        <p:nvSpPr>
          <p:cNvPr id="43" name="Google Shape;43;p10"/>
          <p:cNvSpPr txBox="1"/>
          <p:nvPr>
            <p:ph type="title"/>
          </p:nvPr>
        </p:nvSpPr>
        <p:spPr>
          <a:xfrm>
            <a:off x="729360" y="1318680"/>
            <a:ext cx="7688400" cy="534900"/>
          </a:xfrm>
          <a:prstGeom prst="rect">
            <a:avLst/>
          </a:prstGeom>
          <a:noFill/>
          <a:ln>
            <a:noFill/>
          </a:ln>
        </p:spPr>
        <p:txBody>
          <a:bodyPr anchorCtr="0" anchor="ctr" bIns="0" lIns="0" spcFirstLastPara="1" rIns="0" wrap="square" tIns="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 name="Google Shape;44;p10"/>
          <p:cNvSpPr txBox="1"/>
          <p:nvPr>
            <p:ph idx="1" type="body"/>
          </p:nvPr>
        </p:nvSpPr>
        <p:spPr>
          <a:xfrm>
            <a:off x="729360" y="2079000"/>
            <a:ext cx="37518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45" name="Google Shape;45;p10"/>
          <p:cNvSpPr txBox="1"/>
          <p:nvPr>
            <p:ph idx="2" type="body"/>
          </p:nvPr>
        </p:nvSpPr>
        <p:spPr>
          <a:xfrm>
            <a:off x="4669200" y="2079000"/>
            <a:ext cx="37518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46" name="Google Shape;46;p10"/>
          <p:cNvSpPr txBox="1"/>
          <p:nvPr>
            <p:ph idx="3" type="body"/>
          </p:nvPr>
        </p:nvSpPr>
        <p:spPr>
          <a:xfrm>
            <a:off x="729360" y="3260160"/>
            <a:ext cx="7688400" cy="10782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9EDEE"/>
        </a:solidFill>
      </p:bgPr>
    </p:bg>
    <p:spTree>
      <p:nvGrpSpPr>
        <p:cNvPr id="9" name="Shape 9"/>
        <p:cNvGrpSpPr/>
        <p:nvPr/>
      </p:nvGrpSpPr>
      <p:grpSpPr>
        <a:xfrm>
          <a:off x="0" y="0"/>
          <a:ext cx="0" cy="0"/>
          <a:chOff x="0" y="0"/>
          <a:chExt cx="0" cy="0"/>
        </a:xfrm>
      </p:grpSpPr>
      <p:sp>
        <p:nvSpPr>
          <p:cNvPr id="10" name="Google Shape;10;p1"/>
          <p:cNvSpPr/>
          <p:nvPr/>
        </p:nvSpPr>
        <p:spPr>
          <a:xfrm>
            <a:off x="0" y="0"/>
            <a:ext cx="9143700" cy="487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1"/>
          <p:cNvGrpSpPr/>
          <p:nvPr/>
        </p:nvGrpSpPr>
        <p:grpSpPr>
          <a:xfrm>
            <a:off x="830340" y="1191480"/>
            <a:ext cx="745200" cy="45300"/>
            <a:chOff x="830340" y="1191480"/>
            <a:chExt cx="745200" cy="45300"/>
          </a:xfrm>
        </p:grpSpPr>
        <p:sp>
          <p:nvSpPr>
            <p:cNvPr id="12" name="Google Shape;12;p1"/>
            <p:cNvSpPr/>
            <p:nvPr/>
          </p:nvSpPr>
          <p:spPr>
            <a:xfrm rot="-5400000">
              <a:off x="1366590" y="1027830"/>
              <a:ext cx="45300" cy="372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rot="-5400000">
              <a:off x="995490" y="1026330"/>
              <a:ext cx="45300" cy="375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1"/>
          <p:cNvSpPr txBox="1"/>
          <p:nvPr>
            <p:ph type="title"/>
          </p:nvPr>
        </p:nvSpPr>
        <p:spPr>
          <a:xfrm>
            <a:off x="729360" y="1322280"/>
            <a:ext cx="7687800" cy="1664400"/>
          </a:xfrm>
          <a:prstGeom prst="rect">
            <a:avLst/>
          </a:prstGeom>
          <a:noFill/>
          <a:ln>
            <a:noFill/>
          </a:ln>
        </p:spPr>
        <p:txBody>
          <a:bodyPr anchorCtr="0" anchor="t" bIns="91425" lIns="91425" spcFirstLastPara="1" rIns="91425" wrap="square" tIns="91425"/>
          <a:lstStyle>
            <a:lvl1pPr lvl="0" rtl="0">
              <a:spcBef>
                <a:spcPts val="0"/>
              </a:spcBef>
              <a:spcAft>
                <a:spcPts val="0"/>
              </a:spcAft>
              <a:buSzPts val="1400"/>
              <a:buNone/>
              <a:defRPr sz="1800"/>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5" name="Google Shape;15;p1"/>
          <p:cNvSpPr txBox="1"/>
          <p:nvPr>
            <p:ph idx="12" type="sldNum"/>
          </p:nvPr>
        </p:nvSpPr>
        <p:spPr>
          <a:xfrm>
            <a:off x="8536320" y="4749840"/>
            <a:ext cx="548400" cy="3930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595959"/>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595959"/>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595959"/>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595959"/>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595959"/>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595959"/>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595959"/>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595959"/>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595959"/>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solidFill>
                <a:schemeClr val="dk1"/>
              </a:solidFill>
              <a:latin typeface="Times New Roman"/>
              <a:ea typeface="Times New Roman"/>
              <a:cs typeface="Times New Roman"/>
              <a:sym typeface="Times New Roman"/>
            </a:endParaRPr>
          </a:p>
        </p:txBody>
      </p:sp>
      <p:sp>
        <p:nvSpPr>
          <p:cNvPr id="16" name="Google Shape;16;p1"/>
          <p:cNvSpPr txBox="1"/>
          <p:nvPr>
            <p:ph idx="1" type="body"/>
          </p:nvPr>
        </p:nvSpPr>
        <p:spPr>
          <a:xfrm>
            <a:off x="457200" y="1203480"/>
            <a:ext cx="8229300" cy="2982900"/>
          </a:xfrm>
          <a:prstGeom prst="rect">
            <a:avLst/>
          </a:prstGeom>
          <a:noFill/>
          <a:ln>
            <a:noFill/>
          </a:ln>
        </p:spPr>
        <p:txBody>
          <a:bodyPr anchorCtr="0" anchor="t" bIns="0" lIns="0" spcFirstLastPara="1" rIns="0" wrap="square" tIns="0"/>
          <a:lstStyle>
            <a:lvl1pPr indent="-228600" lvl="0" marL="457200" rtl="0">
              <a:spcBef>
                <a:spcPts val="0"/>
              </a:spcBef>
              <a:spcAft>
                <a:spcPts val="0"/>
              </a:spcAft>
              <a:buSzPts val="1400"/>
              <a:buNone/>
              <a:defRPr sz="1800"/>
            </a:lvl1pPr>
            <a:lvl2pPr indent="-228600" lvl="1" marL="914400" rtl="0">
              <a:spcBef>
                <a:spcPts val="0"/>
              </a:spcBef>
              <a:spcAft>
                <a:spcPts val="0"/>
              </a:spcAft>
              <a:buSzPts val="1400"/>
              <a:buNone/>
              <a:defRPr sz="1800"/>
            </a:lvl2pPr>
            <a:lvl3pPr indent="-228600" lvl="2" marL="1371600" rtl="0">
              <a:spcBef>
                <a:spcPts val="0"/>
              </a:spcBef>
              <a:spcAft>
                <a:spcPts val="0"/>
              </a:spcAft>
              <a:buSzPts val="1400"/>
              <a:buNone/>
              <a:defRPr sz="1800"/>
            </a:lvl3pPr>
            <a:lvl4pPr indent="-228600" lvl="3" marL="1828800" rtl="0">
              <a:spcBef>
                <a:spcPts val="0"/>
              </a:spcBef>
              <a:spcAft>
                <a:spcPts val="0"/>
              </a:spcAft>
              <a:buSzPts val="1400"/>
              <a:buNone/>
              <a:defRPr sz="1800"/>
            </a:lvl4pPr>
            <a:lvl5pPr indent="-228600" lvl="4" marL="2286000" rtl="0">
              <a:spcBef>
                <a:spcPts val="0"/>
              </a:spcBef>
              <a:spcAft>
                <a:spcPts val="0"/>
              </a:spcAft>
              <a:buSzPts val="1400"/>
              <a:buNone/>
              <a:defRPr sz="1800"/>
            </a:lvl5pPr>
            <a:lvl6pPr indent="-228600" lvl="5" marL="2743200" rtl="0">
              <a:spcBef>
                <a:spcPts val="0"/>
              </a:spcBef>
              <a:spcAft>
                <a:spcPts val="0"/>
              </a:spcAft>
              <a:buSzPts val="1400"/>
              <a:buNone/>
              <a:defRPr sz="1800"/>
            </a:lvl6pPr>
            <a:lvl7pPr indent="-228600" lvl="6" marL="3200400" rtl="0">
              <a:spcBef>
                <a:spcPts val="0"/>
              </a:spcBef>
              <a:spcAft>
                <a:spcPts val="0"/>
              </a:spcAft>
              <a:buSzPts val="1400"/>
              <a:buNone/>
              <a:defRPr sz="1800"/>
            </a:lvl7pPr>
            <a:lvl8pPr indent="-228600" lvl="7" marL="3657600" rtl="0">
              <a:spcBef>
                <a:spcPts val="0"/>
              </a:spcBef>
              <a:spcAft>
                <a:spcPts val="0"/>
              </a:spcAft>
              <a:buSzPts val="1400"/>
              <a:buNone/>
              <a:defRPr sz="1800"/>
            </a:lvl8pPr>
            <a:lvl9pPr indent="-228600" lvl="8" marL="4114800" rtl="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5" name="Shape 65"/>
        <p:cNvGrpSpPr/>
        <p:nvPr/>
      </p:nvGrpSpPr>
      <p:grpSpPr>
        <a:xfrm>
          <a:off x="0" y="0"/>
          <a:ext cx="0" cy="0"/>
          <a:chOff x="0" y="0"/>
          <a:chExt cx="0" cy="0"/>
        </a:xfrm>
      </p:grpSpPr>
      <p:sp>
        <p:nvSpPr>
          <p:cNvPr id="66" name="Google Shape;66;p14"/>
          <p:cNvSpPr/>
          <p:nvPr/>
        </p:nvSpPr>
        <p:spPr>
          <a:xfrm>
            <a:off x="0" y="0"/>
            <a:ext cx="9143700" cy="487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14"/>
          <p:cNvGrpSpPr/>
          <p:nvPr/>
        </p:nvGrpSpPr>
        <p:grpSpPr>
          <a:xfrm>
            <a:off x="830340" y="1191480"/>
            <a:ext cx="745200" cy="45300"/>
            <a:chOff x="830340" y="1191480"/>
            <a:chExt cx="745200" cy="45300"/>
          </a:xfrm>
        </p:grpSpPr>
        <p:sp>
          <p:nvSpPr>
            <p:cNvPr id="68" name="Google Shape;68;p14"/>
            <p:cNvSpPr/>
            <p:nvPr/>
          </p:nvSpPr>
          <p:spPr>
            <a:xfrm rot="-5400000">
              <a:off x="1366590" y="1027830"/>
              <a:ext cx="45300" cy="372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rot="-5400000">
              <a:off x="995490" y="1026330"/>
              <a:ext cx="45300" cy="375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14"/>
          <p:cNvSpPr txBox="1"/>
          <p:nvPr>
            <p:ph type="title"/>
          </p:nvPr>
        </p:nvSpPr>
        <p:spPr>
          <a:xfrm>
            <a:off x="729360" y="1318680"/>
            <a:ext cx="7688400" cy="534900"/>
          </a:xfrm>
          <a:prstGeom prst="rect">
            <a:avLst/>
          </a:prstGeom>
          <a:noFill/>
          <a:ln>
            <a:noFill/>
          </a:ln>
        </p:spPr>
        <p:txBody>
          <a:bodyPr anchorCtr="0" anchor="t" bIns="91425" lIns="91425" spcFirstLastPara="1" rIns="91425" wrap="square" tIns="91425"/>
          <a:lstStyle>
            <a:lvl1pPr lvl="0" rtl="0">
              <a:spcBef>
                <a:spcPts val="0"/>
              </a:spcBef>
              <a:spcAft>
                <a:spcPts val="0"/>
              </a:spcAft>
              <a:buSzPts val="1400"/>
              <a:buNone/>
              <a:defRPr sz="1800"/>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1" name="Google Shape;71;p14"/>
          <p:cNvSpPr txBox="1"/>
          <p:nvPr>
            <p:ph idx="1" type="body"/>
          </p:nvPr>
        </p:nvSpPr>
        <p:spPr>
          <a:xfrm>
            <a:off x="729360" y="2079000"/>
            <a:ext cx="7688400" cy="2260800"/>
          </a:xfrm>
          <a:prstGeom prst="rect">
            <a:avLst/>
          </a:prstGeom>
          <a:noFill/>
          <a:ln>
            <a:noFill/>
          </a:ln>
        </p:spPr>
        <p:txBody>
          <a:bodyPr anchorCtr="0" anchor="t" bIns="91425" lIns="91425" spcFirstLastPara="1" rIns="91425" wrap="square" tIns="91425"/>
          <a:lstStyle>
            <a:lvl1pPr indent="-228600" lvl="0" marL="457200" rtl="0">
              <a:spcBef>
                <a:spcPts val="0"/>
              </a:spcBef>
              <a:spcAft>
                <a:spcPts val="0"/>
              </a:spcAft>
              <a:buSzPts val="1400"/>
              <a:buNone/>
              <a:defRPr sz="1800"/>
            </a:lvl1pPr>
            <a:lvl2pPr indent="-228600" lvl="1" marL="914400" rtl="0">
              <a:spcBef>
                <a:spcPts val="0"/>
              </a:spcBef>
              <a:spcAft>
                <a:spcPts val="0"/>
              </a:spcAft>
              <a:buSzPts val="1400"/>
              <a:buNone/>
              <a:defRPr sz="1800"/>
            </a:lvl2pPr>
            <a:lvl3pPr indent="-228600" lvl="2" marL="1371600" rtl="0">
              <a:spcBef>
                <a:spcPts val="0"/>
              </a:spcBef>
              <a:spcAft>
                <a:spcPts val="0"/>
              </a:spcAft>
              <a:buSzPts val="1400"/>
              <a:buNone/>
              <a:defRPr sz="1800"/>
            </a:lvl3pPr>
            <a:lvl4pPr indent="-228600" lvl="3" marL="1828800" rtl="0">
              <a:spcBef>
                <a:spcPts val="0"/>
              </a:spcBef>
              <a:spcAft>
                <a:spcPts val="0"/>
              </a:spcAft>
              <a:buSzPts val="1400"/>
              <a:buNone/>
              <a:defRPr sz="1800"/>
            </a:lvl4pPr>
            <a:lvl5pPr indent="-228600" lvl="4" marL="2286000" rtl="0">
              <a:spcBef>
                <a:spcPts val="0"/>
              </a:spcBef>
              <a:spcAft>
                <a:spcPts val="0"/>
              </a:spcAft>
              <a:buSzPts val="1400"/>
              <a:buNone/>
              <a:defRPr sz="1800"/>
            </a:lvl5pPr>
            <a:lvl6pPr indent="-228600" lvl="5" marL="2743200" rtl="0">
              <a:spcBef>
                <a:spcPts val="0"/>
              </a:spcBef>
              <a:spcAft>
                <a:spcPts val="0"/>
              </a:spcAft>
              <a:buSzPts val="1400"/>
              <a:buNone/>
              <a:defRPr sz="1800"/>
            </a:lvl6pPr>
            <a:lvl7pPr indent="-228600" lvl="6" marL="3200400" rtl="0">
              <a:spcBef>
                <a:spcPts val="0"/>
              </a:spcBef>
              <a:spcAft>
                <a:spcPts val="0"/>
              </a:spcAft>
              <a:buSzPts val="1400"/>
              <a:buNone/>
              <a:defRPr sz="1800"/>
            </a:lvl7pPr>
            <a:lvl8pPr indent="-228600" lvl="7" marL="3657600" rtl="0">
              <a:spcBef>
                <a:spcPts val="0"/>
              </a:spcBef>
              <a:spcAft>
                <a:spcPts val="0"/>
              </a:spcAft>
              <a:buSzPts val="1400"/>
              <a:buNone/>
              <a:defRPr sz="1800"/>
            </a:lvl8pPr>
            <a:lvl9pPr indent="-228600" lvl="8" marL="4114800" rtl="0">
              <a:spcBef>
                <a:spcPts val="0"/>
              </a:spcBef>
              <a:spcAft>
                <a:spcPts val="0"/>
              </a:spcAft>
              <a:buSzPts val="1400"/>
              <a:buNone/>
              <a:defRPr sz="1800"/>
            </a:lvl9pPr>
          </a:lstStyle>
          <a:p/>
        </p:txBody>
      </p:sp>
      <p:sp>
        <p:nvSpPr>
          <p:cNvPr id="72" name="Google Shape;72;p14"/>
          <p:cNvSpPr txBox="1"/>
          <p:nvPr>
            <p:ph idx="12" type="sldNum"/>
          </p:nvPr>
        </p:nvSpPr>
        <p:spPr>
          <a:xfrm>
            <a:off x="8536320" y="4749840"/>
            <a:ext cx="548400" cy="3930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595959"/>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595959"/>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595959"/>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595959"/>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595959"/>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595959"/>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595959"/>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595959"/>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595959"/>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6.jp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hyperlink" Target="https://drive.google.com/drive/folders/1-0sSv4QltItGGR7NtFXxLqNnK2ANPI_l?usp=shari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4" name="Shape 124"/>
        <p:cNvGrpSpPr/>
        <p:nvPr/>
      </p:nvGrpSpPr>
      <p:grpSpPr>
        <a:xfrm>
          <a:off x="0" y="0"/>
          <a:ext cx="0" cy="0"/>
          <a:chOff x="0" y="0"/>
          <a:chExt cx="0" cy="0"/>
        </a:xfrm>
      </p:grpSpPr>
      <p:sp>
        <p:nvSpPr>
          <p:cNvPr id="125" name="Google Shape;125;p27"/>
          <p:cNvSpPr txBox="1"/>
          <p:nvPr/>
        </p:nvSpPr>
        <p:spPr>
          <a:xfrm>
            <a:off x="729360" y="1322280"/>
            <a:ext cx="7687800" cy="16642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4200" u="none" cap="none" strike="noStrike">
                <a:solidFill>
                  <a:srgbClr val="1A1A1A"/>
                </a:solidFill>
                <a:latin typeface="Cambria"/>
                <a:ea typeface="Cambria"/>
                <a:cs typeface="Cambria"/>
                <a:sym typeface="Cambria"/>
              </a:rPr>
              <a:t>Autistic Spectrum Disorder Screening For</a:t>
            </a:r>
            <a:r>
              <a:rPr b="1" lang="en-IN" sz="4200">
                <a:solidFill>
                  <a:srgbClr val="1A1A1A"/>
                </a:solidFill>
                <a:latin typeface="Cambria"/>
                <a:ea typeface="Cambria"/>
                <a:cs typeface="Cambria"/>
                <a:sym typeface="Cambria"/>
              </a:rPr>
              <a:t> </a:t>
            </a:r>
            <a:r>
              <a:rPr b="1" i="0" lang="en-IN" sz="4200" u="none" cap="none" strike="noStrike">
                <a:solidFill>
                  <a:srgbClr val="1A1A1A"/>
                </a:solidFill>
                <a:latin typeface="Cambria"/>
                <a:ea typeface="Cambria"/>
                <a:cs typeface="Cambria"/>
                <a:sym typeface="Cambria"/>
              </a:rPr>
              <a:t>Children</a:t>
            </a:r>
            <a:endParaRPr b="0" i="0" sz="4200" u="none" cap="none" strike="noStrike">
              <a:solidFill>
                <a:srgbClr val="000000"/>
              </a:solidFill>
              <a:latin typeface="Arial"/>
              <a:ea typeface="Arial"/>
              <a:cs typeface="Arial"/>
              <a:sym typeface="Arial"/>
            </a:endParaRPr>
          </a:p>
        </p:txBody>
      </p:sp>
      <p:sp>
        <p:nvSpPr>
          <p:cNvPr id="126" name="Google Shape;126;p27"/>
          <p:cNvSpPr txBox="1"/>
          <p:nvPr/>
        </p:nvSpPr>
        <p:spPr>
          <a:xfrm>
            <a:off x="729720" y="3173040"/>
            <a:ext cx="7687800" cy="13204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1600" u="sng" cap="none" strike="noStrike">
                <a:solidFill>
                  <a:srgbClr val="000000"/>
                </a:solidFill>
                <a:latin typeface="Cambria"/>
                <a:ea typeface="Cambria"/>
                <a:cs typeface="Cambria"/>
                <a:sym typeface="Cambria"/>
              </a:rPr>
              <a:t>PROJECT MEMBERS</a:t>
            </a:r>
            <a:endParaRPr b="0" i="0" sz="1600" u="none" cap="none" strike="noStrike">
              <a:solidFill>
                <a:schemeClr val="dk1"/>
              </a:solidFill>
              <a:latin typeface="Arial"/>
              <a:ea typeface="Arial"/>
              <a:cs typeface="Arial"/>
              <a:sym typeface="Arial"/>
            </a:endParaRPr>
          </a:p>
          <a:p>
            <a:pPr indent="-329760" lvl="0" marL="457200" marR="0" rtl="0" algn="l">
              <a:lnSpc>
                <a:spcPct val="100000"/>
              </a:lnSpc>
              <a:spcBef>
                <a:spcPts val="0"/>
              </a:spcBef>
              <a:spcAft>
                <a:spcPts val="0"/>
              </a:spcAft>
              <a:buClr>
                <a:srgbClr val="000000"/>
              </a:buClr>
              <a:buSzPts val="1600"/>
              <a:buFont typeface="Cambria"/>
              <a:buChar char="●"/>
            </a:pPr>
            <a:r>
              <a:rPr b="0" i="0" lang="en-IN" sz="1600" u="none" cap="none" strike="noStrike">
                <a:solidFill>
                  <a:srgbClr val="000000"/>
                </a:solidFill>
                <a:latin typeface="Cambria"/>
                <a:ea typeface="Cambria"/>
                <a:cs typeface="Cambria"/>
                <a:sym typeface="Cambria"/>
              </a:rPr>
              <a:t>Ananthu S Kuttattu  AM.EN.U4CSE15109</a:t>
            </a:r>
            <a:endParaRPr b="0" i="0" sz="1600" u="none" cap="none" strike="noStrike">
              <a:solidFill>
                <a:schemeClr val="dk1"/>
              </a:solidFill>
              <a:latin typeface="Arial"/>
              <a:ea typeface="Arial"/>
              <a:cs typeface="Arial"/>
              <a:sym typeface="Arial"/>
            </a:endParaRPr>
          </a:p>
          <a:p>
            <a:pPr indent="-329760" lvl="0" marL="457200" marR="0" rtl="0" algn="l">
              <a:lnSpc>
                <a:spcPct val="100000"/>
              </a:lnSpc>
              <a:spcBef>
                <a:spcPts val="0"/>
              </a:spcBef>
              <a:spcAft>
                <a:spcPts val="0"/>
              </a:spcAft>
              <a:buClr>
                <a:srgbClr val="000000"/>
              </a:buClr>
              <a:buSzPts val="1600"/>
              <a:buFont typeface="Cambria"/>
              <a:buChar char="●"/>
            </a:pPr>
            <a:r>
              <a:rPr b="0" i="0" lang="en-IN" sz="1600" u="none" cap="none" strike="noStrike">
                <a:solidFill>
                  <a:srgbClr val="000000"/>
                </a:solidFill>
                <a:latin typeface="Cambria"/>
                <a:ea typeface="Cambria"/>
                <a:cs typeface="Cambria"/>
                <a:sym typeface="Cambria"/>
              </a:rPr>
              <a:t>Anu P Nair                  AM.EN.U4CSE15110</a:t>
            </a:r>
            <a:endParaRPr b="0" i="0" sz="1600" u="none" cap="none" strike="noStrike">
              <a:solidFill>
                <a:schemeClr val="dk1"/>
              </a:solidFill>
              <a:latin typeface="Arial"/>
              <a:ea typeface="Arial"/>
              <a:cs typeface="Arial"/>
              <a:sym typeface="Arial"/>
            </a:endParaRPr>
          </a:p>
          <a:p>
            <a:pPr indent="-329760" lvl="0" marL="457200" marR="0" rtl="0" algn="l">
              <a:lnSpc>
                <a:spcPct val="100000"/>
              </a:lnSpc>
              <a:spcBef>
                <a:spcPts val="0"/>
              </a:spcBef>
              <a:spcAft>
                <a:spcPts val="0"/>
              </a:spcAft>
              <a:buClr>
                <a:srgbClr val="000000"/>
              </a:buClr>
              <a:buSzPts val="1600"/>
              <a:buFont typeface="Cambria"/>
              <a:buChar char="●"/>
            </a:pPr>
            <a:r>
              <a:rPr b="0" i="0" lang="en-IN" sz="1600" u="none" cap="none" strike="noStrike">
                <a:solidFill>
                  <a:srgbClr val="000000"/>
                </a:solidFill>
                <a:latin typeface="Cambria"/>
                <a:ea typeface="Cambria"/>
                <a:cs typeface="Cambria"/>
                <a:sym typeface="Cambria"/>
              </a:rPr>
              <a:t>Gokul G S                     AM.EN.U4CSE15125		</a:t>
            </a:r>
            <a:endParaRPr b="0" i="0" sz="1600" u="none" cap="none" strike="noStrike">
              <a:solidFill>
                <a:schemeClr val="dk1"/>
              </a:solidFill>
              <a:latin typeface="Arial"/>
              <a:ea typeface="Arial"/>
              <a:cs typeface="Arial"/>
              <a:sym typeface="Arial"/>
            </a:endParaRPr>
          </a:p>
          <a:p>
            <a:pPr indent="-329760" lvl="0" marL="457200" marR="0" rtl="0" algn="l">
              <a:lnSpc>
                <a:spcPct val="100000"/>
              </a:lnSpc>
              <a:spcBef>
                <a:spcPts val="0"/>
              </a:spcBef>
              <a:spcAft>
                <a:spcPts val="0"/>
              </a:spcAft>
              <a:buClr>
                <a:srgbClr val="000000"/>
              </a:buClr>
              <a:buSzPts val="1600"/>
              <a:buFont typeface="Cambria"/>
              <a:buChar char="●"/>
            </a:pPr>
            <a:r>
              <a:rPr b="0" i="0" lang="en-IN" sz="1600" u="none" cap="none" strike="noStrike">
                <a:solidFill>
                  <a:srgbClr val="000000"/>
                </a:solidFill>
                <a:latin typeface="Cambria"/>
                <a:ea typeface="Cambria"/>
                <a:cs typeface="Cambria"/>
                <a:sym typeface="Cambria"/>
              </a:rPr>
              <a:t>K Ananthakrishnan  AM.EN.U4CSE15130</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6"/>
          <p:cNvSpPr txBox="1"/>
          <p:nvPr/>
        </p:nvSpPr>
        <p:spPr>
          <a:xfrm>
            <a:off x="647280" y="608760"/>
            <a:ext cx="7688520" cy="5349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IN" sz="2600" strike="noStrike">
                <a:solidFill>
                  <a:srgbClr val="1A1A1A"/>
                </a:solidFill>
                <a:latin typeface="Raleway"/>
                <a:ea typeface="Raleway"/>
                <a:cs typeface="Raleway"/>
                <a:sym typeface="Raleway"/>
              </a:rPr>
              <a:t>DATA VISUALIZATION</a:t>
            </a:r>
            <a:endParaRPr b="0" sz="2600" strike="noStrike">
              <a:solidFill>
                <a:srgbClr val="000000"/>
              </a:solidFill>
              <a:latin typeface="Arial"/>
              <a:ea typeface="Arial"/>
              <a:cs typeface="Arial"/>
              <a:sym typeface="Arial"/>
            </a:endParaRPr>
          </a:p>
        </p:txBody>
      </p:sp>
      <p:sp>
        <p:nvSpPr>
          <p:cNvPr id="181" name="Google Shape;181;p36"/>
          <p:cNvSpPr/>
          <p:nvPr/>
        </p:nvSpPr>
        <p:spPr>
          <a:xfrm>
            <a:off x="1392480" y="4512960"/>
            <a:ext cx="1549440" cy="35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IN" sz="1400" strike="noStrike">
                <a:solidFill>
                  <a:srgbClr val="000000"/>
                </a:solidFill>
                <a:latin typeface="Cambria"/>
                <a:ea typeface="Cambria"/>
                <a:cs typeface="Cambria"/>
                <a:sym typeface="Cambria"/>
              </a:rPr>
              <a:t>Dataset 1</a:t>
            </a:r>
            <a:endParaRPr b="0" sz="1400" strike="noStrike">
              <a:solidFill>
                <a:schemeClr val="dk1"/>
              </a:solidFill>
              <a:latin typeface="Arial"/>
              <a:ea typeface="Arial"/>
              <a:cs typeface="Arial"/>
              <a:sym typeface="Arial"/>
            </a:endParaRPr>
          </a:p>
        </p:txBody>
      </p:sp>
      <p:sp>
        <p:nvSpPr>
          <p:cNvPr id="182" name="Google Shape;182;p36"/>
          <p:cNvSpPr/>
          <p:nvPr/>
        </p:nvSpPr>
        <p:spPr>
          <a:xfrm>
            <a:off x="4258800" y="2158200"/>
            <a:ext cx="4486200" cy="205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en-IN" sz="1400" strike="noStrike">
                <a:solidFill>
                  <a:srgbClr val="000000"/>
                </a:solidFill>
                <a:latin typeface="Cambria"/>
                <a:ea typeface="Cambria"/>
                <a:cs typeface="Cambria"/>
                <a:sym typeface="Cambria"/>
              </a:rPr>
              <a:t>No.of records of class ‘</a:t>
            </a:r>
            <a:r>
              <a:rPr lang="en-IN">
                <a:latin typeface="Cambria"/>
                <a:ea typeface="Cambria"/>
                <a:cs typeface="Cambria"/>
                <a:sym typeface="Cambria"/>
              </a:rPr>
              <a:t>Yes</a:t>
            </a:r>
            <a:r>
              <a:rPr b="0" lang="en-IN" sz="1400" strike="noStrike">
                <a:solidFill>
                  <a:srgbClr val="000000"/>
                </a:solidFill>
                <a:latin typeface="Cambria"/>
                <a:ea typeface="Cambria"/>
                <a:cs typeface="Cambria"/>
                <a:sym typeface="Cambria"/>
              </a:rPr>
              <a:t>’ - </a:t>
            </a:r>
            <a:r>
              <a:rPr lang="en-IN">
                <a:latin typeface="Cambria"/>
                <a:ea typeface="Cambria"/>
                <a:cs typeface="Cambria"/>
                <a:sym typeface="Cambria"/>
              </a:rPr>
              <a:t>151</a:t>
            </a:r>
            <a:endParaRPr b="0" sz="14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400" strike="noStrike">
                <a:solidFill>
                  <a:srgbClr val="000000"/>
                </a:solidFill>
                <a:latin typeface="Cambria"/>
                <a:ea typeface="Cambria"/>
                <a:cs typeface="Cambria"/>
                <a:sym typeface="Cambria"/>
              </a:rPr>
              <a:t>No.of records of class ‘</a:t>
            </a:r>
            <a:r>
              <a:rPr lang="en-IN">
                <a:latin typeface="Cambria"/>
                <a:ea typeface="Cambria"/>
                <a:cs typeface="Cambria"/>
                <a:sym typeface="Cambria"/>
              </a:rPr>
              <a:t>No</a:t>
            </a:r>
            <a:r>
              <a:rPr b="0" lang="en-IN" sz="1400" strike="noStrike">
                <a:solidFill>
                  <a:srgbClr val="000000"/>
                </a:solidFill>
                <a:latin typeface="Cambria"/>
                <a:ea typeface="Cambria"/>
                <a:cs typeface="Cambria"/>
                <a:sym typeface="Cambria"/>
              </a:rPr>
              <a:t>’- 141</a:t>
            </a:r>
            <a:endParaRPr b="0" sz="14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400" strike="noStrike">
                <a:solidFill>
                  <a:srgbClr val="000000"/>
                </a:solidFill>
                <a:latin typeface="Cambria"/>
                <a:ea typeface="Cambria"/>
                <a:cs typeface="Cambria"/>
                <a:sym typeface="Cambria"/>
              </a:rPr>
              <a:t>From the graph, we can interpret that records having label as ‘</a:t>
            </a:r>
            <a:r>
              <a:rPr lang="en-IN">
                <a:latin typeface="Cambria"/>
                <a:ea typeface="Cambria"/>
                <a:cs typeface="Cambria"/>
                <a:sym typeface="Cambria"/>
              </a:rPr>
              <a:t>Yes</a:t>
            </a:r>
            <a:r>
              <a:rPr b="0" lang="en-IN" sz="1400" strike="noStrike">
                <a:solidFill>
                  <a:srgbClr val="000000"/>
                </a:solidFill>
                <a:latin typeface="Cambria"/>
                <a:ea typeface="Cambria"/>
                <a:cs typeface="Cambria"/>
                <a:sym typeface="Cambria"/>
              </a:rPr>
              <a:t> is greater than records having label as‘</a:t>
            </a:r>
            <a:r>
              <a:rPr lang="en-IN">
                <a:latin typeface="Cambria"/>
                <a:ea typeface="Cambria"/>
                <a:cs typeface="Cambria"/>
                <a:sym typeface="Cambria"/>
              </a:rPr>
              <a:t>No</a:t>
            </a:r>
            <a:r>
              <a:rPr b="0" lang="en-IN" sz="1400" strike="noStrike">
                <a:solidFill>
                  <a:srgbClr val="000000"/>
                </a:solidFill>
                <a:latin typeface="Cambria"/>
                <a:ea typeface="Cambria"/>
                <a:cs typeface="Cambria"/>
                <a:sym typeface="Cambria"/>
              </a:rPr>
              <a:t>’. </a:t>
            </a:r>
            <a:endParaRPr b="0" sz="14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solidFill>
                <a:schemeClr val="dk1"/>
              </a:solidFill>
              <a:latin typeface="Arial"/>
              <a:ea typeface="Arial"/>
              <a:cs typeface="Arial"/>
              <a:sym typeface="Arial"/>
            </a:endParaRPr>
          </a:p>
        </p:txBody>
      </p:sp>
      <p:pic>
        <p:nvPicPr>
          <p:cNvPr id="183" name="Google Shape;183;p36"/>
          <p:cNvPicPr preferRelativeResize="0"/>
          <p:nvPr/>
        </p:nvPicPr>
        <p:blipFill rotWithShape="1">
          <a:blip r:embed="rId3">
            <a:alphaModFix/>
          </a:blip>
          <a:srcRect b="13997" l="32771" r="48690" t="63707"/>
          <a:stretch/>
        </p:blipFill>
        <p:spPr>
          <a:xfrm>
            <a:off x="382725" y="1694225"/>
            <a:ext cx="3876077" cy="26222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7"/>
          <p:cNvSpPr txBox="1"/>
          <p:nvPr/>
        </p:nvSpPr>
        <p:spPr>
          <a:xfrm>
            <a:off x="4447450" y="2045150"/>
            <a:ext cx="4510500" cy="230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en-IN" sz="1400" strike="noStrike">
                <a:solidFill>
                  <a:srgbClr val="000000"/>
                </a:solidFill>
                <a:latin typeface="Cambria"/>
                <a:ea typeface="Cambria"/>
                <a:cs typeface="Cambria"/>
                <a:sym typeface="Cambria"/>
              </a:rPr>
              <a:t>No.of records of class ‘</a:t>
            </a:r>
            <a:r>
              <a:rPr lang="en-IN">
                <a:latin typeface="Cambria"/>
                <a:ea typeface="Cambria"/>
                <a:cs typeface="Cambria"/>
                <a:sym typeface="Cambria"/>
              </a:rPr>
              <a:t>Yes</a:t>
            </a:r>
            <a:r>
              <a:rPr b="0" lang="en-IN" sz="1400" strike="noStrike">
                <a:solidFill>
                  <a:srgbClr val="000000"/>
                </a:solidFill>
                <a:latin typeface="Cambria"/>
                <a:ea typeface="Cambria"/>
                <a:cs typeface="Cambria"/>
                <a:sym typeface="Cambria"/>
              </a:rPr>
              <a:t>’ -</a:t>
            </a:r>
            <a:r>
              <a:rPr lang="en-IN">
                <a:latin typeface="Cambria"/>
                <a:ea typeface="Cambria"/>
                <a:cs typeface="Cambria"/>
                <a:sym typeface="Cambria"/>
              </a:rPr>
              <a:t>515</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lang="en-IN" sz="1400" strike="noStrike">
                <a:solidFill>
                  <a:srgbClr val="000000"/>
                </a:solidFill>
                <a:latin typeface="Cambria"/>
                <a:ea typeface="Cambria"/>
                <a:cs typeface="Cambria"/>
                <a:sym typeface="Cambria"/>
              </a:rPr>
              <a:t>No.of records of class ‘</a:t>
            </a:r>
            <a:r>
              <a:rPr lang="en-IN">
                <a:latin typeface="Cambria"/>
                <a:ea typeface="Cambria"/>
                <a:cs typeface="Cambria"/>
                <a:sym typeface="Cambria"/>
              </a:rPr>
              <a:t>No</a:t>
            </a:r>
            <a:r>
              <a:rPr b="0" lang="en-IN" sz="1400" strike="noStrike">
                <a:solidFill>
                  <a:srgbClr val="000000"/>
                </a:solidFill>
                <a:latin typeface="Cambria"/>
                <a:ea typeface="Cambria"/>
                <a:cs typeface="Cambria"/>
                <a:sym typeface="Cambria"/>
              </a:rPr>
              <a:t>’- 1</a:t>
            </a:r>
            <a:r>
              <a:rPr lang="en-IN">
                <a:latin typeface="Cambria"/>
                <a:ea typeface="Cambria"/>
                <a:cs typeface="Cambria"/>
                <a:sym typeface="Cambria"/>
              </a:rPr>
              <a:t>89</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lang="en-IN" sz="1400" strike="noStrike">
                <a:solidFill>
                  <a:srgbClr val="000000"/>
                </a:solidFill>
                <a:latin typeface="Cambria"/>
                <a:ea typeface="Cambria"/>
                <a:cs typeface="Cambria"/>
                <a:sym typeface="Cambria"/>
              </a:rPr>
              <a:t>From the graph, we can interpret that records having label as ‘</a:t>
            </a:r>
            <a:r>
              <a:rPr lang="en-IN">
                <a:latin typeface="Cambria"/>
                <a:ea typeface="Cambria"/>
                <a:cs typeface="Cambria"/>
                <a:sym typeface="Cambria"/>
              </a:rPr>
              <a:t>Yes</a:t>
            </a:r>
            <a:r>
              <a:rPr b="0" lang="en-IN" sz="1400" strike="noStrike">
                <a:solidFill>
                  <a:srgbClr val="000000"/>
                </a:solidFill>
                <a:latin typeface="Cambria"/>
                <a:ea typeface="Cambria"/>
                <a:cs typeface="Cambria"/>
                <a:sym typeface="Cambria"/>
              </a:rPr>
              <a:t>’ is greater than records having label as ‘</a:t>
            </a:r>
            <a:r>
              <a:rPr lang="en-IN">
                <a:latin typeface="Cambria"/>
                <a:ea typeface="Cambria"/>
                <a:cs typeface="Cambria"/>
                <a:sym typeface="Cambria"/>
              </a:rPr>
              <a:t>No</a:t>
            </a:r>
            <a:r>
              <a:rPr b="0" lang="en-IN" sz="1400" strike="noStrike">
                <a:solidFill>
                  <a:srgbClr val="000000"/>
                </a:solidFill>
                <a:latin typeface="Cambria"/>
                <a:ea typeface="Cambria"/>
                <a:cs typeface="Cambria"/>
                <a:sym typeface="Cambria"/>
              </a:rPr>
              <a:t>’. </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189" name="Google Shape;189;p37"/>
          <p:cNvSpPr/>
          <p:nvPr/>
        </p:nvSpPr>
        <p:spPr>
          <a:xfrm>
            <a:off x="1519200" y="4540320"/>
            <a:ext cx="1549440" cy="35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IN" sz="1400" strike="noStrike">
                <a:solidFill>
                  <a:srgbClr val="000000"/>
                </a:solidFill>
                <a:latin typeface="Cambria"/>
                <a:ea typeface="Cambria"/>
                <a:cs typeface="Cambria"/>
                <a:sym typeface="Cambria"/>
              </a:rPr>
              <a:t>Dataset 2</a:t>
            </a:r>
            <a:endParaRPr b="0" sz="1400" strike="noStrike">
              <a:solidFill>
                <a:schemeClr val="dk1"/>
              </a:solidFill>
              <a:latin typeface="Arial"/>
              <a:ea typeface="Arial"/>
              <a:cs typeface="Arial"/>
              <a:sym typeface="Arial"/>
            </a:endParaRPr>
          </a:p>
        </p:txBody>
      </p:sp>
      <p:pic>
        <p:nvPicPr>
          <p:cNvPr id="190" name="Google Shape;190;p37"/>
          <p:cNvPicPr preferRelativeResize="0"/>
          <p:nvPr/>
        </p:nvPicPr>
        <p:blipFill rotWithShape="1">
          <a:blip r:embed="rId3">
            <a:alphaModFix/>
          </a:blip>
          <a:srcRect b="12561" l="31679" r="49073" t="64305"/>
          <a:stretch/>
        </p:blipFill>
        <p:spPr>
          <a:xfrm>
            <a:off x="381849" y="1596120"/>
            <a:ext cx="4001299" cy="2705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8"/>
          <p:cNvSpPr txBox="1"/>
          <p:nvPr/>
        </p:nvSpPr>
        <p:spPr>
          <a:xfrm>
            <a:off x="4469650" y="2034725"/>
            <a:ext cx="4385700" cy="244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en-IN" sz="1400" strike="noStrike">
                <a:solidFill>
                  <a:srgbClr val="000000"/>
                </a:solidFill>
                <a:latin typeface="Cambria"/>
                <a:ea typeface="Cambria"/>
                <a:cs typeface="Cambria"/>
                <a:sym typeface="Cambria"/>
              </a:rPr>
              <a:t>No.of records of class ‘</a:t>
            </a:r>
            <a:r>
              <a:rPr lang="en-IN">
                <a:latin typeface="Cambria"/>
                <a:ea typeface="Cambria"/>
                <a:cs typeface="Cambria"/>
                <a:sym typeface="Cambria"/>
              </a:rPr>
              <a:t>Yes</a:t>
            </a:r>
            <a:r>
              <a:rPr b="0" lang="en-IN" sz="1400" strike="noStrike">
                <a:solidFill>
                  <a:srgbClr val="000000"/>
                </a:solidFill>
                <a:latin typeface="Cambria"/>
                <a:ea typeface="Cambria"/>
                <a:cs typeface="Cambria"/>
                <a:sym typeface="Cambria"/>
              </a:rPr>
              <a:t>’ - </a:t>
            </a:r>
            <a:r>
              <a:rPr lang="en-IN">
                <a:latin typeface="Cambria"/>
                <a:ea typeface="Cambria"/>
                <a:cs typeface="Cambria"/>
                <a:sym typeface="Cambria"/>
              </a:rPr>
              <a:t>515</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lang="en-IN" sz="1400" strike="noStrike">
                <a:solidFill>
                  <a:srgbClr val="000000"/>
                </a:solidFill>
                <a:latin typeface="Cambria"/>
                <a:ea typeface="Cambria"/>
                <a:cs typeface="Cambria"/>
                <a:sym typeface="Cambria"/>
              </a:rPr>
              <a:t>No.of records of class ‘</a:t>
            </a:r>
            <a:r>
              <a:rPr lang="en-IN">
                <a:latin typeface="Cambria"/>
                <a:ea typeface="Cambria"/>
                <a:cs typeface="Cambria"/>
                <a:sym typeface="Cambria"/>
              </a:rPr>
              <a:t>No</a:t>
            </a:r>
            <a:r>
              <a:rPr b="0" lang="en-IN" sz="1400" strike="noStrike">
                <a:solidFill>
                  <a:srgbClr val="000000"/>
                </a:solidFill>
                <a:latin typeface="Cambria"/>
                <a:ea typeface="Cambria"/>
                <a:cs typeface="Cambria"/>
                <a:sym typeface="Cambria"/>
              </a:rPr>
              <a:t>’- 1</a:t>
            </a:r>
            <a:r>
              <a:rPr lang="en-IN">
                <a:latin typeface="Cambria"/>
                <a:ea typeface="Cambria"/>
                <a:cs typeface="Cambria"/>
                <a:sym typeface="Cambria"/>
              </a:rPr>
              <a:t>89</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lang="en-IN" sz="1400" strike="noStrike">
                <a:solidFill>
                  <a:srgbClr val="000000"/>
                </a:solidFill>
                <a:latin typeface="Cambria"/>
                <a:ea typeface="Cambria"/>
                <a:cs typeface="Cambria"/>
                <a:sym typeface="Cambria"/>
              </a:rPr>
              <a:t>From the graph, we can interpret that  records having label as ‘</a:t>
            </a:r>
            <a:r>
              <a:rPr lang="en-IN">
                <a:latin typeface="Cambria"/>
                <a:ea typeface="Cambria"/>
                <a:cs typeface="Cambria"/>
                <a:sym typeface="Cambria"/>
              </a:rPr>
              <a:t>Yes</a:t>
            </a:r>
            <a:r>
              <a:rPr b="0" lang="en-IN" sz="1400" strike="noStrike">
                <a:solidFill>
                  <a:srgbClr val="000000"/>
                </a:solidFill>
                <a:latin typeface="Cambria"/>
                <a:ea typeface="Cambria"/>
                <a:cs typeface="Cambria"/>
                <a:sym typeface="Cambria"/>
              </a:rPr>
              <a:t>’ is greater than records having label as ‘</a:t>
            </a:r>
            <a:r>
              <a:rPr lang="en-IN">
                <a:latin typeface="Cambria"/>
                <a:ea typeface="Cambria"/>
                <a:cs typeface="Cambria"/>
                <a:sym typeface="Cambria"/>
              </a:rPr>
              <a:t>No</a:t>
            </a:r>
            <a:r>
              <a:rPr b="0" lang="en-IN" sz="1400" strike="noStrike">
                <a:solidFill>
                  <a:srgbClr val="000000"/>
                </a:solidFill>
                <a:latin typeface="Cambria"/>
                <a:ea typeface="Cambria"/>
                <a:cs typeface="Cambria"/>
                <a:sym typeface="Cambria"/>
              </a:rPr>
              <a:t>’. </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196" name="Google Shape;196;p38"/>
          <p:cNvSpPr/>
          <p:nvPr/>
        </p:nvSpPr>
        <p:spPr>
          <a:xfrm>
            <a:off x="1504440" y="4648320"/>
            <a:ext cx="1549440" cy="35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IN" sz="1400" strike="noStrike">
                <a:solidFill>
                  <a:srgbClr val="000000"/>
                </a:solidFill>
                <a:latin typeface="Cambria"/>
                <a:ea typeface="Cambria"/>
                <a:cs typeface="Cambria"/>
                <a:sym typeface="Cambria"/>
              </a:rPr>
              <a:t>Dataset 3</a:t>
            </a:r>
            <a:endParaRPr b="0" sz="1400" strike="noStrike">
              <a:solidFill>
                <a:schemeClr val="dk1"/>
              </a:solidFill>
              <a:latin typeface="Arial"/>
              <a:ea typeface="Arial"/>
              <a:cs typeface="Arial"/>
              <a:sym typeface="Arial"/>
            </a:endParaRPr>
          </a:p>
        </p:txBody>
      </p:sp>
      <p:pic>
        <p:nvPicPr>
          <p:cNvPr id="197" name="Google Shape;197;p38"/>
          <p:cNvPicPr preferRelativeResize="0"/>
          <p:nvPr/>
        </p:nvPicPr>
        <p:blipFill rotWithShape="1">
          <a:blip r:embed="rId3">
            <a:alphaModFix/>
          </a:blip>
          <a:srcRect b="7426" l="31949" r="48686" t="70973"/>
          <a:stretch/>
        </p:blipFill>
        <p:spPr>
          <a:xfrm>
            <a:off x="460450" y="1493625"/>
            <a:ext cx="4009200" cy="2931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9"/>
          <p:cNvSpPr txBox="1"/>
          <p:nvPr/>
        </p:nvSpPr>
        <p:spPr>
          <a:xfrm>
            <a:off x="729360" y="1318680"/>
            <a:ext cx="7688520" cy="5349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IN" sz="2600" strike="noStrike">
                <a:solidFill>
                  <a:srgbClr val="1A1A1A"/>
                </a:solidFill>
                <a:latin typeface="Cambria"/>
                <a:ea typeface="Cambria"/>
                <a:cs typeface="Cambria"/>
                <a:sym typeface="Cambria"/>
              </a:rPr>
              <a:t>PREPROCESSING STEPS</a:t>
            </a:r>
            <a:endParaRPr b="0" sz="2600" strike="noStrike">
              <a:solidFill>
                <a:srgbClr val="000000"/>
              </a:solidFill>
              <a:latin typeface="Arial"/>
              <a:ea typeface="Arial"/>
              <a:cs typeface="Arial"/>
              <a:sym typeface="Arial"/>
            </a:endParaRPr>
          </a:p>
        </p:txBody>
      </p:sp>
      <p:sp>
        <p:nvSpPr>
          <p:cNvPr id="203" name="Google Shape;203;p39"/>
          <p:cNvSpPr txBox="1"/>
          <p:nvPr/>
        </p:nvSpPr>
        <p:spPr>
          <a:xfrm>
            <a:off x="729360" y="2202840"/>
            <a:ext cx="7688520" cy="2260800"/>
          </a:xfrm>
          <a:prstGeom prst="rect">
            <a:avLst/>
          </a:prstGeom>
          <a:noFill/>
          <a:ln>
            <a:noFill/>
          </a:ln>
        </p:spPr>
        <p:txBody>
          <a:bodyPr anchorCtr="0" anchor="t" bIns="91425" lIns="91425" spcFirstLastPara="1" rIns="91425" wrap="square" tIns="91425">
            <a:noAutofit/>
          </a:bodyPr>
          <a:lstStyle/>
          <a:p>
            <a:pPr indent="-285750" lvl="0" marL="285750" marR="0" rtl="0" algn="l">
              <a:spcBef>
                <a:spcPts val="0"/>
              </a:spcBef>
              <a:spcAft>
                <a:spcPts val="0"/>
              </a:spcAft>
              <a:buClr>
                <a:schemeClr val="dk1"/>
              </a:buClr>
              <a:buSzPts val="1400"/>
              <a:buFont typeface="Arial"/>
              <a:buChar char="•"/>
            </a:pPr>
            <a:r>
              <a:rPr lang="en-IN" sz="1400">
                <a:solidFill>
                  <a:schemeClr val="dk1"/>
                </a:solidFill>
                <a:latin typeface="Arial"/>
                <a:ea typeface="Arial"/>
                <a:cs typeface="Arial"/>
                <a:sym typeface="Arial"/>
              </a:rPr>
              <a:t>The Multi Values of an attribute will be converted to separate attributes with binary values.</a:t>
            </a:r>
            <a:endParaRPr/>
          </a:p>
          <a:p>
            <a:pPr indent="-285750" lvl="0" marL="285750" marR="0" rtl="0" algn="l">
              <a:spcBef>
                <a:spcPts val="0"/>
              </a:spcBef>
              <a:spcAft>
                <a:spcPts val="0"/>
              </a:spcAft>
              <a:buClr>
                <a:schemeClr val="dk1"/>
              </a:buClr>
              <a:buSzPts val="1400"/>
              <a:buFont typeface="Arial"/>
              <a:buChar char="•"/>
            </a:pPr>
            <a:r>
              <a:rPr lang="en-IN" sz="1400">
                <a:solidFill>
                  <a:schemeClr val="dk1"/>
                </a:solidFill>
                <a:latin typeface="Arial"/>
                <a:ea typeface="Arial"/>
                <a:cs typeface="Arial"/>
                <a:sym typeface="Arial"/>
              </a:rPr>
              <a:t>All yes or no values will be converted to binary values(“yes”- 1, “no” - 0).</a:t>
            </a:r>
            <a:endParaRPr/>
          </a:p>
          <a:p>
            <a:pPr indent="-285750" lvl="0" marL="285750" marR="0" rtl="0" algn="l">
              <a:spcBef>
                <a:spcPts val="0"/>
              </a:spcBef>
              <a:spcAft>
                <a:spcPts val="0"/>
              </a:spcAft>
              <a:buClr>
                <a:schemeClr val="dk1"/>
              </a:buClr>
              <a:buSzPts val="1400"/>
              <a:buFont typeface="Arial"/>
              <a:buChar char="•"/>
            </a:pPr>
            <a:r>
              <a:rPr lang="en-IN" sz="1400">
                <a:solidFill>
                  <a:schemeClr val="dk1"/>
                </a:solidFill>
                <a:latin typeface="Arial"/>
                <a:ea typeface="Arial"/>
                <a:cs typeface="Arial"/>
                <a:sym typeface="Arial"/>
              </a:rPr>
              <a:t>The null values will be changed to required </a:t>
            </a:r>
            <a:r>
              <a:rPr lang="en-IN">
                <a:solidFill>
                  <a:schemeClr val="dk1"/>
                </a:solidFill>
              </a:rPr>
              <a:t>mean</a:t>
            </a:r>
            <a:r>
              <a:rPr lang="en-IN" sz="1400">
                <a:solidFill>
                  <a:schemeClr val="dk1"/>
                </a:solidFill>
                <a:latin typeface="Arial"/>
                <a:ea typeface="Arial"/>
                <a:cs typeface="Arial"/>
                <a:sym typeface="Arial"/>
              </a:rPr>
              <a:t> values</a:t>
            </a:r>
            <a:endParaRPr/>
          </a:p>
          <a:p>
            <a:pPr indent="0" lvl="0" marL="457200" marR="0" rtl="0" algn="l">
              <a:lnSpc>
                <a:spcPct val="115000"/>
              </a:lnSpc>
              <a:spcBef>
                <a:spcPts val="0"/>
              </a:spcBef>
              <a:spcAft>
                <a:spcPts val="0"/>
              </a:spcAft>
              <a:buNone/>
            </a:pPr>
            <a:r>
              <a:t/>
            </a:r>
            <a:endParaRPr b="0" sz="1400" strike="noStrike">
              <a:solidFill>
                <a:srgbClr val="000000"/>
              </a:solidFill>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40"/>
          <p:cNvSpPr txBox="1"/>
          <p:nvPr/>
        </p:nvSpPr>
        <p:spPr>
          <a:xfrm>
            <a:off x="685080" y="619200"/>
            <a:ext cx="3651120" cy="9237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IN" sz="2600" strike="noStrike">
                <a:solidFill>
                  <a:srgbClr val="1A1A1A"/>
                </a:solidFill>
                <a:latin typeface="Cambria"/>
                <a:ea typeface="Cambria"/>
                <a:cs typeface="Cambria"/>
                <a:sym typeface="Cambria"/>
              </a:rPr>
              <a:t>SOLUTION APPROACH </a:t>
            </a:r>
            <a:endParaRPr b="0" sz="2600" strike="noStrike">
              <a:solidFill>
                <a:srgbClr val="000000"/>
              </a:solidFill>
              <a:latin typeface="Arial"/>
              <a:ea typeface="Arial"/>
              <a:cs typeface="Arial"/>
              <a:sym typeface="Arial"/>
            </a:endParaRPr>
          </a:p>
        </p:txBody>
      </p:sp>
      <p:sp>
        <p:nvSpPr>
          <p:cNvPr id="209" name="Google Shape;209;p40"/>
          <p:cNvSpPr/>
          <p:nvPr/>
        </p:nvSpPr>
        <p:spPr>
          <a:xfrm>
            <a:off x="685080" y="2242800"/>
            <a:ext cx="3406320" cy="253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ttps://lh6.googleusercontent.com/J3mbEqVNtTZTnNJ5TmTVwZHdK6G2HoJ2EUZGGN93oehSa6UP1va3IPbvFEzRqffxYOSZ0HRi-awS10FWWi8XGL5tSHs3PE5ZZ1jhgRL8XmFmWipfyoMYmTaKZhhkDaqHenIDWH0p" id="210" name="Google Shape;210;p40"/>
          <p:cNvPicPr preferRelativeResize="0"/>
          <p:nvPr/>
        </p:nvPicPr>
        <p:blipFill rotWithShape="1">
          <a:blip r:embed="rId3">
            <a:alphaModFix/>
          </a:blip>
          <a:srcRect b="0" l="0" r="0" t="0"/>
          <a:stretch/>
        </p:blipFill>
        <p:spPr>
          <a:xfrm>
            <a:off x="1527888" y="1530901"/>
            <a:ext cx="5616624" cy="34099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pic>
        <p:nvPicPr>
          <p:cNvPr id="216" name="Google Shape;216;p41"/>
          <p:cNvPicPr preferRelativeResize="0"/>
          <p:nvPr/>
        </p:nvPicPr>
        <p:blipFill>
          <a:blip r:embed="rId3">
            <a:alphaModFix/>
          </a:blip>
          <a:stretch>
            <a:fillRect/>
          </a:stretch>
        </p:blipFill>
        <p:spPr>
          <a:xfrm>
            <a:off x="556550" y="1061750"/>
            <a:ext cx="8305800" cy="3171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42"/>
          <p:cNvSpPr txBox="1"/>
          <p:nvPr/>
        </p:nvSpPr>
        <p:spPr>
          <a:xfrm>
            <a:off x="729360" y="1318680"/>
            <a:ext cx="7688520" cy="5349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IN" sz="2600" strike="noStrike">
                <a:solidFill>
                  <a:srgbClr val="1A1A1A"/>
                </a:solidFill>
                <a:latin typeface="Raleway"/>
                <a:ea typeface="Raleway"/>
                <a:cs typeface="Raleway"/>
                <a:sym typeface="Raleway"/>
              </a:rPr>
              <a:t>SUPERVISED LEARNING ALGORITHM</a:t>
            </a:r>
            <a:endParaRPr b="0" sz="2600" strike="noStrike">
              <a:solidFill>
                <a:srgbClr val="000000"/>
              </a:solidFill>
              <a:latin typeface="Arial"/>
              <a:ea typeface="Arial"/>
              <a:cs typeface="Arial"/>
              <a:sym typeface="Arial"/>
            </a:endParaRPr>
          </a:p>
        </p:txBody>
      </p:sp>
      <p:sp>
        <p:nvSpPr>
          <p:cNvPr id="222" name="Google Shape;222;p42"/>
          <p:cNvSpPr txBox="1"/>
          <p:nvPr/>
        </p:nvSpPr>
        <p:spPr>
          <a:xfrm>
            <a:off x="729360" y="2079000"/>
            <a:ext cx="7688520" cy="2260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lang="en-IN" sz="1400" strike="noStrike">
                <a:solidFill>
                  <a:srgbClr val="000000"/>
                </a:solidFill>
                <a:latin typeface="Cambria"/>
                <a:ea typeface="Cambria"/>
                <a:cs typeface="Cambria"/>
                <a:sym typeface="Cambria"/>
              </a:rPr>
              <a:t>We  are solving this problem using three different machine learning algorithms</a:t>
            </a:r>
            <a:endParaRPr b="0" sz="1400"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b="0" lang="en-IN" sz="1400" strike="noStrike">
                <a:solidFill>
                  <a:srgbClr val="000000"/>
                </a:solidFill>
                <a:latin typeface="Cambria"/>
                <a:ea typeface="Cambria"/>
                <a:cs typeface="Cambria"/>
                <a:sym typeface="Cambria"/>
              </a:rPr>
              <a:t> </a:t>
            </a:r>
            <a:endParaRPr b="0" sz="1400" strike="noStrike">
              <a:solidFill>
                <a:srgbClr val="000000"/>
              </a:solidFill>
              <a:latin typeface="Arial"/>
              <a:ea typeface="Arial"/>
              <a:cs typeface="Arial"/>
              <a:sym typeface="Arial"/>
            </a:endParaRPr>
          </a:p>
          <a:p>
            <a:pPr indent="-317159" lvl="0" marL="457200" marR="0" rtl="0" algn="l">
              <a:lnSpc>
                <a:spcPct val="115000"/>
              </a:lnSpc>
              <a:spcBef>
                <a:spcPts val="0"/>
              </a:spcBef>
              <a:spcAft>
                <a:spcPts val="0"/>
              </a:spcAft>
              <a:buClr>
                <a:srgbClr val="000000"/>
              </a:buClr>
              <a:buSzPts val="1400"/>
              <a:buFont typeface="Noto Sans Symbols"/>
              <a:buChar char="➢"/>
            </a:pPr>
            <a:r>
              <a:rPr b="1" lang="en-IN" sz="1400" strike="noStrike">
                <a:solidFill>
                  <a:srgbClr val="000000"/>
                </a:solidFill>
                <a:latin typeface="Cambria"/>
                <a:ea typeface="Cambria"/>
                <a:cs typeface="Cambria"/>
                <a:sym typeface="Cambria"/>
              </a:rPr>
              <a:t>KNN</a:t>
            </a:r>
            <a:endParaRPr b="1" sz="1400" strike="noStrike">
              <a:solidFill>
                <a:srgbClr val="000000"/>
              </a:solidFill>
              <a:latin typeface="Cambria"/>
              <a:ea typeface="Cambria"/>
              <a:cs typeface="Cambria"/>
              <a:sym typeface="Cambria"/>
            </a:endParaRPr>
          </a:p>
          <a:p>
            <a:pPr indent="0" lvl="0" marL="0" marR="0" rtl="0" algn="l">
              <a:lnSpc>
                <a:spcPct val="115000"/>
              </a:lnSpc>
              <a:spcBef>
                <a:spcPts val="0"/>
              </a:spcBef>
              <a:spcAft>
                <a:spcPts val="0"/>
              </a:spcAft>
              <a:buNone/>
            </a:pPr>
            <a:r>
              <a:rPr lang="en-IN">
                <a:solidFill>
                  <a:schemeClr val="dk1"/>
                </a:solidFill>
                <a:highlight>
                  <a:srgbClr val="FFFFFF"/>
                </a:highlight>
                <a:latin typeface="Cambria"/>
                <a:ea typeface="Cambria"/>
                <a:cs typeface="Cambria"/>
                <a:sym typeface="Cambria"/>
              </a:rPr>
              <a:t>K-Nearest Neighbors is one of the most basic yet essential classification algorithms in Machine Learning. It belongs to the supervised learning domain and finds intense application in pattern recognition, data mining and intrusion detection.</a:t>
            </a:r>
            <a:endParaRPr b="1">
              <a:latin typeface="Cambria"/>
              <a:ea typeface="Cambria"/>
              <a:cs typeface="Cambria"/>
              <a:sym typeface="Cambria"/>
            </a:endParaRPr>
          </a:p>
          <a:p>
            <a:pPr indent="0" lvl="0" marL="0" marR="0" rtl="0" algn="l">
              <a:lnSpc>
                <a:spcPct val="115000"/>
              </a:lnSpc>
              <a:spcBef>
                <a:spcPts val="0"/>
              </a:spcBef>
              <a:spcAft>
                <a:spcPts val="0"/>
              </a:spcAft>
              <a:buNone/>
            </a:pPr>
            <a:r>
              <a:rPr b="0" lang="en-IN" sz="1400" strike="noStrike">
                <a:solidFill>
                  <a:srgbClr val="000000"/>
                </a:solidFill>
                <a:latin typeface="Cambria"/>
                <a:ea typeface="Cambria"/>
                <a:cs typeface="Cambria"/>
                <a:sym typeface="Cambria"/>
              </a:rPr>
              <a:t>K nearest neighbors is a simple algorithm that stores all available cases and classifies new cases based on a similarity measure (e.g., distance functions). KNN can be used for </a:t>
            </a:r>
            <a:r>
              <a:rPr b="1" lang="en-IN" sz="1400" strike="noStrike">
                <a:solidFill>
                  <a:srgbClr val="000000"/>
                </a:solidFill>
                <a:latin typeface="Cambria"/>
                <a:ea typeface="Cambria"/>
                <a:cs typeface="Cambria"/>
                <a:sym typeface="Cambria"/>
              </a:rPr>
              <a:t>classification</a:t>
            </a:r>
            <a:r>
              <a:rPr b="0" lang="en-IN" sz="1400" strike="noStrike">
                <a:solidFill>
                  <a:srgbClr val="000000"/>
                </a:solidFill>
                <a:latin typeface="Cambria"/>
                <a:ea typeface="Cambria"/>
                <a:cs typeface="Cambria"/>
                <a:sym typeface="Cambria"/>
              </a:rPr>
              <a:t> </a:t>
            </a:r>
            <a:r>
              <a:rPr lang="en-IN">
                <a:latin typeface="Cambria"/>
                <a:ea typeface="Cambria"/>
                <a:cs typeface="Cambria"/>
                <a:sym typeface="Cambria"/>
              </a:rPr>
              <a:t>.</a:t>
            </a:r>
            <a:endParaRPr b="0" sz="1400"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43"/>
          <p:cNvSpPr txBox="1"/>
          <p:nvPr/>
        </p:nvSpPr>
        <p:spPr>
          <a:xfrm>
            <a:off x="729360" y="1361880"/>
            <a:ext cx="7688520" cy="2977920"/>
          </a:xfrm>
          <a:prstGeom prst="rect">
            <a:avLst/>
          </a:prstGeom>
          <a:noFill/>
          <a:ln>
            <a:noFill/>
          </a:ln>
        </p:spPr>
        <p:txBody>
          <a:bodyPr anchorCtr="0" anchor="t" bIns="91425" lIns="91425" spcFirstLastPara="1" rIns="91425" wrap="square" tIns="91425">
            <a:noAutofit/>
          </a:bodyPr>
          <a:lstStyle/>
          <a:p>
            <a:pPr indent="-323639" lvl="0" marL="457200" marR="0" rtl="0" algn="l">
              <a:lnSpc>
                <a:spcPct val="115000"/>
              </a:lnSpc>
              <a:spcBef>
                <a:spcPts val="0"/>
              </a:spcBef>
              <a:spcAft>
                <a:spcPts val="0"/>
              </a:spcAft>
              <a:buClr>
                <a:srgbClr val="000000"/>
              </a:buClr>
              <a:buSzPts val="1400"/>
              <a:buFont typeface="Noto Sans Symbols"/>
              <a:buChar char="➢"/>
            </a:pPr>
            <a:r>
              <a:rPr b="1" lang="en-IN" sz="1400">
                <a:solidFill>
                  <a:schemeClr val="dk1"/>
                </a:solidFill>
                <a:latin typeface="Cambria"/>
                <a:ea typeface="Cambria"/>
                <a:cs typeface="Cambria"/>
                <a:sym typeface="Cambria"/>
              </a:rPr>
              <a:t>Logistic regression</a:t>
            </a:r>
            <a:endParaRPr/>
          </a:p>
          <a:p>
            <a:pPr indent="0" lvl="0" marL="133560" marR="0" rtl="0" algn="l">
              <a:lnSpc>
                <a:spcPct val="115000"/>
              </a:lnSpc>
              <a:spcBef>
                <a:spcPts val="0"/>
              </a:spcBef>
              <a:spcAft>
                <a:spcPts val="0"/>
              </a:spcAft>
              <a:buNone/>
            </a:pPr>
            <a:r>
              <a:t/>
            </a:r>
            <a:endParaRPr b="0" sz="1600" strike="noStrike">
              <a:solidFill>
                <a:srgbClr val="000000"/>
              </a:solidFill>
              <a:latin typeface="Arial"/>
              <a:ea typeface="Arial"/>
              <a:cs typeface="Arial"/>
              <a:sym typeface="Arial"/>
            </a:endParaRPr>
          </a:p>
          <a:p>
            <a:pPr indent="0" lvl="0" marL="133560" marR="0" rtl="0" algn="l">
              <a:lnSpc>
                <a:spcPct val="115000"/>
              </a:lnSpc>
              <a:spcBef>
                <a:spcPts val="0"/>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lang="en-IN" sz="1400">
                <a:solidFill>
                  <a:schemeClr val="dk1"/>
                </a:solidFill>
                <a:latin typeface="Cambria"/>
                <a:ea typeface="Cambria"/>
                <a:cs typeface="Cambria"/>
                <a:sym typeface="Cambria"/>
              </a:rPr>
              <a:t>Logistic regression is the appropriate regression analysis to conduct when the dependent variable is dichotomous (binary).  Like all regression analyses, the logistic regression is a predictive analysis.  Logistic regression is used to describe data and to explain the relationship between one dependent binary variable and one or more nominal, ordinal, interval or ratio-level independent variables.</a:t>
            </a:r>
            <a:endParaRPr b="0" sz="1400" strike="noStrike">
              <a:solidFill>
                <a:srgbClr val="000000"/>
              </a:solidFill>
              <a:latin typeface="Cambria"/>
              <a:ea typeface="Cambria"/>
              <a:cs typeface="Cambria"/>
              <a:sym typeface="Cambria"/>
            </a:endParaRPr>
          </a:p>
          <a:p>
            <a:pPr indent="0" lvl="0" marL="0" marR="0" rtl="0" algn="l">
              <a:lnSpc>
                <a:spcPct val="115000"/>
              </a:lnSpc>
              <a:spcBef>
                <a:spcPts val="0"/>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sz="1400"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4"/>
          <p:cNvSpPr txBox="1"/>
          <p:nvPr>
            <p:ph type="title"/>
          </p:nvPr>
        </p:nvSpPr>
        <p:spPr>
          <a:xfrm>
            <a:off x="729360" y="1318680"/>
            <a:ext cx="7688520" cy="534960"/>
          </a:xfrm>
          <a:prstGeom prst="rect">
            <a:avLst/>
          </a:prstGeom>
          <a:noFill/>
          <a:ln>
            <a:noFill/>
          </a:ln>
        </p:spPr>
        <p:txBody>
          <a:bodyPr anchorCtr="0" anchor="ctr" bIns="0" lIns="0" spcFirstLastPara="1" rIns="0" wrap="square" tIns="0">
            <a:noAutofit/>
          </a:bodyPr>
          <a:lstStyle/>
          <a:p>
            <a:pPr indent="-285750" lvl="0" marL="285750" rtl="0" algn="l">
              <a:spcBef>
                <a:spcPts val="0"/>
              </a:spcBef>
              <a:spcAft>
                <a:spcPts val="0"/>
              </a:spcAft>
              <a:buSzPts val="1400"/>
              <a:buFont typeface="Noto Sans Symbols"/>
              <a:buChar char="➢"/>
            </a:pPr>
            <a:r>
              <a:rPr b="1" lang="en-IN" sz="1400">
                <a:latin typeface="Cambria"/>
                <a:ea typeface="Cambria"/>
                <a:cs typeface="Cambria"/>
                <a:sym typeface="Cambria"/>
              </a:rPr>
              <a:t>Decision tree</a:t>
            </a:r>
            <a:endParaRPr b="1" sz="1400"/>
          </a:p>
        </p:txBody>
      </p:sp>
      <p:sp>
        <p:nvSpPr>
          <p:cNvPr id="233" name="Google Shape;233;p44"/>
          <p:cNvSpPr txBox="1"/>
          <p:nvPr>
            <p:ph idx="1" type="body"/>
          </p:nvPr>
        </p:nvSpPr>
        <p:spPr>
          <a:xfrm>
            <a:off x="683568" y="1707654"/>
            <a:ext cx="7688520" cy="19031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IN" sz="1400">
                <a:latin typeface="Cambria"/>
                <a:ea typeface="Cambria"/>
                <a:cs typeface="Cambria"/>
                <a:sym typeface="Cambria"/>
              </a:rPr>
              <a:t>Decision tree is a type of supervised learning algorithm (having a pre-defined target variable) that is mostly used in classification problems. It works for both categorical and continuous input and output variables. In this technique, we split the population or sample into two or more homogeneous sets (or sub-populations) based on most significant splitter / differentiator in input variables.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5"/>
          <p:cNvSpPr txBox="1"/>
          <p:nvPr/>
        </p:nvSpPr>
        <p:spPr>
          <a:xfrm>
            <a:off x="727560" y="532440"/>
            <a:ext cx="7688520" cy="4719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IN" sz="2600">
                <a:solidFill>
                  <a:srgbClr val="1A1A1A"/>
                </a:solidFill>
                <a:latin typeface="Raleway"/>
                <a:ea typeface="Raleway"/>
                <a:cs typeface="Raleway"/>
                <a:sym typeface="Raleway"/>
              </a:rPr>
              <a:t>CODE </a:t>
            </a:r>
            <a:endParaRPr b="0" sz="2600" strike="noStrike">
              <a:solidFill>
                <a:srgbClr val="000000"/>
              </a:solidFill>
              <a:latin typeface="Arial"/>
              <a:ea typeface="Arial"/>
              <a:cs typeface="Arial"/>
              <a:sym typeface="Arial"/>
            </a:endParaRPr>
          </a:p>
        </p:txBody>
      </p:sp>
      <p:sp>
        <p:nvSpPr>
          <p:cNvPr id="239" name="Google Shape;239;p45"/>
          <p:cNvSpPr txBox="1"/>
          <p:nvPr/>
        </p:nvSpPr>
        <p:spPr>
          <a:xfrm>
            <a:off x="773275" y="1141588"/>
            <a:ext cx="7688400" cy="60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IN" sz="1500">
                <a:solidFill>
                  <a:schemeClr val="dk1"/>
                </a:solidFill>
                <a:latin typeface="Calibri"/>
                <a:ea typeface="Calibri"/>
                <a:cs typeface="Calibri"/>
                <a:sym typeface="Calibri"/>
              </a:rPr>
              <a:t>KNN</a:t>
            </a:r>
            <a:endParaRPr sz="1500"/>
          </a:p>
          <a:p>
            <a:pPr indent="0" lvl="0" marL="0" rtl="0" algn="l">
              <a:lnSpc>
                <a:spcPct val="115000"/>
              </a:lnSpc>
              <a:spcBef>
                <a:spcPts val="0"/>
              </a:spcBef>
              <a:spcAft>
                <a:spcPts val="0"/>
              </a:spcAft>
              <a:buNone/>
            </a:pPr>
            <a:r>
              <a:t/>
            </a:r>
            <a:endParaRPr sz="1500"/>
          </a:p>
          <a:p>
            <a:pPr indent="0" lvl="0" marL="457200" marR="0" rtl="0" algn="l">
              <a:lnSpc>
                <a:spcPct val="115000"/>
              </a:lnSpc>
              <a:spcBef>
                <a:spcPts val="1599"/>
              </a:spcBef>
              <a:spcAft>
                <a:spcPts val="0"/>
              </a:spcAft>
              <a:buNone/>
            </a:pPr>
            <a:r>
              <a:t/>
            </a:r>
            <a:endParaRPr b="0" sz="1300" strike="noStrike">
              <a:solidFill>
                <a:srgbClr val="000000"/>
              </a:solidFill>
              <a:latin typeface="Arial"/>
              <a:ea typeface="Arial"/>
              <a:cs typeface="Arial"/>
              <a:sym typeface="Arial"/>
            </a:endParaRPr>
          </a:p>
          <a:p>
            <a:pPr indent="0" lvl="0" marL="457200" marR="0" rtl="0" algn="l">
              <a:lnSpc>
                <a:spcPct val="115000"/>
              </a:lnSpc>
              <a:spcBef>
                <a:spcPts val="1599"/>
              </a:spcBef>
              <a:spcAft>
                <a:spcPts val="0"/>
              </a:spcAft>
              <a:buNone/>
            </a:pPr>
            <a:r>
              <a:t/>
            </a:r>
            <a:endParaRPr b="0" sz="1300" strike="noStrike">
              <a:solidFill>
                <a:srgbClr val="000000"/>
              </a:solidFill>
              <a:latin typeface="Arial"/>
              <a:ea typeface="Arial"/>
              <a:cs typeface="Arial"/>
              <a:sym typeface="Arial"/>
            </a:endParaRPr>
          </a:p>
        </p:txBody>
      </p:sp>
      <p:pic>
        <p:nvPicPr>
          <p:cNvPr id="240" name="Google Shape;240;p45"/>
          <p:cNvPicPr preferRelativeResize="0"/>
          <p:nvPr/>
        </p:nvPicPr>
        <p:blipFill>
          <a:blip r:embed="rId3">
            <a:alphaModFix/>
          </a:blip>
          <a:stretch>
            <a:fillRect/>
          </a:stretch>
        </p:blipFill>
        <p:spPr>
          <a:xfrm>
            <a:off x="831288" y="1749688"/>
            <a:ext cx="7572375" cy="1343025"/>
          </a:xfrm>
          <a:prstGeom prst="rect">
            <a:avLst/>
          </a:prstGeom>
          <a:noFill/>
          <a:ln>
            <a:noFill/>
          </a:ln>
        </p:spPr>
      </p:pic>
      <p:sp>
        <p:nvSpPr>
          <p:cNvPr id="241" name="Google Shape;241;p45"/>
          <p:cNvSpPr txBox="1"/>
          <p:nvPr/>
        </p:nvSpPr>
        <p:spPr>
          <a:xfrm>
            <a:off x="849475" y="3178200"/>
            <a:ext cx="53232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500">
                <a:latin typeface="Calibri"/>
                <a:ea typeface="Calibri"/>
                <a:cs typeface="Calibri"/>
                <a:sym typeface="Calibri"/>
              </a:rPr>
              <a:t>Decision tree</a:t>
            </a:r>
            <a:endParaRPr b="1" sz="1500">
              <a:latin typeface="Calibri"/>
              <a:ea typeface="Calibri"/>
              <a:cs typeface="Calibri"/>
              <a:sym typeface="Calibri"/>
            </a:endParaRPr>
          </a:p>
        </p:txBody>
      </p:sp>
      <p:pic>
        <p:nvPicPr>
          <p:cNvPr id="242" name="Google Shape;242;p45"/>
          <p:cNvPicPr preferRelativeResize="0"/>
          <p:nvPr/>
        </p:nvPicPr>
        <p:blipFill>
          <a:blip r:embed="rId4">
            <a:alphaModFix/>
          </a:blip>
          <a:stretch>
            <a:fillRect/>
          </a:stretch>
        </p:blipFill>
        <p:spPr>
          <a:xfrm>
            <a:off x="907500" y="3492600"/>
            <a:ext cx="7781125" cy="1482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8"/>
          <p:cNvSpPr txBox="1"/>
          <p:nvPr/>
        </p:nvSpPr>
        <p:spPr>
          <a:xfrm>
            <a:off x="729360" y="1318680"/>
            <a:ext cx="7688520" cy="5349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600" u="none" cap="none" strike="noStrike">
                <a:solidFill>
                  <a:srgbClr val="1A1A1A"/>
                </a:solidFill>
                <a:latin typeface="Cambria"/>
                <a:ea typeface="Cambria"/>
                <a:cs typeface="Cambria"/>
                <a:sym typeface="Cambria"/>
              </a:rPr>
              <a:t>PROBLEM DEFINITION</a:t>
            </a:r>
            <a:endParaRPr b="0" i="0" sz="2600" u="none" cap="none" strike="noStrike">
              <a:solidFill>
                <a:srgbClr val="000000"/>
              </a:solidFill>
              <a:latin typeface="Arial"/>
              <a:ea typeface="Arial"/>
              <a:cs typeface="Arial"/>
              <a:sym typeface="Arial"/>
            </a:endParaRPr>
          </a:p>
        </p:txBody>
      </p:sp>
      <p:sp>
        <p:nvSpPr>
          <p:cNvPr id="132" name="Google Shape;132;p28"/>
          <p:cNvSpPr txBox="1"/>
          <p:nvPr/>
        </p:nvSpPr>
        <p:spPr>
          <a:xfrm>
            <a:off x="729360" y="2079000"/>
            <a:ext cx="7688520" cy="2260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IN" sz="1400" u="none" cap="none" strike="noStrike">
                <a:solidFill>
                  <a:srgbClr val="000000"/>
                </a:solidFill>
                <a:latin typeface="Cambria"/>
                <a:ea typeface="Cambria"/>
                <a:cs typeface="Cambria"/>
                <a:sym typeface="Cambria"/>
              </a:rPr>
              <a:t>To develop  prediction model Autistic Spectrum Disorder (ASD) in children which involves Data Mining Techniques.And to understand and clearly describe the problem that is being solved. It determines and built a predictive model for predicting the ASD in children.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6"/>
          <p:cNvSpPr txBox="1"/>
          <p:nvPr/>
        </p:nvSpPr>
        <p:spPr>
          <a:xfrm>
            <a:off x="727560" y="648720"/>
            <a:ext cx="7688520" cy="387144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IN" sz="1700"/>
              <a:t>Logistic Regression</a:t>
            </a:r>
            <a:endParaRPr b="0" sz="1700" strike="noStrike">
              <a:solidFill>
                <a:srgbClr val="000000"/>
              </a:solidFill>
              <a:latin typeface="Arial"/>
              <a:ea typeface="Arial"/>
              <a:cs typeface="Arial"/>
              <a:sym typeface="Arial"/>
            </a:endParaRPr>
          </a:p>
          <a:p>
            <a:pPr indent="0" lvl="0" marL="457200" marR="0" rtl="0" algn="l">
              <a:lnSpc>
                <a:spcPct val="115000"/>
              </a:lnSpc>
              <a:spcBef>
                <a:spcPts val="1599"/>
              </a:spcBef>
              <a:spcAft>
                <a:spcPts val="0"/>
              </a:spcAft>
              <a:buNone/>
            </a:pPr>
            <a:r>
              <a:t/>
            </a:r>
            <a:endParaRPr b="0" sz="1100"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sz="1100"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sz="1100" strike="noStrike">
              <a:solidFill>
                <a:srgbClr val="000000"/>
              </a:solidFill>
              <a:latin typeface="Arial"/>
              <a:ea typeface="Arial"/>
              <a:cs typeface="Arial"/>
              <a:sym typeface="Arial"/>
            </a:endParaRPr>
          </a:p>
        </p:txBody>
      </p:sp>
      <p:pic>
        <p:nvPicPr>
          <p:cNvPr id="248" name="Google Shape;248;p46"/>
          <p:cNvPicPr preferRelativeResize="0"/>
          <p:nvPr/>
        </p:nvPicPr>
        <p:blipFill>
          <a:blip r:embed="rId3">
            <a:alphaModFix/>
          </a:blip>
          <a:stretch>
            <a:fillRect/>
          </a:stretch>
        </p:blipFill>
        <p:spPr>
          <a:xfrm>
            <a:off x="561525" y="1280250"/>
            <a:ext cx="8496751" cy="35394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7"/>
          <p:cNvSpPr txBox="1"/>
          <p:nvPr/>
        </p:nvSpPr>
        <p:spPr>
          <a:xfrm>
            <a:off x="469800" y="1340640"/>
            <a:ext cx="7688520" cy="34308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IN" sz="1700" strike="noStrike">
                <a:solidFill>
                  <a:srgbClr val="202124"/>
                </a:solidFill>
                <a:latin typeface="Calibri"/>
                <a:ea typeface="Calibri"/>
                <a:cs typeface="Calibri"/>
                <a:sym typeface="Calibri"/>
              </a:rPr>
              <a:t>VI.   KNN line plots for different datasets</a:t>
            </a:r>
            <a:endParaRPr b="0" sz="1700"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0" sz="1700"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0" sz="1700" strike="noStrike">
              <a:solidFill>
                <a:srgbClr val="000000"/>
              </a:solidFill>
              <a:latin typeface="Arial"/>
              <a:ea typeface="Arial"/>
              <a:cs typeface="Arial"/>
              <a:sym typeface="Arial"/>
            </a:endParaRPr>
          </a:p>
        </p:txBody>
      </p:sp>
      <p:sp>
        <p:nvSpPr>
          <p:cNvPr id="254" name="Google Shape;254;p47"/>
          <p:cNvSpPr/>
          <p:nvPr/>
        </p:nvSpPr>
        <p:spPr>
          <a:xfrm>
            <a:off x="826920" y="1827000"/>
            <a:ext cx="1142640" cy="25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IN" sz="1400" strike="noStrike">
                <a:solidFill>
                  <a:srgbClr val="000000"/>
                </a:solidFill>
                <a:latin typeface="Cambria"/>
                <a:ea typeface="Cambria"/>
                <a:cs typeface="Cambria"/>
                <a:sym typeface="Cambria"/>
              </a:rPr>
              <a:t>DATASET </a:t>
            </a:r>
            <a:r>
              <a:rPr b="1" lang="en-IN" sz="1400" strike="noStrike">
                <a:solidFill>
                  <a:srgbClr val="000000"/>
                </a:solidFill>
                <a:latin typeface="Arial"/>
                <a:ea typeface="Arial"/>
                <a:cs typeface="Arial"/>
                <a:sym typeface="Arial"/>
              </a:rPr>
              <a:t>1</a:t>
            </a:r>
            <a:endParaRPr b="0" sz="1400" strike="noStrike">
              <a:solidFill>
                <a:schemeClr val="dk1"/>
              </a:solidFill>
              <a:latin typeface="Arial"/>
              <a:ea typeface="Arial"/>
              <a:cs typeface="Arial"/>
              <a:sym typeface="Arial"/>
            </a:endParaRPr>
          </a:p>
        </p:txBody>
      </p:sp>
      <p:sp>
        <p:nvSpPr>
          <p:cNvPr id="255" name="Google Shape;255;p47"/>
          <p:cNvSpPr/>
          <p:nvPr/>
        </p:nvSpPr>
        <p:spPr>
          <a:xfrm>
            <a:off x="4822560" y="2294280"/>
            <a:ext cx="3867120" cy="2437560"/>
          </a:xfrm>
          <a:prstGeom prst="rect">
            <a:avLst/>
          </a:prstGeom>
          <a:noFill/>
          <a:ln>
            <a:noFill/>
          </a:ln>
        </p:spPr>
        <p:txBody>
          <a:bodyPr anchorCtr="0" anchor="t" bIns="91425" lIns="91425" spcFirstLastPara="1" rIns="91425" wrap="square" tIns="91425">
            <a:noAutofit/>
          </a:bodyPr>
          <a:lstStyle/>
          <a:p>
            <a:pPr indent="-317160" lvl="0" marL="457200" marR="0" rtl="0" algn="l">
              <a:lnSpc>
                <a:spcPct val="100000"/>
              </a:lnSpc>
              <a:spcBef>
                <a:spcPts val="0"/>
              </a:spcBef>
              <a:spcAft>
                <a:spcPts val="0"/>
              </a:spcAft>
              <a:buClr>
                <a:srgbClr val="000000"/>
              </a:buClr>
              <a:buSzPts val="1400"/>
              <a:buFont typeface="Arial"/>
              <a:buChar char="●"/>
            </a:pPr>
            <a:r>
              <a:rPr b="0" lang="en-IN" sz="1400" strike="noStrike">
                <a:solidFill>
                  <a:srgbClr val="000000"/>
                </a:solidFill>
                <a:latin typeface="Arial"/>
                <a:ea typeface="Arial"/>
                <a:cs typeface="Arial"/>
                <a:sym typeface="Arial"/>
              </a:rPr>
              <a:t>Maximum accuracy=94.318181818182%</a:t>
            </a:r>
            <a:endParaRPr b="0" sz="1400" strike="noStrike">
              <a:solidFill>
                <a:schemeClr val="dk1"/>
              </a:solidFill>
              <a:latin typeface="Arial"/>
              <a:ea typeface="Arial"/>
              <a:cs typeface="Arial"/>
              <a:sym typeface="Arial"/>
            </a:endParaRPr>
          </a:p>
          <a:p>
            <a:pPr indent="-317160" lvl="0" marL="457200" marR="0" rtl="0" algn="l">
              <a:lnSpc>
                <a:spcPct val="100000"/>
              </a:lnSpc>
              <a:spcBef>
                <a:spcPts val="0"/>
              </a:spcBef>
              <a:spcAft>
                <a:spcPts val="0"/>
              </a:spcAft>
              <a:buClr>
                <a:srgbClr val="000000"/>
              </a:buClr>
              <a:buSzPts val="1400"/>
              <a:buFont typeface="Arial"/>
              <a:buChar char="●"/>
            </a:pPr>
            <a:r>
              <a:rPr b="0" lang="en-IN" sz="1400" strike="noStrike">
                <a:solidFill>
                  <a:srgbClr val="000000"/>
                </a:solidFill>
                <a:latin typeface="Arial"/>
                <a:ea typeface="Arial"/>
                <a:cs typeface="Arial"/>
                <a:sym typeface="Arial"/>
              </a:rPr>
              <a:t>K value 10</a:t>
            </a:r>
            <a:endParaRPr b="0" sz="1400" strike="noStrike">
              <a:solidFill>
                <a:schemeClr val="dk1"/>
              </a:solidFill>
              <a:latin typeface="Arial"/>
              <a:ea typeface="Arial"/>
              <a:cs typeface="Arial"/>
              <a:sym typeface="Arial"/>
            </a:endParaRPr>
          </a:p>
        </p:txBody>
      </p:sp>
      <p:pic>
        <p:nvPicPr>
          <p:cNvPr descr="C:\Users\DELL-PC\Downloads\ML\data1.png" id="256" name="Google Shape;256;p47"/>
          <p:cNvPicPr preferRelativeResize="0"/>
          <p:nvPr/>
        </p:nvPicPr>
        <p:blipFill rotWithShape="1">
          <a:blip r:embed="rId3">
            <a:alphaModFix/>
          </a:blip>
          <a:srcRect b="0" l="0" r="0" t="0"/>
          <a:stretch/>
        </p:blipFill>
        <p:spPr>
          <a:xfrm>
            <a:off x="777044" y="2195466"/>
            <a:ext cx="3513584" cy="263518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8"/>
          <p:cNvSpPr txBox="1"/>
          <p:nvPr/>
        </p:nvSpPr>
        <p:spPr>
          <a:xfrm>
            <a:off x="4655150" y="2079000"/>
            <a:ext cx="4286400" cy="1100100"/>
          </a:xfrm>
          <a:prstGeom prst="rect">
            <a:avLst/>
          </a:prstGeom>
          <a:noFill/>
          <a:ln>
            <a:noFill/>
          </a:ln>
        </p:spPr>
        <p:txBody>
          <a:bodyPr anchorCtr="0" anchor="t" bIns="91425" lIns="91425" spcFirstLastPara="1" rIns="91425" wrap="square" tIns="91425">
            <a:noAutofit/>
          </a:bodyPr>
          <a:lstStyle/>
          <a:p>
            <a:pPr indent="-317160" lvl="0" marL="457200" marR="0" rtl="0" algn="l">
              <a:lnSpc>
                <a:spcPct val="100000"/>
              </a:lnSpc>
              <a:spcBef>
                <a:spcPts val="0"/>
              </a:spcBef>
              <a:spcAft>
                <a:spcPts val="0"/>
              </a:spcAft>
              <a:buClr>
                <a:srgbClr val="000000"/>
              </a:buClr>
              <a:buSzPts val="1400"/>
              <a:buFont typeface="Arial"/>
              <a:buChar char="●"/>
            </a:pPr>
            <a:r>
              <a:rPr b="0" lang="en-IN" sz="1400" strike="noStrike">
                <a:solidFill>
                  <a:srgbClr val="000000"/>
                </a:solidFill>
                <a:latin typeface="Arial"/>
                <a:ea typeface="Arial"/>
                <a:cs typeface="Arial"/>
                <a:sym typeface="Arial"/>
              </a:rPr>
              <a:t>Maximum accuracy = 94.3396226415%</a:t>
            </a:r>
            <a:endParaRPr b="0" sz="1400" strike="noStrike">
              <a:solidFill>
                <a:srgbClr val="000000"/>
              </a:solidFill>
              <a:latin typeface="Arial"/>
              <a:ea typeface="Arial"/>
              <a:cs typeface="Arial"/>
              <a:sym typeface="Arial"/>
            </a:endParaRPr>
          </a:p>
          <a:p>
            <a:pPr indent="-317160" lvl="0" marL="457200" marR="0" rtl="0" algn="l">
              <a:lnSpc>
                <a:spcPct val="100000"/>
              </a:lnSpc>
              <a:spcBef>
                <a:spcPts val="0"/>
              </a:spcBef>
              <a:spcAft>
                <a:spcPts val="0"/>
              </a:spcAft>
              <a:buClr>
                <a:srgbClr val="000000"/>
              </a:buClr>
              <a:buSzPts val="1400"/>
              <a:buFont typeface="Arial"/>
              <a:buChar char="●"/>
            </a:pPr>
            <a:r>
              <a:rPr b="0" lang="en-IN" sz="1400" strike="noStrike">
                <a:solidFill>
                  <a:srgbClr val="000000"/>
                </a:solidFill>
                <a:latin typeface="Arial"/>
                <a:ea typeface="Arial"/>
                <a:cs typeface="Arial"/>
                <a:sym typeface="Arial"/>
              </a:rPr>
              <a:t>K value= 11 </a:t>
            </a:r>
            <a:endParaRPr b="0" sz="1400"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262" name="Google Shape;262;p48"/>
          <p:cNvSpPr/>
          <p:nvPr/>
        </p:nvSpPr>
        <p:spPr>
          <a:xfrm>
            <a:off x="729360" y="1459080"/>
            <a:ext cx="1142640" cy="25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IN" sz="1400" strike="noStrike">
                <a:solidFill>
                  <a:srgbClr val="000000"/>
                </a:solidFill>
                <a:latin typeface="Cambria"/>
                <a:ea typeface="Cambria"/>
                <a:cs typeface="Cambria"/>
                <a:sym typeface="Cambria"/>
              </a:rPr>
              <a:t>DATASET </a:t>
            </a:r>
            <a:r>
              <a:rPr b="1" lang="en-IN" sz="1400" strike="noStrike">
                <a:solidFill>
                  <a:srgbClr val="000000"/>
                </a:solidFill>
                <a:latin typeface="Arial"/>
                <a:ea typeface="Arial"/>
                <a:cs typeface="Arial"/>
                <a:sym typeface="Arial"/>
              </a:rPr>
              <a:t>2</a:t>
            </a:r>
            <a:endParaRPr b="0" sz="1400" strike="noStrike">
              <a:solidFill>
                <a:schemeClr val="dk1"/>
              </a:solidFill>
              <a:latin typeface="Arial"/>
              <a:ea typeface="Arial"/>
              <a:cs typeface="Arial"/>
              <a:sym typeface="Arial"/>
            </a:endParaRPr>
          </a:p>
        </p:txBody>
      </p:sp>
      <p:pic>
        <p:nvPicPr>
          <p:cNvPr descr="C:\Users\DELL-PC\Downloads\ML\data2.png" id="263" name="Google Shape;263;p48"/>
          <p:cNvPicPr preferRelativeResize="0"/>
          <p:nvPr/>
        </p:nvPicPr>
        <p:blipFill rotWithShape="1">
          <a:blip r:embed="rId3">
            <a:alphaModFix/>
          </a:blip>
          <a:srcRect b="0" l="0" r="0" t="0"/>
          <a:stretch/>
        </p:blipFill>
        <p:spPr>
          <a:xfrm>
            <a:off x="729999" y="1837800"/>
            <a:ext cx="3657600" cy="2743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9"/>
          <p:cNvSpPr txBox="1"/>
          <p:nvPr/>
        </p:nvSpPr>
        <p:spPr>
          <a:xfrm>
            <a:off x="4829040" y="2079000"/>
            <a:ext cx="3775408" cy="2260800"/>
          </a:xfrm>
          <a:prstGeom prst="rect">
            <a:avLst/>
          </a:prstGeom>
          <a:noFill/>
          <a:ln>
            <a:noFill/>
          </a:ln>
        </p:spPr>
        <p:txBody>
          <a:bodyPr anchorCtr="0" anchor="t" bIns="91425" lIns="91425" spcFirstLastPara="1" rIns="91425" wrap="square" tIns="91425">
            <a:noAutofit/>
          </a:bodyPr>
          <a:lstStyle/>
          <a:p>
            <a:pPr indent="-317160" lvl="0" marL="457200" marR="0" rtl="0" algn="l">
              <a:lnSpc>
                <a:spcPct val="100000"/>
              </a:lnSpc>
              <a:spcBef>
                <a:spcPts val="0"/>
              </a:spcBef>
              <a:spcAft>
                <a:spcPts val="0"/>
              </a:spcAft>
              <a:buClr>
                <a:srgbClr val="000000"/>
              </a:buClr>
              <a:buSzPts val="1400"/>
              <a:buFont typeface="Arial"/>
              <a:buChar char="●"/>
            </a:pPr>
            <a:r>
              <a:rPr b="0" lang="en-IN" sz="1400" strike="noStrike">
                <a:solidFill>
                  <a:srgbClr val="000000"/>
                </a:solidFill>
                <a:latin typeface="Arial"/>
                <a:ea typeface="Arial"/>
                <a:cs typeface="Arial"/>
                <a:sym typeface="Arial"/>
              </a:rPr>
              <a:t>Maximum accuracy=95.2830188679%</a:t>
            </a:r>
            <a:endParaRPr b="0" sz="1400" strike="noStrike">
              <a:solidFill>
                <a:srgbClr val="000000"/>
              </a:solidFill>
              <a:latin typeface="Arial"/>
              <a:ea typeface="Arial"/>
              <a:cs typeface="Arial"/>
              <a:sym typeface="Arial"/>
            </a:endParaRPr>
          </a:p>
          <a:p>
            <a:pPr indent="-317160" lvl="0" marL="457200" marR="0" rtl="0" algn="l">
              <a:lnSpc>
                <a:spcPct val="100000"/>
              </a:lnSpc>
              <a:spcBef>
                <a:spcPts val="0"/>
              </a:spcBef>
              <a:spcAft>
                <a:spcPts val="0"/>
              </a:spcAft>
              <a:buClr>
                <a:srgbClr val="000000"/>
              </a:buClr>
              <a:buSzPts val="1400"/>
              <a:buFont typeface="Arial"/>
              <a:buChar char="●"/>
            </a:pPr>
            <a:r>
              <a:rPr b="0" lang="en-IN" sz="1400" strike="noStrike">
                <a:solidFill>
                  <a:srgbClr val="000000"/>
                </a:solidFill>
                <a:latin typeface="Arial"/>
                <a:ea typeface="Arial"/>
                <a:cs typeface="Arial"/>
                <a:sym typeface="Arial"/>
              </a:rPr>
              <a:t>K value= 7</a:t>
            </a:r>
            <a:endParaRPr b="0" sz="1400"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sz="1400" strike="noStrike">
              <a:solidFill>
                <a:srgbClr val="000000"/>
              </a:solidFill>
              <a:latin typeface="Arial"/>
              <a:ea typeface="Arial"/>
              <a:cs typeface="Arial"/>
              <a:sym typeface="Arial"/>
            </a:endParaRPr>
          </a:p>
        </p:txBody>
      </p:sp>
      <p:sp>
        <p:nvSpPr>
          <p:cNvPr id="269" name="Google Shape;269;p49"/>
          <p:cNvSpPr/>
          <p:nvPr/>
        </p:nvSpPr>
        <p:spPr>
          <a:xfrm>
            <a:off x="729360" y="1459080"/>
            <a:ext cx="1142640" cy="25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IN" sz="1400" strike="noStrike">
                <a:solidFill>
                  <a:srgbClr val="000000"/>
                </a:solidFill>
                <a:latin typeface="Cambria"/>
                <a:ea typeface="Cambria"/>
                <a:cs typeface="Cambria"/>
                <a:sym typeface="Cambria"/>
              </a:rPr>
              <a:t>DATASET </a:t>
            </a:r>
            <a:r>
              <a:rPr b="1" lang="en-IN" sz="1400" strike="noStrike">
                <a:solidFill>
                  <a:srgbClr val="000000"/>
                </a:solidFill>
                <a:latin typeface="Arial"/>
                <a:ea typeface="Arial"/>
                <a:cs typeface="Arial"/>
                <a:sym typeface="Arial"/>
              </a:rPr>
              <a:t>3</a:t>
            </a:r>
            <a:endParaRPr b="0" sz="1400" strike="noStrike">
              <a:solidFill>
                <a:schemeClr val="dk1"/>
              </a:solidFill>
              <a:latin typeface="Arial"/>
              <a:ea typeface="Arial"/>
              <a:cs typeface="Arial"/>
              <a:sym typeface="Arial"/>
            </a:endParaRPr>
          </a:p>
        </p:txBody>
      </p:sp>
      <p:pic>
        <p:nvPicPr>
          <p:cNvPr descr="C:\Users\DELL-PC\Downloads\ML\adultknn.png" id="270" name="Google Shape;270;p49"/>
          <p:cNvPicPr preferRelativeResize="0"/>
          <p:nvPr/>
        </p:nvPicPr>
        <p:blipFill rotWithShape="1">
          <a:blip r:embed="rId3">
            <a:alphaModFix/>
          </a:blip>
          <a:srcRect b="0" l="0" r="0" t="0"/>
          <a:stretch/>
        </p:blipFill>
        <p:spPr>
          <a:xfrm>
            <a:off x="971600" y="1851670"/>
            <a:ext cx="3600400" cy="2700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50"/>
          <p:cNvSpPr txBox="1"/>
          <p:nvPr>
            <p:ph type="title"/>
          </p:nvPr>
        </p:nvSpPr>
        <p:spPr>
          <a:xfrm>
            <a:off x="727810" y="634405"/>
            <a:ext cx="7688400" cy="534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Decision tree for different Datasets</a:t>
            </a:r>
            <a:endParaRPr/>
          </a:p>
        </p:txBody>
      </p:sp>
      <p:sp>
        <p:nvSpPr>
          <p:cNvPr id="277" name="Google Shape;277;p50"/>
          <p:cNvSpPr txBox="1"/>
          <p:nvPr>
            <p:ph idx="1" type="body"/>
          </p:nvPr>
        </p:nvSpPr>
        <p:spPr>
          <a:xfrm>
            <a:off x="727800" y="1223650"/>
            <a:ext cx="4333200" cy="315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IN"/>
              <a:t>Dataset 1</a:t>
            </a:r>
            <a:endParaRPr/>
          </a:p>
        </p:txBody>
      </p:sp>
      <p:pic>
        <p:nvPicPr>
          <p:cNvPr id="278" name="Google Shape;278;p50"/>
          <p:cNvPicPr preferRelativeResize="0"/>
          <p:nvPr/>
        </p:nvPicPr>
        <p:blipFill>
          <a:blip r:embed="rId3">
            <a:alphaModFix/>
          </a:blip>
          <a:stretch>
            <a:fillRect/>
          </a:stretch>
        </p:blipFill>
        <p:spPr>
          <a:xfrm>
            <a:off x="880200" y="1709325"/>
            <a:ext cx="7175625" cy="3057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51"/>
          <p:cNvSpPr txBox="1"/>
          <p:nvPr>
            <p:ph type="title"/>
          </p:nvPr>
        </p:nvSpPr>
        <p:spPr>
          <a:xfrm>
            <a:off x="729360" y="1318680"/>
            <a:ext cx="7688400" cy="534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Dataset 2</a:t>
            </a:r>
            <a:endParaRPr/>
          </a:p>
        </p:txBody>
      </p:sp>
      <p:pic>
        <p:nvPicPr>
          <p:cNvPr id="285" name="Google Shape;285;p51"/>
          <p:cNvPicPr preferRelativeResize="0"/>
          <p:nvPr/>
        </p:nvPicPr>
        <p:blipFill>
          <a:blip r:embed="rId3">
            <a:alphaModFix/>
          </a:blip>
          <a:stretch>
            <a:fillRect/>
          </a:stretch>
        </p:blipFill>
        <p:spPr>
          <a:xfrm>
            <a:off x="729350" y="1676475"/>
            <a:ext cx="7987801" cy="32803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52"/>
          <p:cNvSpPr txBox="1"/>
          <p:nvPr>
            <p:ph type="title"/>
          </p:nvPr>
        </p:nvSpPr>
        <p:spPr>
          <a:xfrm>
            <a:off x="727810" y="1193230"/>
            <a:ext cx="7688400" cy="534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IN"/>
              <a:t>Dataset 3</a:t>
            </a:r>
            <a:endParaRPr/>
          </a:p>
        </p:txBody>
      </p:sp>
      <p:pic>
        <p:nvPicPr>
          <p:cNvPr id="292" name="Google Shape;292;p52"/>
          <p:cNvPicPr preferRelativeResize="0"/>
          <p:nvPr/>
        </p:nvPicPr>
        <p:blipFill>
          <a:blip r:embed="rId3">
            <a:alphaModFix/>
          </a:blip>
          <a:stretch>
            <a:fillRect/>
          </a:stretch>
        </p:blipFill>
        <p:spPr>
          <a:xfrm>
            <a:off x="654200" y="1653675"/>
            <a:ext cx="8126650" cy="33374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53"/>
          <p:cNvSpPr txBox="1"/>
          <p:nvPr/>
        </p:nvSpPr>
        <p:spPr>
          <a:xfrm>
            <a:off x="729350" y="1520277"/>
            <a:ext cx="7688400" cy="159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IN" sz="1800" u="sng" strike="noStrike">
                <a:solidFill>
                  <a:srgbClr val="000000"/>
                </a:solidFill>
                <a:latin typeface="Calibri"/>
                <a:ea typeface="Calibri"/>
                <a:cs typeface="Calibri"/>
                <a:sym typeface="Calibri"/>
              </a:rPr>
              <a:t>Algorithm for completely implemented code </a:t>
            </a:r>
            <a:endParaRPr b="0" sz="1800" strike="noStrike">
              <a:solidFill>
                <a:srgbClr val="000000"/>
              </a:solidFill>
              <a:latin typeface="Arial"/>
              <a:ea typeface="Arial"/>
              <a:cs typeface="Arial"/>
              <a:sym typeface="Arial"/>
            </a:endParaRPr>
          </a:p>
          <a:p>
            <a:pPr indent="-310680" lvl="0" marL="457200" marR="0" rtl="0" algn="l">
              <a:lnSpc>
                <a:spcPct val="115000"/>
              </a:lnSpc>
              <a:spcBef>
                <a:spcPts val="1599"/>
              </a:spcBef>
              <a:spcAft>
                <a:spcPts val="0"/>
              </a:spcAft>
              <a:buSzPts val="1300"/>
              <a:buFont typeface="Cambria"/>
              <a:buChar char="➔"/>
            </a:pPr>
            <a:r>
              <a:rPr lang="en-IN" sz="1300" u="sng">
                <a:solidFill>
                  <a:schemeClr val="hlink"/>
                </a:solidFill>
                <a:latin typeface="Cambria"/>
                <a:ea typeface="Cambria"/>
                <a:cs typeface="Cambria"/>
                <a:sym typeface="Cambria"/>
                <a:hlinkClick r:id="rId3"/>
              </a:rPr>
              <a:t>https://drive.google.com/drive/folders/1-0sSv4QltItGGR7NtFXxLqNnK2ANPI_l?usp=sharing</a:t>
            </a:r>
            <a:endParaRPr sz="1300">
              <a:latin typeface="Cambria"/>
              <a:ea typeface="Cambria"/>
              <a:cs typeface="Cambria"/>
              <a:sym typeface="Cambria"/>
            </a:endParaRPr>
          </a:p>
          <a:p>
            <a:pPr indent="0" lvl="0" marL="457200" marR="0" rtl="0" algn="l">
              <a:lnSpc>
                <a:spcPct val="115000"/>
              </a:lnSpc>
              <a:spcBef>
                <a:spcPts val="1599"/>
              </a:spcBef>
              <a:spcAft>
                <a:spcPts val="0"/>
              </a:spcAft>
              <a:buNone/>
            </a:pPr>
            <a:r>
              <a:t/>
            </a:r>
            <a:endParaRPr sz="1300">
              <a:latin typeface="Cambria"/>
              <a:ea typeface="Cambria"/>
              <a:cs typeface="Cambria"/>
              <a:sym typeface="Cambria"/>
            </a:endParaRPr>
          </a:p>
          <a:p>
            <a:pPr indent="0" lvl="0" marL="0" marR="0" rtl="0" algn="l">
              <a:lnSpc>
                <a:spcPct val="115000"/>
              </a:lnSpc>
              <a:spcBef>
                <a:spcPts val="1599"/>
              </a:spcBef>
              <a:spcAft>
                <a:spcPts val="0"/>
              </a:spcAft>
              <a:buNone/>
            </a:pPr>
            <a:r>
              <a:t/>
            </a:r>
            <a:endParaRPr b="0" sz="1300"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4"/>
          <p:cNvSpPr txBox="1"/>
          <p:nvPr/>
        </p:nvSpPr>
        <p:spPr>
          <a:xfrm>
            <a:off x="729360" y="1171440"/>
            <a:ext cx="7688520" cy="5349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IN" sz="2600" strike="noStrike">
                <a:solidFill>
                  <a:srgbClr val="1A1A1A"/>
                </a:solidFill>
                <a:latin typeface="Raleway"/>
                <a:ea typeface="Raleway"/>
                <a:cs typeface="Raleway"/>
                <a:sym typeface="Raleway"/>
              </a:rPr>
              <a:t>RESULTS</a:t>
            </a:r>
            <a:endParaRPr b="0" sz="2600" strike="noStrike">
              <a:solidFill>
                <a:srgbClr val="000000"/>
              </a:solidFill>
              <a:latin typeface="Arial"/>
              <a:ea typeface="Arial"/>
              <a:cs typeface="Arial"/>
              <a:sym typeface="Arial"/>
            </a:endParaRPr>
          </a:p>
        </p:txBody>
      </p:sp>
      <p:sp>
        <p:nvSpPr>
          <p:cNvPr id="303" name="Google Shape;303;p54"/>
          <p:cNvSpPr txBox="1"/>
          <p:nvPr/>
        </p:nvSpPr>
        <p:spPr>
          <a:xfrm>
            <a:off x="729360" y="1706760"/>
            <a:ext cx="5122800" cy="399240"/>
          </a:xfrm>
          <a:prstGeom prst="rect">
            <a:avLst/>
          </a:prstGeom>
          <a:noFill/>
          <a:ln>
            <a:noFill/>
          </a:ln>
        </p:spPr>
        <p:txBody>
          <a:bodyPr anchorCtr="0" anchor="t" bIns="91425" lIns="91425" spcFirstLastPara="1" rIns="91425" wrap="square" tIns="91425">
            <a:noAutofit/>
          </a:bodyPr>
          <a:lstStyle/>
          <a:p>
            <a:pPr indent="-317160" lvl="0" marL="457200" marR="0" rtl="0" algn="just">
              <a:lnSpc>
                <a:spcPct val="115000"/>
              </a:lnSpc>
              <a:spcBef>
                <a:spcPts val="0"/>
              </a:spcBef>
              <a:spcAft>
                <a:spcPts val="0"/>
              </a:spcAft>
              <a:buClr>
                <a:srgbClr val="000000"/>
              </a:buClr>
              <a:buSzPts val="1400"/>
              <a:buFont typeface="Cambria"/>
              <a:buAutoNum type="romanUcPeriod"/>
            </a:pPr>
            <a:r>
              <a:rPr b="1" lang="en-IN" sz="1400" strike="noStrike">
                <a:solidFill>
                  <a:srgbClr val="000000"/>
                </a:solidFill>
                <a:latin typeface="Cambria"/>
                <a:ea typeface="Cambria"/>
                <a:cs typeface="Cambria"/>
                <a:sym typeface="Cambria"/>
              </a:rPr>
              <a:t>Comparison of different algorithms on each dataset </a:t>
            </a:r>
            <a:endParaRPr b="0" sz="1400" strike="noStrike">
              <a:solidFill>
                <a:srgbClr val="000000"/>
              </a:solidFill>
              <a:latin typeface="Arial"/>
              <a:ea typeface="Arial"/>
              <a:cs typeface="Arial"/>
              <a:sym typeface="Arial"/>
            </a:endParaRPr>
          </a:p>
        </p:txBody>
      </p:sp>
      <p:sp>
        <p:nvSpPr>
          <p:cNvPr id="304" name="Google Shape;304;p54"/>
          <p:cNvSpPr/>
          <p:nvPr/>
        </p:nvSpPr>
        <p:spPr>
          <a:xfrm>
            <a:off x="4173840" y="2274120"/>
            <a:ext cx="4915800" cy="2193480"/>
          </a:xfrm>
          <a:prstGeom prst="rect">
            <a:avLst/>
          </a:prstGeom>
          <a:noFill/>
          <a:ln>
            <a:noFill/>
          </a:ln>
        </p:spPr>
        <p:txBody>
          <a:bodyPr anchorCtr="0" anchor="t" bIns="91425" lIns="91425" spcFirstLastPara="1" rIns="91425" wrap="square" tIns="91425">
            <a:noAutofit/>
          </a:bodyPr>
          <a:lstStyle/>
          <a:p>
            <a:pPr indent="-317160" lvl="0" marL="457200" marR="0" rtl="0" algn="l">
              <a:lnSpc>
                <a:spcPct val="100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Accuracy obtained using KNN(blue)=94.3181%</a:t>
            </a:r>
            <a:endParaRPr b="0" sz="1400" strike="noStrike">
              <a:solidFill>
                <a:schemeClr val="dk1"/>
              </a:solidFill>
              <a:latin typeface="Arial"/>
              <a:ea typeface="Arial"/>
              <a:cs typeface="Arial"/>
              <a:sym typeface="Arial"/>
            </a:endParaRPr>
          </a:p>
          <a:p>
            <a:pPr indent="-317160" lvl="0" marL="457200" marR="0" rtl="0" algn="l">
              <a:lnSpc>
                <a:spcPct val="100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Accuracy obtained using </a:t>
            </a:r>
            <a:r>
              <a:rPr lang="en-IN">
                <a:latin typeface="Cambria"/>
                <a:ea typeface="Cambria"/>
                <a:cs typeface="Cambria"/>
                <a:sym typeface="Cambria"/>
              </a:rPr>
              <a:t>Decision</a:t>
            </a:r>
            <a:r>
              <a:rPr lang="en-IN">
                <a:latin typeface="Cambria"/>
                <a:ea typeface="Cambria"/>
                <a:cs typeface="Cambria"/>
                <a:sym typeface="Cambria"/>
              </a:rPr>
              <a:t> tree(red)</a:t>
            </a:r>
            <a:r>
              <a:rPr b="0" lang="en-IN" sz="1400" strike="noStrike">
                <a:solidFill>
                  <a:srgbClr val="000000"/>
                </a:solidFill>
                <a:latin typeface="Cambria"/>
                <a:ea typeface="Cambria"/>
                <a:cs typeface="Cambria"/>
                <a:sym typeface="Cambria"/>
              </a:rPr>
              <a:t>=</a:t>
            </a:r>
            <a:r>
              <a:rPr lang="en-IN">
                <a:latin typeface="Cambria"/>
                <a:ea typeface="Cambria"/>
                <a:cs typeface="Cambria"/>
                <a:sym typeface="Cambria"/>
              </a:rPr>
              <a:t>81.818</a:t>
            </a:r>
            <a:r>
              <a:rPr b="0" lang="en-IN" sz="1400" strike="noStrike">
                <a:solidFill>
                  <a:srgbClr val="000000"/>
                </a:solidFill>
                <a:latin typeface="Cambria"/>
                <a:ea typeface="Cambria"/>
                <a:cs typeface="Cambria"/>
                <a:sym typeface="Cambria"/>
              </a:rPr>
              <a:t>%</a:t>
            </a:r>
            <a:endParaRPr b="0" sz="1400" strike="noStrike">
              <a:solidFill>
                <a:schemeClr val="dk1"/>
              </a:solidFill>
              <a:latin typeface="Arial"/>
              <a:ea typeface="Arial"/>
              <a:cs typeface="Arial"/>
              <a:sym typeface="Arial"/>
            </a:endParaRPr>
          </a:p>
          <a:p>
            <a:pPr indent="-317160" lvl="0" marL="457200" marR="0" rtl="0" algn="l">
              <a:lnSpc>
                <a:spcPct val="100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Accuracy obt</a:t>
            </a:r>
            <a:r>
              <a:rPr b="0" lang="en-IN" sz="1400" strike="noStrike">
                <a:solidFill>
                  <a:srgbClr val="000000"/>
                </a:solidFill>
                <a:latin typeface="Cambria"/>
                <a:ea typeface="Cambria"/>
                <a:cs typeface="Cambria"/>
                <a:sym typeface="Cambria"/>
              </a:rPr>
              <a:t>ained using </a:t>
            </a:r>
            <a:r>
              <a:rPr b="0" lang="en-IN" sz="1400" strike="noStrike">
                <a:solidFill>
                  <a:srgbClr val="000000"/>
                </a:solidFill>
                <a:latin typeface="Cambria"/>
                <a:ea typeface="Cambria"/>
                <a:cs typeface="Cambria"/>
                <a:sym typeface="Cambria"/>
              </a:rPr>
              <a:t> L</a:t>
            </a:r>
            <a:r>
              <a:rPr lang="en-IN">
                <a:latin typeface="Cambria"/>
                <a:ea typeface="Cambria"/>
                <a:cs typeface="Cambria"/>
                <a:sym typeface="Cambria"/>
              </a:rPr>
              <a:t>ogistic regression(green)</a:t>
            </a:r>
            <a:r>
              <a:rPr b="0" lang="en-IN" sz="1400" strike="noStrike">
                <a:solidFill>
                  <a:srgbClr val="000000"/>
                </a:solidFill>
                <a:latin typeface="Cambria"/>
                <a:ea typeface="Cambria"/>
                <a:cs typeface="Cambria"/>
                <a:sym typeface="Cambria"/>
              </a:rPr>
              <a:t>=</a:t>
            </a:r>
            <a:r>
              <a:rPr lang="en-IN">
                <a:latin typeface="Cambria"/>
                <a:ea typeface="Cambria"/>
                <a:cs typeface="Cambria"/>
                <a:sym typeface="Cambria"/>
              </a:rPr>
              <a:t>86.363</a:t>
            </a:r>
            <a:r>
              <a:rPr b="0" lang="en-IN" sz="1400" strike="noStrike">
                <a:solidFill>
                  <a:srgbClr val="000000"/>
                </a:solidFill>
                <a:latin typeface="Cambria"/>
                <a:ea typeface="Cambria"/>
                <a:cs typeface="Cambria"/>
                <a:sym typeface="Cambria"/>
              </a:rPr>
              <a:t> %</a:t>
            </a:r>
            <a:endParaRPr b="0" sz="14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400" strike="noStrike">
                <a:solidFill>
                  <a:srgbClr val="000000"/>
                </a:solidFill>
                <a:latin typeface="Cambria"/>
                <a:ea typeface="Cambria"/>
                <a:cs typeface="Cambria"/>
                <a:sym typeface="Cambria"/>
              </a:rPr>
              <a:t>Therefore, it can be concluded that for dataset 1, KNN works better than other algorithms. </a:t>
            </a:r>
            <a:endParaRPr b="0" sz="1400"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None/>
            </a:pPr>
            <a:r>
              <a:t/>
            </a:r>
            <a:endParaRPr b="0" sz="1400" strike="noStrike">
              <a:solidFill>
                <a:schemeClr val="dk1"/>
              </a:solidFill>
              <a:latin typeface="Arial"/>
              <a:ea typeface="Arial"/>
              <a:cs typeface="Arial"/>
              <a:sym typeface="Arial"/>
            </a:endParaRPr>
          </a:p>
        </p:txBody>
      </p:sp>
      <p:pic>
        <p:nvPicPr>
          <p:cNvPr id="305" name="Google Shape;305;p54"/>
          <p:cNvPicPr preferRelativeResize="0"/>
          <p:nvPr/>
        </p:nvPicPr>
        <p:blipFill>
          <a:blip r:embed="rId3">
            <a:alphaModFix/>
          </a:blip>
          <a:stretch>
            <a:fillRect/>
          </a:stretch>
        </p:blipFill>
        <p:spPr>
          <a:xfrm>
            <a:off x="317200" y="2106000"/>
            <a:ext cx="3643600" cy="2732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55"/>
          <p:cNvSpPr txBox="1"/>
          <p:nvPr/>
        </p:nvSpPr>
        <p:spPr>
          <a:xfrm>
            <a:off x="4146840" y="2079000"/>
            <a:ext cx="4889160" cy="2260800"/>
          </a:xfrm>
          <a:prstGeom prst="rect">
            <a:avLst/>
          </a:prstGeom>
          <a:noFill/>
          <a:ln>
            <a:noFill/>
          </a:ln>
        </p:spPr>
        <p:txBody>
          <a:bodyPr anchorCtr="0" anchor="t" bIns="91425" lIns="91425" spcFirstLastPara="1" rIns="91425" wrap="square" tIns="91425">
            <a:noAutofit/>
          </a:bodyPr>
          <a:lstStyle/>
          <a:p>
            <a:pPr indent="-317160" lvl="0" marL="457200" marR="0" rtl="0" algn="l">
              <a:lnSpc>
                <a:spcPct val="100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Accuracy obtained using KNN</a:t>
            </a:r>
            <a:r>
              <a:rPr lang="en-IN">
                <a:latin typeface="Cambria"/>
                <a:ea typeface="Cambria"/>
                <a:cs typeface="Cambria"/>
                <a:sym typeface="Cambria"/>
              </a:rPr>
              <a:t>(blue)</a:t>
            </a:r>
            <a:r>
              <a:rPr b="0" lang="en-IN" sz="1400" strike="noStrike">
                <a:solidFill>
                  <a:srgbClr val="000000"/>
                </a:solidFill>
                <a:latin typeface="Cambria"/>
                <a:ea typeface="Cambria"/>
                <a:cs typeface="Cambria"/>
                <a:sym typeface="Cambria"/>
              </a:rPr>
              <a:t>=</a:t>
            </a:r>
            <a:r>
              <a:rPr lang="en-IN">
                <a:latin typeface="Cambria"/>
                <a:ea typeface="Cambria"/>
                <a:cs typeface="Cambria"/>
                <a:sym typeface="Cambria"/>
              </a:rPr>
              <a:t>94.3396</a:t>
            </a:r>
            <a:r>
              <a:rPr b="0" lang="en-IN" sz="1400" strike="noStrike">
                <a:solidFill>
                  <a:srgbClr val="000000"/>
                </a:solidFill>
                <a:latin typeface="Cambria"/>
                <a:ea typeface="Cambria"/>
                <a:cs typeface="Cambria"/>
                <a:sym typeface="Cambria"/>
              </a:rPr>
              <a:t>%</a:t>
            </a:r>
            <a:endParaRPr b="0" sz="1400" strike="noStrike">
              <a:solidFill>
                <a:srgbClr val="000000"/>
              </a:solidFill>
              <a:latin typeface="Arial"/>
              <a:ea typeface="Arial"/>
              <a:cs typeface="Arial"/>
              <a:sym typeface="Arial"/>
            </a:endParaRPr>
          </a:p>
          <a:p>
            <a:pPr indent="-317160" lvl="0" marL="457200" marR="0" rtl="0" algn="l">
              <a:lnSpc>
                <a:spcPct val="100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Accuracy obtained using </a:t>
            </a:r>
            <a:r>
              <a:rPr lang="en-IN">
                <a:latin typeface="Cambria"/>
                <a:ea typeface="Cambria"/>
                <a:cs typeface="Cambria"/>
                <a:sym typeface="Cambria"/>
              </a:rPr>
              <a:t>Decision tree(red)</a:t>
            </a:r>
            <a:r>
              <a:rPr b="0" lang="en-IN" sz="1400" strike="noStrike">
                <a:solidFill>
                  <a:srgbClr val="000000"/>
                </a:solidFill>
                <a:latin typeface="Cambria"/>
                <a:ea typeface="Cambria"/>
                <a:cs typeface="Cambria"/>
                <a:sym typeface="Cambria"/>
              </a:rPr>
              <a:t>=84.433%</a:t>
            </a:r>
            <a:endParaRPr b="0" sz="1400" strike="noStrike">
              <a:solidFill>
                <a:srgbClr val="000000"/>
              </a:solidFill>
              <a:latin typeface="Arial"/>
              <a:ea typeface="Arial"/>
              <a:cs typeface="Arial"/>
              <a:sym typeface="Arial"/>
            </a:endParaRPr>
          </a:p>
          <a:p>
            <a:pPr indent="-317160" lvl="0" marL="457200" marR="0" rtl="0" algn="l">
              <a:lnSpc>
                <a:spcPct val="100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Accuracy obtained using L</a:t>
            </a:r>
            <a:r>
              <a:rPr lang="en-IN">
                <a:latin typeface="Cambria"/>
                <a:ea typeface="Cambria"/>
                <a:cs typeface="Cambria"/>
                <a:sym typeface="Cambria"/>
              </a:rPr>
              <a:t>ogistic</a:t>
            </a:r>
            <a:r>
              <a:rPr b="0" lang="en-IN" sz="1400" strike="noStrike">
                <a:solidFill>
                  <a:srgbClr val="000000"/>
                </a:solidFill>
                <a:latin typeface="Cambria"/>
                <a:ea typeface="Cambria"/>
                <a:cs typeface="Cambria"/>
                <a:sym typeface="Cambria"/>
              </a:rPr>
              <a:t> Regression(green)=83.490%</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lang="en-IN" sz="1400" strike="noStrike">
                <a:solidFill>
                  <a:srgbClr val="000000"/>
                </a:solidFill>
                <a:latin typeface="Cambria"/>
                <a:ea typeface="Cambria"/>
                <a:cs typeface="Cambria"/>
                <a:sym typeface="Cambria"/>
              </a:rPr>
              <a:t>Therefore, it can be concluded that for dataset </a:t>
            </a:r>
            <a:r>
              <a:rPr lang="en-IN">
                <a:latin typeface="Cambria"/>
                <a:ea typeface="Cambria"/>
                <a:cs typeface="Cambria"/>
                <a:sym typeface="Cambria"/>
              </a:rPr>
              <a:t>2</a:t>
            </a:r>
            <a:r>
              <a:rPr b="0" lang="en-IN" sz="1400" strike="noStrike">
                <a:solidFill>
                  <a:srgbClr val="000000"/>
                </a:solidFill>
                <a:latin typeface="Cambria"/>
                <a:ea typeface="Cambria"/>
                <a:cs typeface="Cambria"/>
                <a:sym typeface="Cambria"/>
              </a:rPr>
              <a:t>, </a:t>
            </a:r>
            <a:r>
              <a:rPr lang="en-IN">
                <a:latin typeface="Cambria"/>
                <a:ea typeface="Cambria"/>
                <a:cs typeface="Cambria"/>
                <a:sym typeface="Cambria"/>
              </a:rPr>
              <a:t>KNN</a:t>
            </a:r>
            <a:r>
              <a:rPr b="0" lang="en-IN" sz="1400" strike="noStrike">
                <a:solidFill>
                  <a:srgbClr val="000000"/>
                </a:solidFill>
                <a:latin typeface="Cambria"/>
                <a:ea typeface="Cambria"/>
                <a:cs typeface="Cambria"/>
                <a:sym typeface="Cambria"/>
              </a:rPr>
              <a:t> works better than other algorithms. </a:t>
            </a:r>
            <a:endParaRPr b="0" sz="1400" strike="noStrike">
              <a:solidFill>
                <a:srgbClr val="000000"/>
              </a:solidFill>
              <a:latin typeface="Arial"/>
              <a:ea typeface="Arial"/>
              <a:cs typeface="Arial"/>
              <a:sym typeface="Arial"/>
            </a:endParaRPr>
          </a:p>
        </p:txBody>
      </p:sp>
      <p:sp>
        <p:nvSpPr>
          <p:cNvPr id="311" name="Google Shape;311;p55"/>
          <p:cNvSpPr txBox="1"/>
          <p:nvPr/>
        </p:nvSpPr>
        <p:spPr>
          <a:xfrm>
            <a:off x="760850" y="1188600"/>
            <a:ext cx="52248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t>comparison of different algorithms on dataset 2</a:t>
            </a:r>
            <a:endParaRPr/>
          </a:p>
        </p:txBody>
      </p:sp>
      <p:pic>
        <p:nvPicPr>
          <p:cNvPr id="312" name="Google Shape;312;p55"/>
          <p:cNvPicPr preferRelativeResize="0"/>
          <p:nvPr/>
        </p:nvPicPr>
        <p:blipFill>
          <a:blip r:embed="rId3">
            <a:alphaModFix/>
          </a:blip>
          <a:stretch>
            <a:fillRect/>
          </a:stretch>
        </p:blipFill>
        <p:spPr>
          <a:xfrm>
            <a:off x="152400" y="1633200"/>
            <a:ext cx="3842040" cy="288153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9"/>
          <p:cNvSpPr txBox="1"/>
          <p:nvPr/>
        </p:nvSpPr>
        <p:spPr>
          <a:xfrm>
            <a:off x="729360" y="2079000"/>
            <a:ext cx="7688520" cy="2260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IN" sz="1300" u="none" cap="none" strike="noStrike">
                <a:solidFill>
                  <a:srgbClr val="000000"/>
                </a:solidFill>
                <a:latin typeface="Cambria"/>
                <a:ea typeface="Cambria"/>
                <a:cs typeface="Cambria"/>
                <a:sym typeface="Cambria"/>
              </a:rPr>
              <a:t>⦁	</a:t>
            </a:r>
            <a:r>
              <a:rPr b="0" i="0" lang="en-IN" u="none" cap="none" strike="noStrike">
                <a:solidFill>
                  <a:srgbClr val="000000"/>
                </a:solidFill>
                <a:latin typeface="Cambria"/>
                <a:ea typeface="Cambria"/>
                <a:cs typeface="Cambria"/>
                <a:sym typeface="Cambria"/>
              </a:rPr>
              <a:t>Autistic Spectrum Disorder (ASD). ASD is a mental disorder that limits the use of linguistic, communicative, cognitive, skills as well as social skills and abilities. </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IN" sz="1400" u="none" cap="none" strike="noStrike">
                <a:solidFill>
                  <a:srgbClr val="000000"/>
                </a:solidFill>
                <a:latin typeface="Cambria"/>
                <a:ea typeface="Cambria"/>
                <a:cs typeface="Cambria"/>
                <a:sym typeface="Cambria"/>
              </a:rPr>
              <a:t>⦁	Machine learning considers the ASD diagnosis problem as a classification task in which predictive models are built based on historical cases and controls.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8" name="Google Shape;138;p29"/>
          <p:cNvSpPr txBox="1"/>
          <p:nvPr/>
        </p:nvSpPr>
        <p:spPr>
          <a:xfrm>
            <a:off x="729360" y="1318680"/>
            <a:ext cx="7688520" cy="5349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600" u="none" cap="none" strike="noStrike">
                <a:solidFill>
                  <a:srgbClr val="1A1A1A"/>
                </a:solidFill>
                <a:latin typeface="Cambria"/>
                <a:ea typeface="Cambria"/>
                <a:cs typeface="Cambria"/>
                <a:sym typeface="Cambria"/>
              </a:rPr>
              <a:t>PROBLEM DESCRIPTION </a:t>
            </a:r>
            <a:endParaRPr b="0" i="0" sz="26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6"/>
          <p:cNvSpPr txBox="1"/>
          <p:nvPr/>
        </p:nvSpPr>
        <p:spPr>
          <a:xfrm>
            <a:off x="4026600" y="2079000"/>
            <a:ext cx="4942440" cy="2260800"/>
          </a:xfrm>
          <a:prstGeom prst="rect">
            <a:avLst/>
          </a:prstGeom>
          <a:noFill/>
          <a:ln>
            <a:noFill/>
          </a:ln>
        </p:spPr>
        <p:txBody>
          <a:bodyPr anchorCtr="0" anchor="t" bIns="91425" lIns="91425" spcFirstLastPara="1" rIns="91425" wrap="square" tIns="91425">
            <a:noAutofit/>
          </a:bodyPr>
          <a:lstStyle/>
          <a:p>
            <a:pPr indent="-317160" lvl="0" marL="457200" marR="0" rtl="0" algn="l">
              <a:lnSpc>
                <a:spcPct val="100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Accuracy obtained using KNN</a:t>
            </a:r>
            <a:r>
              <a:rPr lang="en-IN">
                <a:latin typeface="Cambria"/>
                <a:ea typeface="Cambria"/>
                <a:cs typeface="Cambria"/>
                <a:sym typeface="Cambria"/>
              </a:rPr>
              <a:t>(blue)</a:t>
            </a:r>
            <a:r>
              <a:rPr b="0" lang="en-IN" sz="1400" strike="noStrike">
                <a:solidFill>
                  <a:srgbClr val="000000"/>
                </a:solidFill>
                <a:latin typeface="Cambria"/>
                <a:ea typeface="Cambria"/>
                <a:cs typeface="Cambria"/>
                <a:sym typeface="Cambria"/>
              </a:rPr>
              <a:t>=</a:t>
            </a:r>
            <a:r>
              <a:rPr lang="en-IN">
                <a:latin typeface="Cambria"/>
                <a:ea typeface="Cambria"/>
                <a:cs typeface="Cambria"/>
                <a:sym typeface="Cambria"/>
              </a:rPr>
              <a:t>95.28301</a:t>
            </a:r>
            <a:r>
              <a:rPr b="0" lang="en-IN" sz="1400" strike="noStrike">
                <a:solidFill>
                  <a:srgbClr val="000000"/>
                </a:solidFill>
                <a:latin typeface="Cambria"/>
                <a:ea typeface="Cambria"/>
                <a:cs typeface="Cambria"/>
                <a:sym typeface="Cambria"/>
              </a:rPr>
              <a:t>%</a:t>
            </a:r>
            <a:endParaRPr b="0" sz="1400" strike="noStrike">
              <a:solidFill>
                <a:srgbClr val="000000"/>
              </a:solidFill>
              <a:latin typeface="Arial"/>
              <a:ea typeface="Arial"/>
              <a:cs typeface="Arial"/>
              <a:sym typeface="Arial"/>
            </a:endParaRPr>
          </a:p>
          <a:p>
            <a:pPr indent="-317160" lvl="0" marL="457200" marR="0" rtl="0" algn="l">
              <a:lnSpc>
                <a:spcPct val="100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Accuracy obtained using</a:t>
            </a:r>
            <a:r>
              <a:rPr lang="en-IN">
                <a:latin typeface="Cambria"/>
                <a:ea typeface="Cambria"/>
                <a:cs typeface="Cambria"/>
                <a:sym typeface="Cambria"/>
              </a:rPr>
              <a:t> Decision tree(re</a:t>
            </a:r>
            <a:r>
              <a:rPr lang="en-IN">
                <a:latin typeface="Cambria"/>
                <a:ea typeface="Cambria"/>
                <a:cs typeface="Cambria"/>
                <a:sym typeface="Cambria"/>
              </a:rPr>
              <a:t>d)</a:t>
            </a:r>
            <a:r>
              <a:rPr b="0" lang="en-IN" sz="1400" strike="noStrike">
                <a:solidFill>
                  <a:srgbClr val="000000"/>
                </a:solidFill>
                <a:latin typeface="Cambria"/>
                <a:ea typeface="Cambria"/>
                <a:cs typeface="Cambria"/>
                <a:sym typeface="Cambria"/>
              </a:rPr>
              <a:t>=</a:t>
            </a:r>
            <a:r>
              <a:rPr lang="en-IN">
                <a:latin typeface="Cambria"/>
                <a:ea typeface="Cambria"/>
                <a:cs typeface="Cambria"/>
                <a:sym typeface="Cambria"/>
              </a:rPr>
              <a:t>84.433</a:t>
            </a:r>
            <a:r>
              <a:rPr b="0" lang="en-IN" sz="1400" strike="noStrike">
                <a:solidFill>
                  <a:srgbClr val="000000"/>
                </a:solidFill>
                <a:latin typeface="Cambria"/>
                <a:ea typeface="Cambria"/>
                <a:cs typeface="Cambria"/>
                <a:sym typeface="Cambria"/>
              </a:rPr>
              <a:t>%</a:t>
            </a:r>
            <a:endParaRPr b="0" sz="1400" strike="noStrike">
              <a:solidFill>
                <a:srgbClr val="000000"/>
              </a:solidFill>
              <a:latin typeface="Arial"/>
              <a:ea typeface="Arial"/>
              <a:cs typeface="Arial"/>
              <a:sym typeface="Arial"/>
            </a:endParaRPr>
          </a:p>
          <a:p>
            <a:pPr indent="-317160" lvl="0" marL="457200" marR="0" rtl="0" algn="l">
              <a:lnSpc>
                <a:spcPct val="100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Accuracy obtained using L</a:t>
            </a:r>
            <a:r>
              <a:rPr lang="en-IN">
                <a:latin typeface="Cambria"/>
                <a:ea typeface="Cambria"/>
                <a:cs typeface="Cambria"/>
                <a:sym typeface="Cambria"/>
              </a:rPr>
              <a:t>ogistic</a:t>
            </a:r>
            <a:r>
              <a:rPr b="0" lang="en-IN" sz="1400" strike="noStrike">
                <a:solidFill>
                  <a:srgbClr val="000000"/>
                </a:solidFill>
                <a:latin typeface="Cambria"/>
                <a:ea typeface="Cambria"/>
                <a:cs typeface="Cambria"/>
                <a:sym typeface="Cambria"/>
              </a:rPr>
              <a:t> Regression</a:t>
            </a:r>
            <a:r>
              <a:rPr lang="en-IN">
                <a:latin typeface="Cambria"/>
                <a:ea typeface="Cambria"/>
                <a:cs typeface="Cambria"/>
                <a:sym typeface="Cambria"/>
              </a:rPr>
              <a:t>(green)</a:t>
            </a:r>
            <a:r>
              <a:rPr b="0" lang="en-IN" sz="1400" strike="noStrike">
                <a:solidFill>
                  <a:srgbClr val="000000"/>
                </a:solidFill>
                <a:latin typeface="Cambria"/>
                <a:ea typeface="Cambria"/>
                <a:cs typeface="Cambria"/>
                <a:sym typeface="Cambria"/>
              </a:rPr>
              <a:t>=</a:t>
            </a:r>
            <a:r>
              <a:rPr lang="en-IN">
                <a:latin typeface="Cambria"/>
                <a:ea typeface="Cambria"/>
                <a:cs typeface="Cambria"/>
                <a:sym typeface="Cambria"/>
              </a:rPr>
              <a:t>85.377</a:t>
            </a:r>
            <a:r>
              <a:rPr b="0" lang="en-IN" sz="1400" strike="noStrike">
                <a:solidFill>
                  <a:srgbClr val="000000"/>
                </a:solidFill>
                <a:latin typeface="Cambria"/>
                <a:ea typeface="Cambria"/>
                <a:cs typeface="Cambria"/>
                <a:sym typeface="Cambria"/>
              </a:rPr>
              <a:t>%</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lang="en-IN" sz="1400" strike="noStrike">
                <a:solidFill>
                  <a:srgbClr val="000000"/>
                </a:solidFill>
                <a:latin typeface="Cambria"/>
                <a:ea typeface="Cambria"/>
                <a:cs typeface="Cambria"/>
                <a:sym typeface="Cambria"/>
              </a:rPr>
              <a:t>Therefore, it can be concluded that for dataset 1, KNN works better than other algorithms. </a:t>
            </a:r>
            <a:endParaRPr b="0" sz="1400"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0" sz="1400" strike="noStrike">
              <a:solidFill>
                <a:srgbClr val="000000"/>
              </a:solidFill>
              <a:latin typeface="Arial"/>
              <a:ea typeface="Arial"/>
              <a:cs typeface="Arial"/>
              <a:sym typeface="Arial"/>
            </a:endParaRPr>
          </a:p>
        </p:txBody>
      </p:sp>
      <p:sp>
        <p:nvSpPr>
          <p:cNvPr id="318" name="Google Shape;318;p56"/>
          <p:cNvSpPr txBox="1"/>
          <p:nvPr/>
        </p:nvSpPr>
        <p:spPr>
          <a:xfrm>
            <a:off x="720275" y="1237675"/>
            <a:ext cx="57825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comparison of different algorithms on dataset 3</a:t>
            </a:r>
            <a:endParaRPr>
              <a:solidFill>
                <a:schemeClr val="dk1"/>
              </a:solidFill>
            </a:endParaRPr>
          </a:p>
        </p:txBody>
      </p:sp>
      <p:pic>
        <p:nvPicPr>
          <p:cNvPr id="319" name="Google Shape;319;p56"/>
          <p:cNvPicPr preferRelativeResize="0"/>
          <p:nvPr/>
        </p:nvPicPr>
        <p:blipFill>
          <a:blip r:embed="rId3">
            <a:alphaModFix/>
          </a:blip>
          <a:stretch>
            <a:fillRect/>
          </a:stretch>
        </p:blipFill>
        <p:spPr>
          <a:xfrm>
            <a:off x="152400" y="1801075"/>
            <a:ext cx="3721800" cy="27913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57"/>
          <p:cNvSpPr/>
          <p:nvPr/>
        </p:nvSpPr>
        <p:spPr>
          <a:xfrm>
            <a:off x="575280" y="1299960"/>
            <a:ext cx="5951160" cy="69372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b="1" lang="en-IN" sz="1500" strike="noStrike">
                <a:solidFill>
                  <a:srgbClr val="333333"/>
                </a:solidFill>
                <a:latin typeface="Cambria"/>
                <a:ea typeface="Cambria"/>
                <a:cs typeface="Cambria"/>
                <a:sym typeface="Cambria"/>
              </a:rPr>
              <a:t>II.    Comparison of different datasets on each algorithm</a:t>
            </a:r>
            <a:endParaRPr b="0" sz="1500" strike="noStrike">
              <a:solidFill>
                <a:schemeClr val="dk1"/>
              </a:solidFill>
              <a:latin typeface="Arial"/>
              <a:ea typeface="Arial"/>
              <a:cs typeface="Arial"/>
              <a:sym typeface="Arial"/>
            </a:endParaRPr>
          </a:p>
        </p:txBody>
      </p:sp>
      <p:sp>
        <p:nvSpPr>
          <p:cNvPr id="325" name="Google Shape;325;p57"/>
          <p:cNvSpPr/>
          <p:nvPr/>
        </p:nvSpPr>
        <p:spPr>
          <a:xfrm>
            <a:off x="4268876" y="1849925"/>
            <a:ext cx="4763100" cy="2516100"/>
          </a:xfrm>
          <a:prstGeom prst="rect">
            <a:avLst/>
          </a:prstGeom>
          <a:noFill/>
          <a:ln>
            <a:noFill/>
          </a:ln>
        </p:spPr>
        <p:txBody>
          <a:bodyPr anchorCtr="0" anchor="t" bIns="91425" lIns="91425" spcFirstLastPara="1" rIns="91425" wrap="square" tIns="91425">
            <a:noAutofit/>
          </a:bodyPr>
          <a:lstStyle/>
          <a:p>
            <a:pPr indent="-317160" lvl="0" marL="457200" marR="0" rtl="0" algn="l">
              <a:lnSpc>
                <a:spcPct val="100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Accuracy obtained from dataset 1(red)=</a:t>
            </a:r>
            <a:r>
              <a:rPr lang="en-IN">
                <a:latin typeface="Cambria"/>
                <a:ea typeface="Cambria"/>
                <a:cs typeface="Cambria"/>
                <a:sym typeface="Cambria"/>
              </a:rPr>
              <a:t>94.3181</a:t>
            </a:r>
            <a:r>
              <a:rPr b="0" lang="en-IN" sz="1400" strike="noStrike">
                <a:solidFill>
                  <a:srgbClr val="000000"/>
                </a:solidFill>
                <a:latin typeface="Cambria"/>
                <a:ea typeface="Cambria"/>
                <a:cs typeface="Cambria"/>
                <a:sym typeface="Cambria"/>
              </a:rPr>
              <a:t> %</a:t>
            </a:r>
            <a:endParaRPr b="0" sz="1400" strike="noStrike">
              <a:solidFill>
                <a:schemeClr val="dk1"/>
              </a:solidFill>
              <a:latin typeface="Arial"/>
              <a:ea typeface="Arial"/>
              <a:cs typeface="Arial"/>
              <a:sym typeface="Arial"/>
            </a:endParaRPr>
          </a:p>
          <a:p>
            <a:pPr indent="-317160" lvl="0" marL="457200" marR="0" rtl="0" algn="l">
              <a:lnSpc>
                <a:spcPct val="100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Accuracy obtained from dataset 2(blue)=</a:t>
            </a:r>
            <a:r>
              <a:rPr lang="en-IN">
                <a:latin typeface="Cambria"/>
                <a:ea typeface="Cambria"/>
                <a:cs typeface="Cambria"/>
                <a:sym typeface="Cambria"/>
              </a:rPr>
              <a:t>94.3396</a:t>
            </a:r>
            <a:r>
              <a:rPr b="0" lang="en-IN" sz="1400" strike="noStrike">
                <a:solidFill>
                  <a:srgbClr val="000000"/>
                </a:solidFill>
                <a:latin typeface="Cambria"/>
                <a:ea typeface="Cambria"/>
                <a:cs typeface="Cambria"/>
                <a:sym typeface="Cambria"/>
              </a:rPr>
              <a:t>%</a:t>
            </a:r>
            <a:endParaRPr b="0" sz="1400" strike="noStrike">
              <a:solidFill>
                <a:schemeClr val="dk1"/>
              </a:solidFill>
              <a:latin typeface="Arial"/>
              <a:ea typeface="Arial"/>
              <a:cs typeface="Arial"/>
              <a:sym typeface="Arial"/>
            </a:endParaRPr>
          </a:p>
          <a:p>
            <a:pPr indent="-317160" lvl="0" marL="457200" marR="0" rtl="0" algn="l">
              <a:lnSpc>
                <a:spcPct val="100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Accuracy obtained from dataset 3</a:t>
            </a:r>
            <a:r>
              <a:rPr lang="en-IN">
                <a:latin typeface="Cambria"/>
                <a:ea typeface="Cambria"/>
                <a:cs typeface="Cambria"/>
                <a:sym typeface="Cambria"/>
              </a:rPr>
              <a:t>(green)</a:t>
            </a:r>
            <a:r>
              <a:rPr b="0" lang="en-IN" sz="1400" strike="noStrike">
                <a:solidFill>
                  <a:srgbClr val="000000"/>
                </a:solidFill>
                <a:latin typeface="Cambria"/>
                <a:ea typeface="Cambria"/>
                <a:cs typeface="Cambria"/>
                <a:sym typeface="Cambria"/>
              </a:rPr>
              <a:t>=</a:t>
            </a:r>
            <a:r>
              <a:rPr lang="en-IN">
                <a:latin typeface="Cambria"/>
                <a:ea typeface="Cambria"/>
                <a:cs typeface="Cambria"/>
                <a:sym typeface="Cambria"/>
              </a:rPr>
              <a:t>95.28301</a:t>
            </a:r>
            <a:r>
              <a:rPr b="0" lang="en-IN" sz="1400" strike="noStrike">
                <a:solidFill>
                  <a:srgbClr val="000000"/>
                </a:solidFill>
                <a:latin typeface="Cambria"/>
                <a:ea typeface="Cambria"/>
                <a:cs typeface="Cambria"/>
                <a:sym typeface="Cambria"/>
              </a:rPr>
              <a:t>%</a:t>
            </a:r>
            <a:endParaRPr b="0" sz="14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400" strike="noStrike">
                <a:solidFill>
                  <a:srgbClr val="000000"/>
                </a:solidFill>
                <a:latin typeface="Cambria"/>
                <a:ea typeface="Cambria"/>
                <a:cs typeface="Cambria"/>
                <a:sym typeface="Cambria"/>
              </a:rPr>
              <a:t>Therefore, it can be concluded that KNN works better for Dataset </a:t>
            </a:r>
            <a:r>
              <a:rPr lang="en-IN">
                <a:latin typeface="Cambria"/>
                <a:ea typeface="Cambria"/>
                <a:cs typeface="Cambria"/>
                <a:sym typeface="Cambria"/>
              </a:rPr>
              <a:t>3</a:t>
            </a:r>
            <a:r>
              <a:rPr b="0" lang="en-IN" sz="1400" strike="noStrike">
                <a:solidFill>
                  <a:srgbClr val="000000"/>
                </a:solidFill>
                <a:latin typeface="Cambria"/>
                <a:ea typeface="Cambria"/>
                <a:cs typeface="Cambria"/>
                <a:sym typeface="Cambria"/>
              </a:rPr>
              <a:t> compared to other datasets.</a:t>
            </a:r>
            <a:endParaRPr b="0" sz="1400" strike="noStrike">
              <a:solidFill>
                <a:schemeClr val="dk1"/>
              </a:solidFill>
              <a:latin typeface="Arial"/>
              <a:ea typeface="Arial"/>
              <a:cs typeface="Arial"/>
              <a:sym typeface="Arial"/>
            </a:endParaRPr>
          </a:p>
        </p:txBody>
      </p:sp>
      <p:sp>
        <p:nvSpPr>
          <p:cNvPr id="326" name="Google Shape;326;p57"/>
          <p:cNvSpPr txBox="1"/>
          <p:nvPr/>
        </p:nvSpPr>
        <p:spPr>
          <a:xfrm>
            <a:off x="898425" y="4188900"/>
            <a:ext cx="6300300" cy="5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t>comparison of different dataset using KNN</a:t>
            </a:r>
            <a:endParaRPr/>
          </a:p>
          <a:p>
            <a:pPr indent="0" lvl="0" marL="0" rtl="0" algn="l">
              <a:spcBef>
                <a:spcPts val="0"/>
              </a:spcBef>
              <a:spcAft>
                <a:spcPts val="0"/>
              </a:spcAft>
              <a:buNone/>
            </a:pPr>
            <a:r>
              <a:t/>
            </a:r>
            <a:endParaRPr/>
          </a:p>
        </p:txBody>
      </p:sp>
      <p:pic>
        <p:nvPicPr>
          <p:cNvPr id="327" name="Google Shape;327;p57"/>
          <p:cNvPicPr preferRelativeResize="0"/>
          <p:nvPr/>
        </p:nvPicPr>
        <p:blipFill>
          <a:blip r:embed="rId3">
            <a:alphaModFix/>
          </a:blip>
          <a:stretch>
            <a:fillRect/>
          </a:stretch>
        </p:blipFill>
        <p:spPr>
          <a:xfrm>
            <a:off x="680225" y="1708200"/>
            <a:ext cx="3519924" cy="25160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58"/>
          <p:cNvSpPr txBox="1"/>
          <p:nvPr/>
        </p:nvSpPr>
        <p:spPr>
          <a:xfrm>
            <a:off x="4280750" y="1693500"/>
            <a:ext cx="4674900" cy="2260800"/>
          </a:xfrm>
          <a:prstGeom prst="rect">
            <a:avLst/>
          </a:prstGeom>
          <a:noFill/>
          <a:ln>
            <a:noFill/>
          </a:ln>
        </p:spPr>
        <p:txBody>
          <a:bodyPr anchorCtr="0" anchor="t" bIns="91425" lIns="91425" spcFirstLastPara="1" rIns="91425" wrap="square" tIns="91425">
            <a:noAutofit/>
          </a:bodyPr>
          <a:lstStyle/>
          <a:p>
            <a:pPr indent="-317160" lvl="0" marL="457200" marR="0" rtl="0" algn="l">
              <a:lnSpc>
                <a:spcPct val="100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Accuracy obtained from dataset 1</a:t>
            </a:r>
            <a:r>
              <a:rPr lang="en-IN">
                <a:latin typeface="Cambria"/>
                <a:ea typeface="Cambria"/>
                <a:cs typeface="Cambria"/>
                <a:sym typeface="Cambria"/>
              </a:rPr>
              <a:t>(red)</a:t>
            </a:r>
            <a:r>
              <a:rPr b="0" lang="en-IN" sz="1400" strike="noStrike">
                <a:solidFill>
                  <a:srgbClr val="000000"/>
                </a:solidFill>
                <a:latin typeface="Cambria"/>
                <a:ea typeface="Cambria"/>
                <a:cs typeface="Cambria"/>
                <a:sym typeface="Cambria"/>
              </a:rPr>
              <a:t>= </a:t>
            </a:r>
            <a:r>
              <a:rPr lang="en-IN">
                <a:latin typeface="Cambria"/>
                <a:ea typeface="Cambria"/>
                <a:cs typeface="Cambria"/>
                <a:sym typeface="Cambria"/>
              </a:rPr>
              <a:t>86.363</a:t>
            </a:r>
            <a:r>
              <a:rPr b="0" lang="en-IN" sz="1400" strike="noStrike">
                <a:solidFill>
                  <a:srgbClr val="000000"/>
                </a:solidFill>
                <a:latin typeface="Cambria"/>
                <a:ea typeface="Cambria"/>
                <a:cs typeface="Cambria"/>
                <a:sym typeface="Cambria"/>
              </a:rPr>
              <a:t> %</a:t>
            </a:r>
            <a:endParaRPr b="0" sz="1400" strike="noStrike">
              <a:solidFill>
                <a:srgbClr val="000000"/>
              </a:solidFill>
              <a:latin typeface="Arial"/>
              <a:ea typeface="Arial"/>
              <a:cs typeface="Arial"/>
              <a:sym typeface="Arial"/>
            </a:endParaRPr>
          </a:p>
          <a:p>
            <a:pPr indent="-317160" lvl="0" marL="457200" marR="0" rtl="0" algn="l">
              <a:lnSpc>
                <a:spcPct val="100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Accuracy obtained from dataset 2</a:t>
            </a:r>
            <a:r>
              <a:rPr lang="en-IN">
                <a:latin typeface="Cambria"/>
                <a:ea typeface="Cambria"/>
                <a:cs typeface="Cambria"/>
                <a:sym typeface="Cambria"/>
              </a:rPr>
              <a:t>(blue)</a:t>
            </a:r>
            <a:r>
              <a:rPr b="0" lang="en-IN" sz="1400" strike="noStrike">
                <a:solidFill>
                  <a:srgbClr val="000000"/>
                </a:solidFill>
                <a:latin typeface="Cambria"/>
                <a:ea typeface="Cambria"/>
                <a:cs typeface="Cambria"/>
                <a:sym typeface="Cambria"/>
              </a:rPr>
              <a:t>=</a:t>
            </a:r>
            <a:r>
              <a:rPr lang="en-IN">
                <a:latin typeface="Cambria"/>
                <a:ea typeface="Cambria"/>
                <a:cs typeface="Cambria"/>
                <a:sym typeface="Cambria"/>
              </a:rPr>
              <a:t>83.490</a:t>
            </a:r>
            <a:r>
              <a:rPr b="0" lang="en-IN" sz="1400" strike="noStrike">
                <a:solidFill>
                  <a:srgbClr val="000000"/>
                </a:solidFill>
                <a:latin typeface="Cambria"/>
                <a:ea typeface="Cambria"/>
                <a:cs typeface="Cambria"/>
                <a:sym typeface="Cambria"/>
              </a:rPr>
              <a:t>%</a:t>
            </a:r>
            <a:endParaRPr b="0" sz="1400" strike="noStrike">
              <a:solidFill>
                <a:srgbClr val="000000"/>
              </a:solidFill>
              <a:latin typeface="Arial"/>
              <a:ea typeface="Arial"/>
              <a:cs typeface="Arial"/>
              <a:sym typeface="Arial"/>
            </a:endParaRPr>
          </a:p>
          <a:p>
            <a:pPr indent="-317160" lvl="0" marL="457200" marR="0" rtl="0" algn="l">
              <a:lnSpc>
                <a:spcPct val="100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Accuracy obtained from dataset 3</a:t>
            </a:r>
            <a:r>
              <a:rPr lang="en-IN">
                <a:latin typeface="Cambria"/>
                <a:ea typeface="Cambria"/>
                <a:cs typeface="Cambria"/>
                <a:sym typeface="Cambria"/>
              </a:rPr>
              <a:t>(green)</a:t>
            </a:r>
            <a:r>
              <a:rPr b="0" lang="en-IN" sz="1400" strike="noStrike">
                <a:solidFill>
                  <a:srgbClr val="000000"/>
                </a:solidFill>
                <a:latin typeface="Cambria"/>
                <a:ea typeface="Cambria"/>
                <a:cs typeface="Cambria"/>
                <a:sym typeface="Cambria"/>
              </a:rPr>
              <a:t>=</a:t>
            </a:r>
            <a:r>
              <a:rPr lang="en-IN">
                <a:latin typeface="Cambria"/>
                <a:ea typeface="Cambria"/>
                <a:cs typeface="Cambria"/>
                <a:sym typeface="Cambria"/>
              </a:rPr>
              <a:t>85.377</a:t>
            </a:r>
            <a:r>
              <a:rPr b="0" lang="en-IN" sz="1400" strike="noStrike">
                <a:solidFill>
                  <a:srgbClr val="000000"/>
                </a:solidFill>
                <a:latin typeface="Cambria"/>
                <a:ea typeface="Cambria"/>
                <a:cs typeface="Cambria"/>
                <a:sym typeface="Cambria"/>
              </a:rPr>
              <a:t>%</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lang="en-IN" sz="1400" strike="noStrike">
                <a:solidFill>
                  <a:srgbClr val="000000"/>
                </a:solidFill>
                <a:latin typeface="Cambria"/>
                <a:ea typeface="Cambria"/>
                <a:cs typeface="Cambria"/>
                <a:sym typeface="Cambria"/>
              </a:rPr>
              <a:t>Therefore, it can be concluded that </a:t>
            </a:r>
            <a:r>
              <a:rPr lang="en-IN">
                <a:latin typeface="Cambria"/>
                <a:ea typeface="Cambria"/>
                <a:cs typeface="Cambria"/>
                <a:sym typeface="Cambria"/>
              </a:rPr>
              <a:t>Logistic regression</a:t>
            </a:r>
            <a:r>
              <a:rPr b="0" lang="en-IN" sz="1400" strike="noStrike">
                <a:solidFill>
                  <a:srgbClr val="000000"/>
                </a:solidFill>
                <a:latin typeface="Cambria"/>
                <a:ea typeface="Cambria"/>
                <a:cs typeface="Cambria"/>
                <a:sym typeface="Cambria"/>
              </a:rPr>
              <a:t> works better for Dataset </a:t>
            </a:r>
            <a:r>
              <a:rPr lang="en-IN">
                <a:latin typeface="Cambria"/>
                <a:ea typeface="Cambria"/>
                <a:cs typeface="Cambria"/>
                <a:sym typeface="Cambria"/>
              </a:rPr>
              <a:t>1</a:t>
            </a:r>
            <a:r>
              <a:rPr b="0" lang="en-IN" sz="1400" strike="noStrike">
                <a:solidFill>
                  <a:srgbClr val="000000"/>
                </a:solidFill>
                <a:latin typeface="Cambria"/>
                <a:ea typeface="Cambria"/>
                <a:cs typeface="Cambria"/>
                <a:sym typeface="Cambria"/>
              </a:rPr>
              <a:t> compared to other datasets.</a:t>
            </a:r>
            <a:endParaRPr b="0" sz="1400" strike="noStrike">
              <a:solidFill>
                <a:srgbClr val="000000"/>
              </a:solidFill>
              <a:latin typeface="Arial"/>
              <a:ea typeface="Arial"/>
              <a:cs typeface="Arial"/>
              <a:sym typeface="Arial"/>
            </a:endParaRPr>
          </a:p>
        </p:txBody>
      </p:sp>
      <p:pic>
        <p:nvPicPr>
          <p:cNvPr id="333" name="Google Shape;333;p58"/>
          <p:cNvPicPr preferRelativeResize="0"/>
          <p:nvPr/>
        </p:nvPicPr>
        <p:blipFill>
          <a:blip r:embed="rId3">
            <a:alphaModFix/>
          </a:blip>
          <a:stretch>
            <a:fillRect/>
          </a:stretch>
        </p:blipFill>
        <p:spPr>
          <a:xfrm>
            <a:off x="304800" y="1245525"/>
            <a:ext cx="3975960" cy="2981970"/>
          </a:xfrm>
          <a:prstGeom prst="rect">
            <a:avLst/>
          </a:prstGeom>
          <a:noFill/>
          <a:ln>
            <a:noFill/>
          </a:ln>
        </p:spPr>
      </p:pic>
      <p:sp>
        <p:nvSpPr>
          <p:cNvPr id="334" name="Google Shape;334;p58"/>
          <p:cNvSpPr txBox="1"/>
          <p:nvPr/>
        </p:nvSpPr>
        <p:spPr>
          <a:xfrm>
            <a:off x="651375" y="4227500"/>
            <a:ext cx="6468600" cy="4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a:solidFill>
                  <a:schemeClr val="dk1"/>
                </a:solidFill>
              </a:rPr>
              <a:t>comparison of different dataset using </a:t>
            </a:r>
            <a:r>
              <a:rPr lang="en-IN">
                <a:solidFill>
                  <a:schemeClr val="dk1"/>
                </a:solidFill>
              </a:rPr>
              <a:t>Logistic</a:t>
            </a:r>
            <a:r>
              <a:rPr lang="en-IN">
                <a:solidFill>
                  <a:schemeClr val="dk1"/>
                </a:solidFill>
              </a:rPr>
              <a:t> regression</a:t>
            </a:r>
            <a:endParaRPr>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59"/>
          <p:cNvSpPr txBox="1"/>
          <p:nvPr/>
        </p:nvSpPr>
        <p:spPr>
          <a:xfrm>
            <a:off x="4177700" y="1619425"/>
            <a:ext cx="4689000" cy="2260800"/>
          </a:xfrm>
          <a:prstGeom prst="rect">
            <a:avLst/>
          </a:prstGeom>
          <a:noFill/>
          <a:ln>
            <a:noFill/>
          </a:ln>
        </p:spPr>
        <p:txBody>
          <a:bodyPr anchorCtr="0" anchor="t" bIns="91425" lIns="91425" spcFirstLastPara="1" rIns="91425" wrap="square" tIns="91425">
            <a:noAutofit/>
          </a:bodyPr>
          <a:lstStyle/>
          <a:p>
            <a:pPr indent="-317160" lvl="0" marL="457200" marR="0" rtl="0" algn="l">
              <a:lnSpc>
                <a:spcPct val="100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Accuracy obtained from dataset 1</a:t>
            </a:r>
            <a:r>
              <a:rPr lang="en-IN">
                <a:latin typeface="Cambria"/>
                <a:ea typeface="Cambria"/>
                <a:cs typeface="Cambria"/>
                <a:sym typeface="Cambria"/>
              </a:rPr>
              <a:t>(red)</a:t>
            </a:r>
            <a:r>
              <a:rPr b="0" lang="en-IN" sz="1400" strike="noStrike">
                <a:solidFill>
                  <a:srgbClr val="000000"/>
                </a:solidFill>
                <a:latin typeface="Cambria"/>
                <a:ea typeface="Cambria"/>
                <a:cs typeface="Cambria"/>
                <a:sym typeface="Cambria"/>
              </a:rPr>
              <a:t>= </a:t>
            </a:r>
            <a:r>
              <a:rPr lang="en-IN">
                <a:latin typeface="Cambria"/>
                <a:ea typeface="Cambria"/>
                <a:cs typeface="Cambria"/>
                <a:sym typeface="Cambria"/>
              </a:rPr>
              <a:t>81.818</a:t>
            </a:r>
            <a:r>
              <a:rPr b="0" lang="en-IN" sz="1400" strike="noStrike">
                <a:solidFill>
                  <a:srgbClr val="000000"/>
                </a:solidFill>
                <a:latin typeface="Cambria"/>
                <a:ea typeface="Cambria"/>
                <a:cs typeface="Cambria"/>
                <a:sym typeface="Cambria"/>
              </a:rPr>
              <a:t> %</a:t>
            </a:r>
            <a:endParaRPr b="0" sz="1400" strike="noStrike">
              <a:solidFill>
                <a:srgbClr val="000000"/>
              </a:solidFill>
              <a:latin typeface="Arial"/>
              <a:ea typeface="Arial"/>
              <a:cs typeface="Arial"/>
              <a:sym typeface="Arial"/>
            </a:endParaRPr>
          </a:p>
          <a:p>
            <a:pPr indent="-317160" lvl="0" marL="457200" marR="0" rtl="0" algn="l">
              <a:lnSpc>
                <a:spcPct val="100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Accuracy obtained from dataset 2</a:t>
            </a:r>
            <a:r>
              <a:rPr lang="en-IN">
                <a:latin typeface="Cambria"/>
                <a:ea typeface="Cambria"/>
                <a:cs typeface="Cambria"/>
                <a:sym typeface="Cambria"/>
              </a:rPr>
              <a:t>(blue)</a:t>
            </a:r>
            <a:r>
              <a:rPr b="0" lang="en-IN" sz="1400" strike="noStrike">
                <a:solidFill>
                  <a:srgbClr val="000000"/>
                </a:solidFill>
                <a:latin typeface="Cambria"/>
                <a:ea typeface="Cambria"/>
                <a:cs typeface="Cambria"/>
                <a:sym typeface="Cambria"/>
              </a:rPr>
              <a:t>= </a:t>
            </a:r>
            <a:r>
              <a:rPr lang="en-IN">
                <a:latin typeface="Cambria"/>
                <a:ea typeface="Cambria"/>
                <a:cs typeface="Cambria"/>
                <a:sym typeface="Cambria"/>
              </a:rPr>
              <a:t>84.433</a:t>
            </a:r>
            <a:r>
              <a:rPr b="0" lang="en-IN" sz="1400" strike="noStrike">
                <a:solidFill>
                  <a:srgbClr val="000000"/>
                </a:solidFill>
                <a:latin typeface="Cambria"/>
                <a:ea typeface="Cambria"/>
                <a:cs typeface="Cambria"/>
                <a:sym typeface="Cambria"/>
              </a:rPr>
              <a:t> %</a:t>
            </a:r>
            <a:endParaRPr b="0" sz="1400" strike="noStrike">
              <a:solidFill>
                <a:srgbClr val="000000"/>
              </a:solidFill>
              <a:latin typeface="Arial"/>
              <a:ea typeface="Arial"/>
              <a:cs typeface="Arial"/>
              <a:sym typeface="Arial"/>
            </a:endParaRPr>
          </a:p>
          <a:p>
            <a:pPr indent="-317160" lvl="0" marL="457200" marR="0" rtl="0" algn="l">
              <a:lnSpc>
                <a:spcPct val="100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Accuracy obtained from dataset 3</a:t>
            </a:r>
            <a:r>
              <a:rPr lang="en-IN">
                <a:latin typeface="Cambria"/>
                <a:ea typeface="Cambria"/>
                <a:cs typeface="Cambria"/>
                <a:sym typeface="Cambria"/>
              </a:rPr>
              <a:t>(green)</a:t>
            </a:r>
            <a:r>
              <a:rPr b="0" lang="en-IN" sz="1400" strike="noStrike">
                <a:solidFill>
                  <a:srgbClr val="000000"/>
                </a:solidFill>
                <a:latin typeface="Cambria"/>
                <a:ea typeface="Cambria"/>
                <a:cs typeface="Cambria"/>
                <a:sym typeface="Cambria"/>
              </a:rPr>
              <a:t>=</a:t>
            </a:r>
            <a:r>
              <a:rPr lang="en-IN">
                <a:latin typeface="Cambria"/>
                <a:ea typeface="Cambria"/>
                <a:cs typeface="Cambria"/>
                <a:sym typeface="Cambria"/>
              </a:rPr>
              <a:t> 84.433</a:t>
            </a:r>
            <a:r>
              <a:rPr b="0" lang="en-IN" sz="1400" strike="noStrike">
                <a:solidFill>
                  <a:srgbClr val="000000"/>
                </a:solidFill>
                <a:latin typeface="Cambria"/>
                <a:ea typeface="Cambria"/>
                <a:cs typeface="Cambria"/>
                <a:sym typeface="Cambria"/>
              </a:rPr>
              <a:t> %</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lang="en-IN" sz="1400" strike="noStrike">
                <a:solidFill>
                  <a:srgbClr val="000000"/>
                </a:solidFill>
                <a:latin typeface="Cambria"/>
                <a:ea typeface="Cambria"/>
                <a:cs typeface="Cambria"/>
                <a:sym typeface="Cambria"/>
              </a:rPr>
              <a:t>Therefore, it can be concluded that </a:t>
            </a:r>
            <a:r>
              <a:rPr lang="en-IN">
                <a:latin typeface="Cambria"/>
                <a:ea typeface="Cambria"/>
                <a:cs typeface="Cambria"/>
                <a:sym typeface="Cambria"/>
              </a:rPr>
              <a:t>Decision tree</a:t>
            </a:r>
            <a:r>
              <a:rPr b="0" lang="en-IN" sz="1400" strike="noStrike">
                <a:solidFill>
                  <a:srgbClr val="000000"/>
                </a:solidFill>
                <a:latin typeface="Cambria"/>
                <a:ea typeface="Cambria"/>
                <a:cs typeface="Cambria"/>
                <a:sym typeface="Cambria"/>
              </a:rPr>
              <a:t> works better for Dataset 2 and 3 compared to other dataset.</a:t>
            </a:r>
            <a:endParaRPr b="0" sz="1400" strike="noStrike">
              <a:solidFill>
                <a:srgbClr val="000000"/>
              </a:solidFill>
              <a:latin typeface="Arial"/>
              <a:ea typeface="Arial"/>
              <a:cs typeface="Arial"/>
              <a:sym typeface="Arial"/>
            </a:endParaRPr>
          </a:p>
          <a:p>
            <a:pPr indent="0" lvl="0" marL="457200" marR="0" rtl="0" algn="l">
              <a:lnSpc>
                <a:spcPct val="200000"/>
              </a:lnSpc>
              <a:spcBef>
                <a:spcPts val="0"/>
              </a:spcBef>
              <a:spcAft>
                <a:spcPts val="0"/>
              </a:spcAft>
              <a:buNone/>
            </a:pPr>
            <a:r>
              <a:t/>
            </a:r>
            <a:endParaRPr b="0" sz="1400" strike="noStrike">
              <a:solidFill>
                <a:srgbClr val="000000"/>
              </a:solidFill>
              <a:latin typeface="Arial"/>
              <a:ea typeface="Arial"/>
              <a:cs typeface="Arial"/>
              <a:sym typeface="Arial"/>
            </a:endParaRPr>
          </a:p>
        </p:txBody>
      </p:sp>
      <p:pic>
        <p:nvPicPr>
          <p:cNvPr id="340" name="Google Shape;340;p59"/>
          <p:cNvPicPr preferRelativeResize="0"/>
          <p:nvPr/>
        </p:nvPicPr>
        <p:blipFill>
          <a:blip r:embed="rId3">
            <a:alphaModFix/>
          </a:blip>
          <a:stretch>
            <a:fillRect/>
          </a:stretch>
        </p:blipFill>
        <p:spPr>
          <a:xfrm>
            <a:off x="186100" y="1252975"/>
            <a:ext cx="3991600" cy="2993700"/>
          </a:xfrm>
          <a:prstGeom prst="rect">
            <a:avLst/>
          </a:prstGeom>
          <a:noFill/>
          <a:ln>
            <a:noFill/>
          </a:ln>
        </p:spPr>
      </p:pic>
      <p:sp>
        <p:nvSpPr>
          <p:cNvPr id="341" name="Google Shape;341;p59"/>
          <p:cNvSpPr txBox="1"/>
          <p:nvPr/>
        </p:nvSpPr>
        <p:spPr>
          <a:xfrm>
            <a:off x="572750" y="4246675"/>
            <a:ext cx="6390000" cy="6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comparison of different dataset using Decision tree</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60"/>
          <p:cNvSpPr txBox="1"/>
          <p:nvPr/>
        </p:nvSpPr>
        <p:spPr>
          <a:xfrm>
            <a:off x="4039920" y="2167920"/>
            <a:ext cx="4956120" cy="2260800"/>
          </a:xfrm>
          <a:prstGeom prst="rect">
            <a:avLst/>
          </a:prstGeom>
          <a:noFill/>
          <a:ln>
            <a:noFill/>
          </a:ln>
        </p:spPr>
        <p:txBody>
          <a:bodyPr anchorCtr="0" anchor="t" bIns="91425" lIns="91425" spcFirstLastPara="1" rIns="91425" wrap="square" tIns="91425">
            <a:noAutofit/>
          </a:bodyPr>
          <a:lstStyle/>
          <a:p>
            <a:pPr indent="-317160" lvl="0" marL="457200" marR="0" rtl="0" algn="l">
              <a:lnSpc>
                <a:spcPct val="115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Accuracy = 89.7727272727</a:t>
            </a:r>
            <a:endParaRPr b="0" sz="1400" strike="noStrike">
              <a:solidFill>
                <a:srgbClr val="000000"/>
              </a:solidFill>
              <a:latin typeface="Arial"/>
              <a:ea typeface="Arial"/>
              <a:cs typeface="Arial"/>
              <a:sym typeface="Arial"/>
            </a:endParaRPr>
          </a:p>
          <a:p>
            <a:pPr indent="-317160" lvl="0" marL="457200" marR="0" rtl="0" algn="l">
              <a:lnSpc>
                <a:spcPct val="115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Precision = 0.9</a:t>
            </a:r>
            <a:endParaRPr b="0" sz="1400" strike="noStrike">
              <a:solidFill>
                <a:srgbClr val="000000"/>
              </a:solidFill>
              <a:latin typeface="Arial"/>
              <a:ea typeface="Arial"/>
              <a:cs typeface="Arial"/>
              <a:sym typeface="Arial"/>
            </a:endParaRPr>
          </a:p>
          <a:p>
            <a:pPr indent="-317160" lvl="0" marL="457200" marR="0" rtl="0" algn="l">
              <a:lnSpc>
                <a:spcPct val="115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Recall = 0.98</a:t>
            </a:r>
            <a:endParaRPr b="0" sz="1400" strike="noStrike">
              <a:solidFill>
                <a:srgbClr val="000000"/>
              </a:solidFill>
              <a:latin typeface="Arial"/>
              <a:ea typeface="Arial"/>
              <a:cs typeface="Arial"/>
              <a:sym typeface="Arial"/>
            </a:endParaRPr>
          </a:p>
          <a:p>
            <a:pPr indent="0" lvl="0" marL="457200" marR="0" rtl="0" algn="l">
              <a:lnSpc>
                <a:spcPct val="115000"/>
              </a:lnSpc>
              <a:spcBef>
                <a:spcPts val="1599"/>
              </a:spcBef>
              <a:spcAft>
                <a:spcPts val="0"/>
              </a:spcAft>
              <a:buNone/>
            </a:pPr>
            <a:r>
              <a:t/>
            </a:r>
            <a:endParaRPr b="0" sz="1400" strike="noStrike">
              <a:solidFill>
                <a:srgbClr val="000000"/>
              </a:solidFill>
              <a:latin typeface="Arial"/>
              <a:ea typeface="Arial"/>
              <a:cs typeface="Arial"/>
              <a:sym typeface="Arial"/>
            </a:endParaRPr>
          </a:p>
        </p:txBody>
      </p:sp>
      <p:sp>
        <p:nvSpPr>
          <p:cNvPr id="347" name="Google Shape;347;p60"/>
          <p:cNvSpPr txBox="1"/>
          <p:nvPr/>
        </p:nvSpPr>
        <p:spPr>
          <a:xfrm>
            <a:off x="827584" y="814661"/>
            <a:ext cx="7688520" cy="43272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b="1" lang="en-IN" sz="1700" strike="noStrike">
                <a:solidFill>
                  <a:srgbClr val="000000"/>
                </a:solidFill>
                <a:latin typeface="Calibri"/>
                <a:ea typeface="Calibri"/>
                <a:cs typeface="Calibri"/>
                <a:sym typeface="Calibri"/>
              </a:rPr>
              <a:t>III.    KNN confusion matrices for different datasets</a:t>
            </a:r>
            <a:endParaRPr b="0" sz="1700" strike="noStrike">
              <a:solidFill>
                <a:srgbClr val="000000"/>
              </a:solidFill>
              <a:latin typeface="Arial"/>
              <a:ea typeface="Arial"/>
              <a:cs typeface="Arial"/>
              <a:sym typeface="Arial"/>
            </a:endParaRPr>
          </a:p>
          <a:p>
            <a:pPr indent="0" lvl="0" marL="0" marR="0" rtl="0" algn="just">
              <a:lnSpc>
                <a:spcPct val="115000"/>
              </a:lnSpc>
              <a:spcBef>
                <a:spcPts val="799"/>
              </a:spcBef>
              <a:spcAft>
                <a:spcPts val="0"/>
              </a:spcAft>
              <a:buNone/>
            </a:pPr>
            <a:r>
              <a:t/>
            </a:r>
            <a:endParaRPr b="0" sz="1700" strike="noStrike">
              <a:solidFill>
                <a:srgbClr val="000000"/>
              </a:solidFill>
              <a:latin typeface="Arial"/>
              <a:ea typeface="Arial"/>
              <a:cs typeface="Arial"/>
              <a:sym typeface="Arial"/>
            </a:endParaRPr>
          </a:p>
        </p:txBody>
      </p:sp>
      <p:sp>
        <p:nvSpPr>
          <p:cNvPr id="348" name="Google Shape;348;p60"/>
          <p:cNvSpPr/>
          <p:nvPr/>
        </p:nvSpPr>
        <p:spPr>
          <a:xfrm>
            <a:off x="598963" y="1247381"/>
            <a:ext cx="1549440" cy="35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IN" sz="1400" strike="noStrike">
                <a:solidFill>
                  <a:srgbClr val="000000"/>
                </a:solidFill>
                <a:latin typeface="Cambria"/>
                <a:ea typeface="Cambria"/>
                <a:cs typeface="Cambria"/>
                <a:sym typeface="Cambria"/>
              </a:rPr>
              <a:t>DATASET 1</a:t>
            </a:r>
            <a:endParaRPr b="0" sz="1400" strike="noStrike">
              <a:solidFill>
                <a:schemeClr val="dk1"/>
              </a:solidFill>
              <a:latin typeface="Arial"/>
              <a:ea typeface="Arial"/>
              <a:cs typeface="Arial"/>
              <a:sym typeface="Arial"/>
            </a:endParaRPr>
          </a:p>
        </p:txBody>
      </p:sp>
      <p:pic>
        <p:nvPicPr>
          <p:cNvPr descr="C:\Users\DELL-PC\Downloads\ML\data1knnconf.png" id="349" name="Google Shape;349;p60"/>
          <p:cNvPicPr preferRelativeResize="0"/>
          <p:nvPr/>
        </p:nvPicPr>
        <p:blipFill rotWithShape="1">
          <a:blip r:embed="rId3">
            <a:alphaModFix/>
          </a:blip>
          <a:srcRect b="0" l="0" r="0" t="0"/>
          <a:stretch/>
        </p:blipFill>
        <p:spPr>
          <a:xfrm>
            <a:off x="391514" y="1851670"/>
            <a:ext cx="3648406" cy="273630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61"/>
          <p:cNvSpPr txBox="1"/>
          <p:nvPr/>
        </p:nvSpPr>
        <p:spPr>
          <a:xfrm>
            <a:off x="4708800" y="2139120"/>
            <a:ext cx="3260880" cy="2260800"/>
          </a:xfrm>
          <a:prstGeom prst="rect">
            <a:avLst/>
          </a:prstGeom>
          <a:noFill/>
          <a:ln>
            <a:noFill/>
          </a:ln>
        </p:spPr>
        <p:txBody>
          <a:bodyPr anchorCtr="0" anchor="t" bIns="91425" lIns="91425" spcFirstLastPara="1" rIns="91425" wrap="square" tIns="91425">
            <a:noAutofit/>
          </a:bodyPr>
          <a:lstStyle/>
          <a:p>
            <a:pPr indent="-317160" lvl="0" marL="457200" marR="0" rtl="0" algn="l">
              <a:lnSpc>
                <a:spcPct val="115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Accuracy = </a:t>
            </a:r>
            <a:r>
              <a:rPr lang="en-IN" sz="1400">
                <a:solidFill>
                  <a:srgbClr val="000000"/>
                </a:solidFill>
                <a:latin typeface="Cambria"/>
                <a:ea typeface="Cambria"/>
                <a:cs typeface="Cambria"/>
                <a:sym typeface="Cambria"/>
              </a:rPr>
              <a:t>93.3962264151</a:t>
            </a:r>
            <a:endParaRPr b="0" sz="1400" strike="noStrike">
              <a:solidFill>
                <a:srgbClr val="000000"/>
              </a:solidFill>
              <a:latin typeface="Arial"/>
              <a:ea typeface="Arial"/>
              <a:cs typeface="Arial"/>
              <a:sym typeface="Arial"/>
            </a:endParaRPr>
          </a:p>
          <a:p>
            <a:pPr indent="-317160" lvl="0" marL="457200" marR="0" rtl="0" algn="l">
              <a:lnSpc>
                <a:spcPct val="115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Precision = 0.94</a:t>
            </a:r>
            <a:endParaRPr b="0" sz="1400" strike="noStrike">
              <a:solidFill>
                <a:srgbClr val="000000"/>
              </a:solidFill>
              <a:latin typeface="Arial"/>
              <a:ea typeface="Arial"/>
              <a:cs typeface="Arial"/>
              <a:sym typeface="Arial"/>
            </a:endParaRPr>
          </a:p>
          <a:p>
            <a:pPr indent="-317160" lvl="0" marL="457200" marR="0" rtl="0" algn="l">
              <a:lnSpc>
                <a:spcPct val="115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Recall = 0.93</a:t>
            </a:r>
            <a:endParaRPr b="0" sz="1400" strike="noStrike">
              <a:solidFill>
                <a:srgbClr val="000000"/>
              </a:solidFill>
              <a:latin typeface="Arial"/>
              <a:ea typeface="Arial"/>
              <a:cs typeface="Arial"/>
              <a:sym typeface="Arial"/>
            </a:endParaRPr>
          </a:p>
          <a:p>
            <a:pPr indent="0" lvl="0" marL="457200" marR="0" rtl="0" algn="l">
              <a:lnSpc>
                <a:spcPct val="115000"/>
              </a:lnSpc>
              <a:spcBef>
                <a:spcPts val="1599"/>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sz="1400" strike="noStrike">
              <a:solidFill>
                <a:srgbClr val="000000"/>
              </a:solidFill>
              <a:latin typeface="Arial"/>
              <a:ea typeface="Arial"/>
              <a:cs typeface="Arial"/>
              <a:sym typeface="Arial"/>
            </a:endParaRPr>
          </a:p>
        </p:txBody>
      </p:sp>
      <p:sp>
        <p:nvSpPr>
          <p:cNvPr id="355" name="Google Shape;355;p61"/>
          <p:cNvSpPr/>
          <p:nvPr/>
        </p:nvSpPr>
        <p:spPr>
          <a:xfrm>
            <a:off x="611560" y="1235082"/>
            <a:ext cx="1549440" cy="35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IN" sz="1400" strike="noStrike">
                <a:solidFill>
                  <a:srgbClr val="000000"/>
                </a:solidFill>
                <a:latin typeface="Cambria"/>
                <a:ea typeface="Cambria"/>
                <a:cs typeface="Cambria"/>
                <a:sym typeface="Cambria"/>
              </a:rPr>
              <a:t>DATASET 2</a:t>
            </a:r>
            <a:endParaRPr b="0" sz="1400" strike="noStrike">
              <a:solidFill>
                <a:schemeClr val="dk1"/>
              </a:solidFill>
              <a:latin typeface="Arial"/>
              <a:ea typeface="Arial"/>
              <a:cs typeface="Arial"/>
              <a:sym typeface="Arial"/>
            </a:endParaRPr>
          </a:p>
        </p:txBody>
      </p:sp>
      <p:pic>
        <p:nvPicPr>
          <p:cNvPr descr="C:\Users\DELL-PC\Downloads\ML\data2knnconf.png" id="356" name="Google Shape;356;p61"/>
          <p:cNvPicPr preferRelativeResize="0"/>
          <p:nvPr/>
        </p:nvPicPr>
        <p:blipFill rotWithShape="1">
          <a:blip r:embed="rId3">
            <a:alphaModFix/>
          </a:blip>
          <a:srcRect b="0" l="0" r="0" t="0"/>
          <a:stretch/>
        </p:blipFill>
        <p:spPr>
          <a:xfrm>
            <a:off x="475136" y="1681896"/>
            <a:ext cx="4233664" cy="317524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62"/>
          <p:cNvSpPr txBox="1"/>
          <p:nvPr/>
        </p:nvSpPr>
        <p:spPr>
          <a:xfrm>
            <a:off x="4896000" y="2079000"/>
            <a:ext cx="3521520" cy="2260800"/>
          </a:xfrm>
          <a:prstGeom prst="rect">
            <a:avLst/>
          </a:prstGeom>
          <a:noFill/>
          <a:ln>
            <a:noFill/>
          </a:ln>
        </p:spPr>
        <p:txBody>
          <a:bodyPr anchorCtr="0" anchor="t" bIns="91425" lIns="91425" spcFirstLastPara="1" rIns="91425" wrap="square" tIns="91425">
            <a:noAutofit/>
          </a:bodyPr>
          <a:lstStyle/>
          <a:p>
            <a:pPr indent="-317160" lvl="0" marL="457200" marR="0" rtl="0" algn="l">
              <a:lnSpc>
                <a:spcPct val="115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Accuracy = </a:t>
            </a:r>
            <a:r>
              <a:rPr lang="en-IN" sz="1400">
                <a:solidFill>
                  <a:srgbClr val="000000"/>
                </a:solidFill>
                <a:latin typeface="Cambria"/>
                <a:ea typeface="Cambria"/>
                <a:cs typeface="Cambria"/>
                <a:sym typeface="Cambria"/>
              </a:rPr>
              <a:t>92.45283018</a:t>
            </a:r>
            <a:endParaRPr b="0" sz="1400" strike="noStrike">
              <a:solidFill>
                <a:srgbClr val="000000"/>
              </a:solidFill>
              <a:latin typeface="Arial"/>
              <a:ea typeface="Arial"/>
              <a:cs typeface="Arial"/>
              <a:sym typeface="Arial"/>
            </a:endParaRPr>
          </a:p>
          <a:p>
            <a:pPr indent="-317160" lvl="0" marL="457200" marR="0" rtl="0" algn="l">
              <a:lnSpc>
                <a:spcPct val="115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Precision = 0.93</a:t>
            </a:r>
            <a:endParaRPr b="0" sz="1400" strike="noStrike">
              <a:solidFill>
                <a:srgbClr val="000000"/>
              </a:solidFill>
              <a:latin typeface="Arial"/>
              <a:ea typeface="Arial"/>
              <a:cs typeface="Arial"/>
              <a:sym typeface="Arial"/>
            </a:endParaRPr>
          </a:p>
          <a:p>
            <a:pPr indent="-317160" lvl="0" marL="457200" marR="0" rtl="0" algn="l">
              <a:lnSpc>
                <a:spcPct val="115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Recall = 0.92</a:t>
            </a:r>
            <a:endParaRPr b="0" sz="1400" strike="noStrike">
              <a:solidFill>
                <a:srgbClr val="000000"/>
              </a:solidFill>
              <a:latin typeface="Arial"/>
              <a:ea typeface="Arial"/>
              <a:cs typeface="Arial"/>
              <a:sym typeface="Arial"/>
            </a:endParaRPr>
          </a:p>
          <a:p>
            <a:pPr indent="0" lvl="0" marL="457200" marR="0" rtl="0" algn="l">
              <a:lnSpc>
                <a:spcPct val="115000"/>
              </a:lnSpc>
              <a:spcBef>
                <a:spcPts val="1599"/>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sz="1400" strike="noStrike">
              <a:solidFill>
                <a:srgbClr val="000000"/>
              </a:solidFill>
              <a:latin typeface="Arial"/>
              <a:ea typeface="Arial"/>
              <a:cs typeface="Arial"/>
              <a:sym typeface="Arial"/>
            </a:endParaRPr>
          </a:p>
        </p:txBody>
      </p:sp>
      <p:sp>
        <p:nvSpPr>
          <p:cNvPr id="362" name="Google Shape;362;p62"/>
          <p:cNvSpPr/>
          <p:nvPr/>
        </p:nvSpPr>
        <p:spPr>
          <a:xfrm>
            <a:off x="467544" y="1203598"/>
            <a:ext cx="1549440" cy="35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IN" sz="1400" strike="noStrike">
                <a:solidFill>
                  <a:srgbClr val="000000"/>
                </a:solidFill>
                <a:latin typeface="Cambria"/>
                <a:ea typeface="Cambria"/>
                <a:cs typeface="Cambria"/>
                <a:sym typeface="Cambria"/>
              </a:rPr>
              <a:t>DATASET 3</a:t>
            </a:r>
            <a:endParaRPr b="0" sz="1400" strike="noStrike">
              <a:solidFill>
                <a:schemeClr val="dk1"/>
              </a:solidFill>
              <a:latin typeface="Arial"/>
              <a:ea typeface="Arial"/>
              <a:cs typeface="Arial"/>
              <a:sym typeface="Arial"/>
            </a:endParaRPr>
          </a:p>
        </p:txBody>
      </p:sp>
      <p:pic>
        <p:nvPicPr>
          <p:cNvPr descr="C:\Users\DELL-PC\Downloads\ML\adultknnconf.png" id="363" name="Google Shape;363;p62"/>
          <p:cNvPicPr preferRelativeResize="0"/>
          <p:nvPr/>
        </p:nvPicPr>
        <p:blipFill rotWithShape="1">
          <a:blip r:embed="rId3">
            <a:alphaModFix/>
          </a:blip>
          <a:srcRect b="0" l="0" r="0" t="0"/>
          <a:stretch/>
        </p:blipFill>
        <p:spPr>
          <a:xfrm>
            <a:off x="611560" y="1851670"/>
            <a:ext cx="3974729" cy="298104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63"/>
          <p:cNvSpPr txBox="1"/>
          <p:nvPr/>
        </p:nvSpPr>
        <p:spPr>
          <a:xfrm>
            <a:off x="4618440" y="2390400"/>
            <a:ext cx="3318840" cy="2134800"/>
          </a:xfrm>
          <a:prstGeom prst="rect">
            <a:avLst/>
          </a:prstGeom>
          <a:noFill/>
          <a:ln>
            <a:noFill/>
          </a:ln>
        </p:spPr>
        <p:txBody>
          <a:bodyPr anchorCtr="0" anchor="t" bIns="91425" lIns="91425" spcFirstLastPara="1" rIns="91425" wrap="square" tIns="91425">
            <a:noAutofit/>
          </a:bodyPr>
          <a:lstStyle/>
          <a:p>
            <a:pPr indent="-317160" lvl="0" marL="457200" marR="0" rtl="0" algn="l">
              <a:lnSpc>
                <a:spcPct val="115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Accuracy = 86.36363636</a:t>
            </a:r>
            <a:endParaRPr b="0" sz="1400" strike="noStrike">
              <a:solidFill>
                <a:srgbClr val="000000"/>
              </a:solidFill>
              <a:latin typeface="Arial"/>
              <a:ea typeface="Arial"/>
              <a:cs typeface="Arial"/>
              <a:sym typeface="Arial"/>
            </a:endParaRPr>
          </a:p>
          <a:p>
            <a:pPr indent="-317160" lvl="0" marL="457200" marR="0" rtl="0" algn="l">
              <a:lnSpc>
                <a:spcPct val="115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Precision = 0.87</a:t>
            </a:r>
            <a:endParaRPr b="0" sz="1400" strike="noStrike">
              <a:solidFill>
                <a:srgbClr val="000000"/>
              </a:solidFill>
              <a:latin typeface="Arial"/>
              <a:ea typeface="Arial"/>
              <a:cs typeface="Arial"/>
              <a:sym typeface="Arial"/>
            </a:endParaRPr>
          </a:p>
          <a:p>
            <a:pPr indent="-317160" lvl="0" marL="457200" marR="0" rtl="0" algn="l">
              <a:lnSpc>
                <a:spcPct val="115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Recall = </a:t>
            </a:r>
            <a:r>
              <a:rPr lang="en-IN" sz="1400">
                <a:solidFill>
                  <a:srgbClr val="000000"/>
                </a:solidFill>
                <a:latin typeface="Cambria"/>
                <a:ea typeface="Cambria"/>
                <a:cs typeface="Cambria"/>
                <a:sym typeface="Cambria"/>
              </a:rPr>
              <a:t>0.86</a:t>
            </a:r>
            <a:endParaRPr b="0" sz="1400" strike="noStrike">
              <a:solidFill>
                <a:srgbClr val="000000"/>
              </a:solidFill>
              <a:latin typeface="Arial"/>
              <a:ea typeface="Arial"/>
              <a:cs typeface="Arial"/>
              <a:sym typeface="Arial"/>
            </a:endParaRPr>
          </a:p>
          <a:p>
            <a:pPr indent="0" lvl="0" marL="457200" marR="0" rtl="0" algn="l">
              <a:lnSpc>
                <a:spcPct val="115000"/>
              </a:lnSpc>
              <a:spcBef>
                <a:spcPts val="1599"/>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sz="1400" strike="noStrike">
              <a:solidFill>
                <a:srgbClr val="000000"/>
              </a:solidFill>
              <a:latin typeface="Arial"/>
              <a:ea typeface="Arial"/>
              <a:cs typeface="Arial"/>
              <a:sym typeface="Arial"/>
            </a:endParaRPr>
          </a:p>
        </p:txBody>
      </p:sp>
      <p:sp>
        <p:nvSpPr>
          <p:cNvPr id="369" name="Google Shape;369;p63"/>
          <p:cNvSpPr txBox="1"/>
          <p:nvPr/>
        </p:nvSpPr>
        <p:spPr>
          <a:xfrm>
            <a:off x="762840" y="751680"/>
            <a:ext cx="7688520" cy="46008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b="1" lang="en-IN" sz="1700" strike="noStrike">
                <a:solidFill>
                  <a:srgbClr val="000000"/>
                </a:solidFill>
                <a:latin typeface="Calibri"/>
                <a:ea typeface="Calibri"/>
                <a:cs typeface="Calibri"/>
                <a:sym typeface="Calibri"/>
              </a:rPr>
              <a:t>IV.   Logistic Regression confusion matrices for different datasets</a:t>
            </a:r>
            <a:endParaRPr b="0" sz="1700" strike="noStrike">
              <a:solidFill>
                <a:srgbClr val="000000"/>
              </a:solidFill>
              <a:latin typeface="Arial"/>
              <a:ea typeface="Arial"/>
              <a:cs typeface="Arial"/>
              <a:sym typeface="Arial"/>
            </a:endParaRPr>
          </a:p>
          <a:p>
            <a:pPr indent="0" lvl="0" marL="0" marR="0" rtl="0" algn="just">
              <a:lnSpc>
                <a:spcPct val="115000"/>
              </a:lnSpc>
              <a:spcBef>
                <a:spcPts val="799"/>
              </a:spcBef>
              <a:spcAft>
                <a:spcPts val="0"/>
              </a:spcAft>
              <a:buNone/>
            </a:pPr>
            <a:r>
              <a:t/>
            </a:r>
            <a:endParaRPr b="0" sz="1700" strike="noStrike">
              <a:solidFill>
                <a:srgbClr val="000000"/>
              </a:solidFill>
              <a:latin typeface="Arial"/>
              <a:ea typeface="Arial"/>
              <a:cs typeface="Arial"/>
              <a:sym typeface="Arial"/>
            </a:endParaRPr>
          </a:p>
        </p:txBody>
      </p:sp>
      <p:sp>
        <p:nvSpPr>
          <p:cNvPr id="370" name="Google Shape;370;p63"/>
          <p:cNvSpPr/>
          <p:nvPr/>
        </p:nvSpPr>
        <p:spPr>
          <a:xfrm>
            <a:off x="762840" y="1211760"/>
            <a:ext cx="1142640" cy="25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IN" sz="1400" strike="noStrike">
                <a:solidFill>
                  <a:srgbClr val="000000"/>
                </a:solidFill>
                <a:latin typeface="Cambria"/>
                <a:ea typeface="Cambria"/>
                <a:cs typeface="Cambria"/>
                <a:sym typeface="Cambria"/>
              </a:rPr>
              <a:t>DATASET </a:t>
            </a:r>
            <a:r>
              <a:rPr b="1" lang="en-IN" sz="1400" strike="noStrike">
                <a:solidFill>
                  <a:srgbClr val="000000"/>
                </a:solidFill>
                <a:latin typeface="Arial"/>
                <a:ea typeface="Arial"/>
                <a:cs typeface="Arial"/>
                <a:sym typeface="Arial"/>
              </a:rPr>
              <a:t>1</a:t>
            </a:r>
            <a:endParaRPr b="0" sz="1400" strike="noStrike">
              <a:solidFill>
                <a:schemeClr val="dk1"/>
              </a:solidFill>
              <a:latin typeface="Arial"/>
              <a:ea typeface="Arial"/>
              <a:cs typeface="Arial"/>
              <a:sym typeface="Arial"/>
            </a:endParaRPr>
          </a:p>
        </p:txBody>
      </p:sp>
      <p:pic>
        <p:nvPicPr>
          <p:cNvPr descr="C:\Users\DELL-PC\Downloads\ML\data1conflog.png" id="371" name="Google Shape;371;p63"/>
          <p:cNvPicPr preferRelativeResize="0"/>
          <p:nvPr/>
        </p:nvPicPr>
        <p:blipFill rotWithShape="1">
          <a:blip r:embed="rId3">
            <a:alphaModFix/>
          </a:blip>
          <a:srcRect b="0" l="0" r="0" t="0"/>
          <a:stretch/>
        </p:blipFill>
        <p:spPr>
          <a:xfrm>
            <a:off x="767139" y="1851670"/>
            <a:ext cx="3646183" cy="255232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64"/>
          <p:cNvSpPr txBox="1"/>
          <p:nvPr/>
        </p:nvSpPr>
        <p:spPr>
          <a:xfrm>
            <a:off x="4013280" y="2079000"/>
            <a:ext cx="4404600" cy="2260800"/>
          </a:xfrm>
          <a:prstGeom prst="rect">
            <a:avLst/>
          </a:prstGeom>
          <a:noFill/>
          <a:ln>
            <a:noFill/>
          </a:ln>
        </p:spPr>
        <p:txBody>
          <a:bodyPr anchorCtr="0" anchor="t" bIns="91425" lIns="91425" spcFirstLastPara="1" rIns="91425" wrap="square" tIns="91425">
            <a:noAutofit/>
          </a:bodyPr>
          <a:lstStyle/>
          <a:p>
            <a:pPr indent="-317160" lvl="0" marL="457200" marR="0" rtl="0" algn="l">
              <a:lnSpc>
                <a:spcPct val="115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Accuracy = </a:t>
            </a:r>
            <a:r>
              <a:rPr lang="en-IN" sz="1400">
                <a:solidFill>
                  <a:srgbClr val="000000"/>
                </a:solidFill>
                <a:latin typeface="Cambria"/>
                <a:ea typeface="Cambria"/>
                <a:cs typeface="Cambria"/>
                <a:sym typeface="Cambria"/>
              </a:rPr>
              <a:t>83.49056603</a:t>
            </a:r>
            <a:endParaRPr b="0" sz="1400" strike="noStrike">
              <a:solidFill>
                <a:srgbClr val="000000"/>
              </a:solidFill>
              <a:latin typeface="Arial"/>
              <a:ea typeface="Arial"/>
              <a:cs typeface="Arial"/>
              <a:sym typeface="Arial"/>
            </a:endParaRPr>
          </a:p>
          <a:p>
            <a:pPr indent="-317160" lvl="0" marL="457200" marR="0" rtl="0" algn="l">
              <a:lnSpc>
                <a:spcPct val="115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Precision = 0.85</a:t>
            </a:r>
            <a:endParaRPr b="0" sz="1400" strike="noStrike">
              <a:solidFill>
                <a:srgbClr val="000000"/>
              </a:solidFill>
              <a:latin typeface="Arial"/>
              <a:ea typeface="Arial"/>
              <a:cs typeface="Arial"/>
              <a:sym typeface="Arial"/>
            </a:endParaRPr>
          </a:p>
          <a:p>
            <a:pPr indent="-317160" lvl="0" marL="457200" marR="0" rtl="0" algn="l">
              <a:lnSpc>
                <a:spcPct val="115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Recall = 0.83</a:t>
            </a:r>
            <a:endParaRPr b="0" sz="1400" strike="noStrike">
              <a:solidFill>
                <a:srgbClr val="000000"/>
              </a:solidFill>
              <a:latin typeface="Arial"/>
              <a:ea typeface="Arial"/>
              <a:cs typeface="Arial"/>
              <a:sym typeface="Arial"/>
            </a:endParaRPr>
          </a:p>
          <a:p>
            <a:pPr indent="0" lvl="0" marL="457200" marR="0" rtl="0" algn="l">
              <a:lnSpc>
                <a:spcPct val="115000"/>
              </a:lnSpc>
              <a:spcBef>
                <a:spcPts val="1599"/>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sz="1400" strike="noStrike">
              <a:solidFill>
                <a:srgbClr val="000000"/>
              </a:solidFill>
              <a:latin typeface="Arial"/>
              <a:ea typeface="Arial"/>
              <a:cs typeface="Arial"/>
              <a:sym typeface="Arial"/>
            </a:endParaRPr>
          </a:p>
        </p:txBody>
      </p:sp>
      <p:sp>
        <p:nvSpPr>
          <p:cNvPr id="377" name="Google Shape;377;p64"/>
          <p:cNvSpPr/>
          <p:nvPr/>
        </p:nvSpPr>
        <p:spPr>
          <a:xfrm>
            <a:off x="730080" y="1515600"/>
            <a:ext cx="1142640" cy="25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IN" sz="1400" strike="noStrike">
                <a:solidFill>
                  <a:srgbClr val="000000"/>
                </a:solidFill>
                <a:latin typeface="Cambria"/>
                <a:ea typeface="Cambria"/>
                <a:cs typeface="Cambria"/>
                <a:sym typeface="Cambria"/>
              </a:rPr>
              <a:t>DATASET </a:t>
            </a:r>
            <a:r>
              <a:rPr b="1" lang="en-IN" sz="1400" strike="noStrike">
                <a:solidFill>
                  <a:srgbClr val="000000"/>
                </a:solidFill>
                <a:latin typeface="Arial"/>
                <a:ea typeface="Arial"/>
                <a:cs typeface="Arial"/>
                <a:sym typeface="Arial"/>
              </a:rPr>
              <a:t>2</a:t>
            </a:r>
            <a:endParaRPr b="0" sz="1400" strike="noStrike">
              <a:solidFill>
                <a:schemeClr val="dk1"/>
              </a:solidFill>
              <a:latin typeface="Arial"/>
              <a:ea typeface="Arial"/>
              <a:cs typeface="Arial"/>
              <a:sym typeface="Arial"/>
            </a:endParaRPr>
          </a:p>
        </p:txBody>
      </p:sp>
      <p:pic>
        <p:nvPicPr>
          <p:cNvPr descr="C:\Users\DELL-PC\Downloads\ML\data2conflog.png" id="378" name="Google Shape;378;p64"/>
          <p:cNvPicPr preferRelativeResize="0"/>
          <p:nvPr/>
        </p:nvPicPr>
        <p:blipFill rotWithShape="1">
          <a:blip r:embed="rId3">
            <a:alphaModFix/>
          </a:blip>
          <a:srcRect b="0" l="0" r="0" t="0"/>
          <a:stretch/>
        </p:blipFill>
        <p:spPr>
          <a:xfrm>
            <a:off x="323528" y="1819622"/>
            <a:ext cx="3851920" cy="269634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65"/>
          <p:cNvSpPr txBox="1"/>
          <p:nvPr/>
        </p:nvSpPr>
        <p:spPr>
          <a:xfrm>
            <a:off x="4701960" y="2079000"/>
            <a:ext cx="3715920" cy="2260800"/>
          </a:xfrm>
          <a:prstGeom prst="rect">
            <a:avLst/>
          </a:prstGeom>
          <a:noFill/>
          <a:ln>
            <a:noFill/>
          </a:ln>
        </p:spPr>
        <p:txBody>
          <a:bodyPr anchorCtr="0" anchor="t" bIns="91425" lIns="91425" spcFirstLastPara="1" rIns="91425" wrap="square" tIns="91425">
            <a:noAutofit/>
          </a:bodyPr>
          <a:lstStyle/>
          <a:p>
            <a:pPr indent="-317160" lvl="0" marL="457200" marR="0" rtl="0" algn="l">
              <a:lnSpc>
                <a:spcPct val="115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Accuracy = 85.37735849</a:t>
            </a:r>
            <a:endParaRPr sz="1400">
              <a:solidFill>
                <a:srgbClr val="000000"/>
              </a:solidFill>
              <a:latin typeface="Cambria"/>
              <a:ea typeface="Cambria"/>
              <a:cs typeface="Cambria"/>
              <a:sym typeface="Cambria"/>
            </a:endParaRPr>
          </a:p>
          <a:p>
            <a:pPr indent="-317160" lvl="0" marL="457200" marR="0" rtl="0" algn="l">
              <a:lnSpc>
                <a:spcPct val="115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Precision = 0.86</a:t>
            </a:r>
            <a:endParaRPr b="0" sz="1400" strike="noStrike">
              <a:solidFill>
                <a:srgbClr val="000000"/>
              </a:solidFill>
              <a:latin typeface="Arial"/>
              <a:ea typeface="Arial"/>
              <a:cs typeface="Arial"/>
              <a:sym typeface="Arial"/>
            </a:endParaRPr>
          </a:p>
          <a:p>
            <a:pPr indent="-317160" lvl="0" marL="457200" marR="0" rtl="0" algn="l">
              <a:lnSpc>
                <a:spcPct val="115000"/>
              </a:lnSpc>
              <a:spcBef>
                <a:spcPts val="0"/>
              </a:spcBef>
              <a:spcAft>
                <a:spcPts val="0"/>
              </a:spcAft>
              <a:buClr>
                <a:srgbClr val="000000"/>
              </a:buClr>
              <a:buSzPts val="1400"/>
              <a:buFont typeface="Cambria"/>
              <a:buChar char="●"/>
            </a:pPr>
            <a:r>
              <a:rPr b="0" lang="en-IN" sz="1400" strike="noStrike">
                <a:solidFill>
                  <a:srgbClr val="000000"/>
                </a:solidFill>
                <a:latin typeface="Cambria"/>
                <a:ea typeface="Cambria"/>
                <a:cs typeface="Cambria"/>
                <a:sym typeface="Cambria"/>
              </a:rPr>
              <a:t>Recall = </a:t>
            </a:r>
            <a:r>
              <a:rPr lang="en-IN" sz="1400">
                <a:solidFill>
                  <a:srgbClr val="000000"/>
                </a:solidFill>
                <a:latin typeface="Cambria"/>
                <a:ea typeface="Cambria"/>
                <a:cs typeface="Cambria"/>
                <a:sym typeface="Cambria"/>
              </a:rPr>
              <a:t>0.85</a:t>
            </a:r>
            <a:endParaRPr b="0" sz="1400" strike="noStrike">
              <a:solidFill>
                <a:srgbClr val="000000"/>
              </a:solidFill>
              <a:latin typeface="Arial"/>
              <a:ea typeface="Arial"/>
              <a:cs typeface="Arial"/>
              <a:sym typeface="Arial"/>
            </a:endParaRPr>
          </a:p>
          <a:p>
            <a:pPr indent="0" lvl="0" marL="457200" marR="0" rtl="0" algn="l">
              <a:lnSpc>
                <a:spcPct val="115000"/>
              </a:lnSpc>
              <a:spcBef>
                <a:spcPts val="1599"/>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sz="1400" strike="noStrike">
              <a:solidFill>
                <a:srgbClr val="000000"/>
              </a:solidFill>
              <a:latin typeface="Arial"/>
              <a:ea typeface="Arial"/>
              <a:cs typeface="Arial"/>
              <a:sym typeface="Arial"/>
            </a:endParaRPr>
          </a:p>
        </p:txBody>
      </p:sp>
      <p:sp>
        <p:nvSpPr>
          <p:cNvPr id="384" name="Google Shape;384;p65"/>
          <p:cNvSpPr/>
          <p:nvPr/>
        </p:nvSpPr>
        <p:spPr>
          <a:xfrm>
            <a:off x="795600" y="1455120"/>
            <a:ext cx="1142640" cy="25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IN" sz="1400" strike="noStrike">
                <a:solidFill>
                  <a:srgbClr val="000000"/>
                </a:solidFill>
                <a:latin typeface="Cambria"/>
                <a:ea typeface="Cambria"/>
                <a:cs typeface="Cambria"/>
                <a:sym typeface="Cambria"/>
              </a:rPr>
              <a:t>DATASET 3</a:t>
            </a:r>
            <a:endParaRPr b="0" sz="1400" strike="noStrike">
              <a:solidFill>
                <a:schemeClr val="dk1"/>
              </a:solidFill>
              <a:latin typeface="Arial"/>
              <a:ea typeface="Arial"/>
              <a:cs typeface="Arial"/>
              <a:sym typeface="Arial"/>
            </a:endParaRPr>
          </a:p>
        </p:txBody>
      </p:sp>
      <p:pic>
        <p:nvPicPr>
          <p:cNvPr descr="C:\Users\DELL-PC\Downloads\ML\Adultconflog.png" id="385" name="Google Shape;385;p65"/>
          <p:cNvPicPr preferRelativeResize="0"/>
          <p:nvPr/>
        </p:nvPicPr>
        <p:blipFill rotWithShape="1">
          <a:blip r:embed="rId3">
            <a:alphaModFix/>
          </a:blip>
          <a:srcRect b="0" l="0" r="0" t="0"/>
          <a:stretch/>
        </p:blipFill>
        <p:spPr>
          <a:xfrm>
            <a:off x="323528" y="1740529"/>
            <a:ext cx="4057657" cy="28403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30"/>
          <p:cNvSpPr txBox="1"/>
          <p:nvPr/>
        </p:nvSpPr>
        <p:spPr>
          <a:xfrm>
            <a:off x="682560" y="522720"/>
            <a:ext cx="7688520" cy="5349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2600" u="none" cap="none" strike="noStrike">
                <a:solidFill>
                  <a:srgbClr val="1A1A1A"/>
                </a:solidFill>
                <a:latin typeface="Cambria"/>
                <a:ea typeface="Cambria"/>
                <a:cs typeface="Cambria"/>
                <a:sym typeface="Cambria"/>
              </a:rPr>
              <a:t>DATA SET</a:t>
            </a:r>
            <a:endParaRPr b="0" i="0" sz="2600" u="none" cap="none" strike="noStrike">
              <a:solidFill>
                <a:srgbClr val="000000"/>
              </a:solidFill>
              <a:latin typeface="Arial"/>
              <a:ea typeface="Arial"/>
              <a:cs typeface="Arial"/>
              <a:sym typeface="Arial"/>
            </a:endParaRPr>
          </a:p>
        </p:txBody>
      </p:sp>
      <p:sp>
        <p:nvSpPr>
          <p:cNvPr id="144" name="Google Shape;144;p30"/>
          <p:cNvSpPr txBox="1"/>
          <p:nvPr/>
        </p:nvSpPr>
        <p:spPr>
          <a:xfrm>
            <a:off x="682560" y="1434600"/>
            <a:ext cx="7688520" cy="24303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IN" sz="1400" u="none" cap="none" strike="noStrike">
                <a:solidFill>
                  <a:srgbClr val="000000"/>
                </a:solidFill>
                <a:latin typeface="Cambria"/>
                <a:ea typeface="Cambria"/>
                <a:cs typeface="Cambria"/>
                <a:sym typeface="Cambria"/>
              </a:rPr>
              <a:t>Here we are using three different data set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b="1" i="0" lang="en-IN" sz="1400" u="sng" cap="none" strike="noStrike">
                <a:solidFill>
                  <a:srgbClr val="000000"/>
                </a:solidFill>
                <a:latin typeface="Cambria"/>
                <a:ea typeface="Cambria"/>
                <a:cs typeface="Cambria"/>
                <a:sym typeface="Cambria"/>
              </a:rPr>
              <a:t>Dataset 1 Autism-child-data</a:t>
            </a:r>
            <a:endParaRPr b="0" i="0" sz="14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rPr b="1" i="0" lang="en-IN" sz="1400" u="none" cap="none" strike="noStrike">
                <a:solidFill>
                  <a:schemeClr val="dk1"/>
                </a:solidFill>
                <a:latin typeface="Arial"/>
                <a:ea typeface="Arial"/>
                <a:cs typeface="Arial"/>
                <a:sym typeface="Arial"/>
              </a:rPr>
              <a:t>Number of Instances: </a:t>
            </a:r>
            <a:r>
              <a:rPr b="0" i="0" lang="en-IN" sz="1400" u="none" cap="none" strike="noStrike">
                <a:solidFill>
                  <a:schemeClr val="dk1"/>
                </a:solidFill>
                <a:latin typeface="Arial"/>
                <a:ea typeface="Arial"/>
                <a:cs typeface="Arial"/>
                <a:sym typeface="Arial"/>
              </a:rPr>
              <a:t>292</a:t>
            </a:r>
            <a:endParaRPr b="0" sz="1400">
              <a:solidFill>
                <a:schemeClr val="dk1"/>
              </a:solidFill>
              <a:latin typeface="Arial"/>
              <a:ea typeface="Arial"/>
              <a:cs typeface="Arial"/>
              <a:sym typeface="Arial"/>
            </a:endParaRPr>
          </a:p>
          <a:p>
            <a:pPr indent="0" lvl="0" marL="0" marR="0" rtl="0" algn="l">
              <a:spcBef>
                <a:spcPts val="0"/>
              </a:spcBef>
              <a:spcAft>
                <a:spcPts val="0"/>
              </a:spcAft>
              <a:buNone/>
            </a:pPr>
            <a:r>
              <a:rPr b="1" lang="en-IN" sz="1400">
                <a:solidFill>
                  <a:schemeClr val="dk1"/>
                </a:solidFill>
                <a:latin typeface="Arial"/>
                <a:ea typeface="Arial"/>
                <a:cs typeface="Arial"/>
                <a:sym typeface="Arial"/>
              </a:rPr>
              <a:t>Number of Attributes:</a:t>
            </a:r>
            <a:r>
              <a:rPr lang="en-IN" sz="1400">
                <a:solidFill>
                  <a:schemeClr val="dk1"/>
                </a:solidFill>
                <a:latin typeface="Arial"/>
                <a:ea typeface="Arial"/>
                <a:cs typeface="Arial"/>
                <a:sym typeface="Arial"/>
              </a:rPr>
              <a:t>15</a:t>
            </a:r>
            <a:endParaRPr/>
          </a:p>
          <a:p>
            <a:pPr indent="0" lvl="0" marL="0" marR="0" rtl="0" algn="l">
              <a:spcBef>
                <a:spcPts val="0"/>
              </a:spcBef>
              <a:spcAft>
                <a:spcPts val="0"/>
              </a:spcAft>
              <a:buNone/>
            </a:pPr>
            <a:r>
              <a:rPr b="1" lang="en-IN" sz="1400">
                <a:solidFill>
                  <a:schemeClr val="dk1"/>
                </a:solidFill>
                <a:latin typeface="Arial"/>
                <a:ea typeface="Arial"/>
                <a:cs typeface="Arial"/>
                <a:sym typeface="Arial"/>
              </a:rPr>
              <a:t>Number of classes: 2</a:t>
            </a:r>
            <a:br>
              <a:rPr lang="en-IN" sz="1400">
                <a:solidFill>
                  <a:schemeClr val="dk1"/>
                </a:solidFill>
                <a:latin typeface="Arial"/>
                <a:ea typeface="Arial"/>
                <a:cs typeface="Arial"/>
                <a:sym typeface="Arial"/>
              </a:rPr>
            </a:br>
            <a:endParaRPr b="0" sz="1400" strike="noStrike">
              <a:solidFill>
                <a:srgbClr val="000000"/>
              </a:solidFill>
              <a:latin typeface="Arial"/>
              <a:ea typeface="Arial"/>
              <a:cs typeface="Arial"/>
              <a:sym typeface="Arial"/>
            </a:endParaRPr>
          </a:p>
        </p:txBody>
      </p:sp>
      <p:pic>
        <p:nvPicPr>
          <p:cNvPr descr="C:\Users\DELL-PC\Downloads\Screenshot from 2018-11-07 21-56-17.png" id="145" name="Google Shape;145;p30"/>
          <p:cNvPicPr preferRelativeResize="0"/>
          <p:nvPr/>
        </p:nvPicPr>
        <p:blipFill rotWithShape="1">
          <a:blip r:embed="rId3">
            <a:alphaModFix/>
          </a:blip>
          <a:srcRect b="0" l="0" r="0" t="0"/>
          <a:stretch/>
        </p:blipFill>
        <p:spPr>
          <a:xfrm>
            <a:off x="3275856" y="1851670"/>
            <a:ext cx="5256584" cy="309634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66"/>
          <p:cNvSpPr txBox="1"/>
          <p:nvPr>
            <p:ph type="title"/>
          </p:nvPr>
        </p:nvSpPr>
        <p:spPr>
          <a:xfrm>
            <a:off x="755576" y="843558"/>
            <a:ext cx="7688520" cy="504056"/>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IN" strike="noStrike">
                <a:solidFill>
                  <a:srgbClr val="000000"/>
                </a:solidFill>
                <a:latin typeface="Calibri"/>
                <a:ea typeface="Calibri"/>
                <a:cs typeface="Calibri"/>
                <a:sym typeface="Calibri"/>
              </a:rPr>
              <a:t>V. Decision tree confusion matrices for different datasets</a:t>
            </a:r>
            <a:br>
              <a:rPr b="0" lang="en-IN" strike="noStrike">
                <a:solidFill>
                  <a:srgbClr val="000000"/>
                </a:solidFill>
                <a:latin typeface="Arial"/>
                <a:ea typeface="Arial"/>
                <a:cs typeface="Arial"/>
                <a:sym typeface="Arial"/>
              </a:rPr>
            </a:br>
            <a:endParaRPr/>
          </a:p>
        </p:txBody>
      </p:sp>
      <p:sp>
        <p:nvSpPr>
          <p:cNvPr id="391" name="Google Shape;391;p66"/>
          <p:cNvSpPr txBox="1"/>
          <p:nvPr>
            <p:ph idx="1" type="body"/>
          </p:nvPr>
        </p:nvSpPr>
        <p:spPr>
          <a:xfrm>
            <a:off x="5436096" y="2067694"/>
            <a:ext cx="2981784" cy="2260800"/>
          </a:xfrm>
          <a:prstGeom prst="rect">
            <a:avLst/>
          </a:prstGeom>
          <a:noFill/>
          <a:ln>
            <a:noFill/>
          </a:ln>
        </p:spPr>
        <p:txBody>
          <a:bodyPr anchorCtr="0" anchor="ctr" bIns="0" lIns="0" spcFirstLastPara="1" rIns="0" wrap="square" tIns="0">
            <a:noAutofit/>
          </a:bodyPr>
          <a:lstStyle/>
          <a:p>
            <a:pPr indent="-285750" lvl="0" marL="285750" rtl="0" algn="l">
              <a:spcBef>
                <a:spcPts val="0"/>
              </a:spcBef>
              <a:spcAft>
                <a:spcPts val="0"/>
              </a:spcAft>
              <a:buClr>
                <a:srgbClr val="000000"/>
              </a:buClr>
              <a:buSzPts val="1400"/>
              <a:buFont typeface="Arial"/>
              <a:buChar char="•"/>
            </a:pPr>
            <a:r>
              <a:rPr b="0" lang="en-IN" sz="1400" strike="noStrike">
                <a:solidFill>
                  <a:srgbClr val="000000"/>
                </a:solidFill>
                <a:latin typeface="Cambria"/>
                <a:ea typeface="Cambria"/>
                <a:cs typeface="Cambria"/>
                <a:sym typeface="Cambria"/>
              </a:rPr>
              <a:t>Accuracy = 81.8181818182</a:t>
            </a:r>
            <a:endParaRPr/>
          </a:p>
          <a:p>
            <a:pPr indent="-285750" lvl="0" marL="285750" rtl="0" algn="l">
              <a:spcBef>
                <a:spcPts val="0"/>
              </a:spcBef>
              <a:spcAft>
                <a:spcPts val="0"/>
              </a:spcAft>
              <a:buClr>
                <a:srgbClr val="000000"/>
              </a:buClr>
              <a:buSzPts val="1400"/>
              <a:buFont typeface="Arial"/>
              <a:buChar char="•"/>
            </a:pPr>
            <a:r>
              <a:rPr b="0" lang="en-IN" sz="1400" strike="noStrike">
                <a:solidFill>
                  <a:srgbClr val="000000"/>
                </a:solidFill>
                <a:latin typeface="Cambria"/>
                <a:ea typeface="Cambria"/>
                <a:cs typeface="Cambria"/>
                <a:sym typeface="Cambria"/>
              </a:rPr>
              <a:t>Precision = 0.84</a:t>
            </a:r>
            <a:endParaRPr/>
          </a:p>
          <a:p>
            <a:pPr indent="-285750" lvl="0" marL="285750" rtl="0" algn="l">
              <a:spcBef>
                <a:spcPts val="0"/>
              </a:spcBef>
              <a:spcAft>
                <a:spcPts val="0"/>
              </a:spcAft>
              <a:buClr>
                <a:srgbClr val="000000"/>
              </a:buClr>
              <a:buSzPts val="1400"/>
              <a:buFont typeface="Arial"/>
              <a:buChar char="•"/>
            </a:pPr>
            <a:r>
              <a:rPr lang="en-IN" sz="1400">
                <a:solidFill>
                  <a:srgbClr val="000000"/>
                </a:solidFill>
                <a:latin typeface="Cambria"/>
                <a:ea typeface="Cambria"/>
                <a:cs typeface="Cambria"/>
                <a:sym typeface="Cambria"/>
              </a:rPr>
              <a:t>Recall =0.82</a:t>
            </a:r>
            <a:endParaRPr b="0" sz="1400" strike="noStrike">
              <a:solidFill>
                <a:srgbClr val="000000"/>
              </a:solidFill>
              <a:latin typeface="Cambria"/>
              <a:ea typeface="Cambria"/>
              <a:cs typeface="Cambria"/>
              <a:sym typeface="Cambria"/>
            </a:endParaRPr>
          </a:p>
          <a:p>
            <a:pPr indent="-171450" lvl="0" marL="285750" rtl="0" algn="l">
              <a:spcBef>
                <a:spcPts val="0"/>
              </a:spcBef>
              <a:spcAft>
                <a:spcPts val="0"/>
              </a:spcAft>
              <a:buSzPts val="1800"/>
              <a:buFont typeface="Arial"/>
              <a:buNone/>
            </a:pPr>
            <a:r>
              <a:t/>
            </a:r>
            <a:endParaRPr sz="1800"/>
          </a:p>
        </p:txBody>
      </p:sp>
      <p:sp>
        <p:nvSpPr>
          <p:cNvPr id="392" name="Google Shape;392;p66"/>
          <p:cNvSpPr txBox="1"/>
          <p:nvPr/>
        </p:nvSpPr>
        <p:spPr>
          <a:xfrm>
            <a:off x="683577" y="1317850"/>
            <a:ext cx="13404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IN" sz="1400" strike="noStrike">
                <a:solidFill>
                  <a:srgbClr val="000000"/>
                </a:solidFill>
                <a:latin typeface="Cambria"/>
                <a:ea typeface="Cambria"/>
                <a:cs typeface="Cambria"/>
                <a:sym typeface="Cambria"/>
              </a:rPr>
              <a:t>DATASET</a:t>
            </a:r>
            <a:r>
              <a:rPr b="1" lang="en-IN">
                <a:latin typeface="Cambria"/>
                <a:ea typeface="Cambria"/>
                <a:cs typeface="Cambria"/>
                <a:sym typeface="Cambria"/>
              </a:rPr>
              <a:t> </a:t>
            </a:r>
            <a:r>
              <a:rPr b="1" lang="en-IN" sz="1400" strike="noStrike">
                <a:solidFill>
                  <a:srgbClr val="000000"/>
                </a:solidFill>
                <a:latin typeface="Cambria"/>
                <a:ea typeface="Cambria"/>
                <a:cs typeface="Cambria"/>
                <a:sym typeface="Cambria"/>
              </a:rPr>
              <a:t>1</a:t>
            </a:r>
            <a:endParaRPr sz="1400">
              <a:solidFill>
                <a:schemeClr val="dk1"/>
              </a:solidFill>
              <a:latin typeface="Arial"/>
              <a:ea typeface="Arial"/>
              <a:cs typeface="Arial"/>
              <a:sym typeface="Arial"/>
            </a:endParaRPr>
          </a:p>
        </p:txBody>
      </p:sp>
      <p:pic>
        <p:nvPicPr>
          <p:cNvPr descr="C:\Users\DELL-PC\Downloads\ML\data1decconf.png" id="393" name="Google Shape;393;p66"/>
          <p:cNvPicPr preferRelativeResize="0"/>
          <p:nvPr/>
        </p:nvPicPr>
        <p:blipFill rotWithShape="1">
          <a:blip r:embed="rId3">
            <a:alphaModFix/>
          </a:blip>
          <a:srcRect b="0" l="0" r="0" t="0"/>
          <a:stretch/>
        </p:blipFill>
        <p:spPr>
          <a:xfrm>
            <a:off x="971600" y="1923678"/>
            <a:ext cx="3240360" cy="243027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67"/>
          <p:cNvSpPr txBox="1"/>
          <p:nvPr>
            <p:ph type="title"/>
          </p:nvPr>
        </p:nvSpPr>
        <p:spPr>
          <a:xfrm>
            <a:off x="729360" y="1318680"/>
            <a:ext cx="7688520" cy="53496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IN" sz="1400" strike="noStrike">
                <a:solidFill>
                  <a:srgbClr val="000000"/>
                </a:solidFill>
                <a:latin typeface="Cambria"/>
                <a:ea typeface="Cambria"/>
                <a:cs typeface="Cambria"/>
                <a:sym typeface="Cambria"/>
              </a:rPr>
              <a:t>DATASET 2</a:t>
            </a:r>
            <a:br>
              <a:rPr b="0" lang="en-IN" sz="1400" strike="noStrike">
                <a:latin typeface="Arial"/>
                <a:ea typeface="Arial"/>
                <a:cs typeface="Arial"/>
                <a:sym typeface="Arial"/>
              </a:rPr>
            </a:br>
            <a:endParaRPr sz="1400"/>
          </a:p>
        </p:txBody>
      </p:sp>
      <p:sp>
        <p:nvSpPr>
          <p:cNvPr id="399" name="Google Shape;399;p67"/>
          <p:cNvSpPr txBox="1"/>
          <p:nvPr>
            <p:ph idx="1" type="body"/>
          </p:nvPr>
        </p:nvSpPr>
        <p:spPr>
          <a:xfrm>
            <a:off x="5652120" y="2079000"/>
            <a:ext cx="2765760" cy="2260800"/>
          </a:xfrm>
          <a:prstGeom prst="rect">
            <a:avLst/>
          </a:prstGeom>
          <a:noFill/>
          <a:ln>
            <a:noFill/>
          </a:ln>
        </p:spPr>
        <p:txBody>
          <a:bodyPr anchorCtr="0" anchor="ctr" bIns="0" lIns="0" spcFirstLastPara="1" rIns="0" wrap="square" tIns="0">
            <a:noAutofit/>
          </a:bodyPr>
          <a:lstStyle/>
          <a:p>
            <a:pPr indent="-285750" lvl="0" marL="285750" rtl="0" algn="l">
              <a:spcBef>
                <a:spcPts val="0"/>
              </a:spcBef>
              <a:spcAft>
                <a:spcPts val="0"/>
              </a:spcAft>
              <a:buClr>
                <a:srgbClr val="000000"/>
              </a:buClr>
              <a:buSzPts val="1400"/>
              <a:buFont typeface="Arial"/>
              <a:buChar char="•"/>
            </a:pPr>
            <a:r>
              <a:rPr b="0" lang="en-IN" sz="1400" strike="noStrike">
                <a:solidFill>
                  <a:srgbClr val="000000"/>
                </a:solidFill>
                <a:latin typeface="Cambria"/>
                <a:ea typeface="Cambria"/>
                <a:cs typeface="Cambria"/>
                <a:sym typeface="Cambria"/>
              </a:rPr>
              <a:t>Accuracy = 84.43396226 </a:t>
            </a:r>
            <a:endParaRPr/>
          </a:p>
          <a:p>
            <a:pPr indent="-285750" lvl="0" marL="285750" rtl="0" algn="l">
              <a:spcBef>
                <a:spcPts val="0"/>
              </a:spcBef>
              <a:spcAft>
                <a:spcPts val="0"/>
              </a:spcAft>
              <a:buClr>
                <a:srgbClr val="000000"/>
              </a:buClr>
              <a:buSzPts val="1400"/>
              <a:buFont typeface="Arial"/>
              <a:buChar char="•"/>
            </a:pPr>
            <a:r>
              <a:rPr b="0" lang="en-IN" sz="1400" strike="noStrike">
                <a:solidFill>
                  <a:srgbClr val="000000"/>
                </a:solidFill>
                <a:latin typeface="Cambria"/>
                <a:ea typeface="Cambria"/>
                <a:cs typeface="Cambria"/>
                <a:sym typeface="Cambria"/>
              </a:rPr>
              <a:t>Precision = 0.94</a:t>
            </a:r>
            <a:endParaRPr/>
          </a:p>
          <a:p>
            <a:pPr indent="-285750" lvl="0" marL="285750" rtl="0" algn="l">
              <a:spcBef>
                <a:spcPts val="0"/>
              </a:spcBef>
              <a:spcAft>
                <a:spcPts val="0"/>
              </a:spcAft>
              <a:buClr>
                <a:srgbClr val="000000"/>
              </a:buClr>
              <a:buSzPts val="1400"/>
              <a:buFont typeface="Arial"/>
              <a:buChar char="•"/>
            </a:pPr>
            <a:r>
              <a:rPr lang="en-IN" sz="1400">
                <a:solidFill>
                  <a:srgbClr val="000000"/>
                </a:solidFill>
                <a:latin typeface="Cambria"/>
                <a:ea typeface="Cambria"/>
                <a:cs typeface="Cambria"/>
                <a:sym typeface="Cambria"/>
              </a:rPr>
              <a:t>Recall =0.94</a:t>
            </a:r>
            <a:endParaRPr b="0" sz="1400" strike="noStrike">
              <a:solidFill>
                <a:srgbClr val="000000"/>
              </a:solidFill>
              <a:latin typeface="Cambria"/>
              <a:ea typeface="Cambria"/>
              <a:cs typeface="Cambria"/>
              <a:sym typeface="Cambria"/>
            </a:endParaRPr>
          </a:p>
          <a:p>
            <a:pPr indent="0" lvl="0" marL="0" rtl="0" algn="l">
              <a:spcBef>
                <a:spcPts val="0"/>
              </a:spcBef>
              <a:spcAft>
                <a:spcPts val="0"/>
              </a:spcAft>
              <a:buNone/>
            </a:pPr>
            <a:r>
              <a:t/>
            </a:r>
            <a:endParaRPr sz="1800"/>
          </a:p>
        </p:txBody>
      </p:sp>
      <p:pic>
        <p:nvPicPr>
          <p:cNvPr descr="C:\Users\DELL-PC\Downloads\ML\data2decconf.png" id="400" name="Google Shape;400;p67"/>
          <p:cNvPicPr preferRelativeResize="0"/>
          <p:nvPr/>
        </p:nvPicPr>
        <p:blipFill rotWithShape="1">
          <a:blip r:embed="rId3">
            <a:alphaModFix/>
          </a:blip>
          <a:srcRect b="0" l="0" r="0" t="0"/>
          <a:stretch/>
        </p:blipFill>
        <p:spPr>
          <a:xfrm>
            <a:off x="899592" y="1767213"/>
            <a:ext cx="3384376" cy="253828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68"/>
          <p:cNvSpPr txBox="1"/>
          <p:nvPr>
            <p:ph type="title"/>
          </p:nvPr>
        </p:nvSpPr>
        <p:spPr>
          <a:xfrm>
            <a:off x="729360" y="1318680"/>
            <a:ext cx="7688520" cy="53496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IN" sz="1400" strike="noStrike">
                <a:solidFill>
                  <a:srgbClr val="000000"/>
                </a:solidFill>
                <a:latin typeface="Cambria"/>
                <a:ea typeface="Cambria"/>
                <a:cs typeface="Cambria"/>
                <a:sym typeface="Cambria"/>
              </a:rPr>
              <a:t>DATASET 3</a:t>
            </a:r>
            <a:br>
              <a:rPr b="0" lang="en-IN" sz="1400" strike="noStrike">
                <a:latin typeface="Arial"/>
                <a:ea typeface="Arial"/>
                <a:cs typeface="Arial"/>
                <a:sym typeface="Arial"/>
              </a:rPr>
            </a:br>
            <a:endParaRPr sz="1400"/>
          </a:p>
        </p:txBody>
      </p:sp>
      <p:sp>
        <p:nvSpPr>
          <p:cNvPr id="406" name="Google Shape;406;p68"/>
          <p:cNvSpPr txBox="1"/>
          <p:nvPr>
            <p:ph idx="1" type="body"/>
          </p:nvPr>
        </p:nvSpPr>
        <p:spPr>
          <a:xfrm>
            <a:off x="5508104" y="1851670"/>
            <a:ext cx="2549736" cy="2260800"/>
          </a:xfrm>
          <a:prstGeom prst="rect">
            <a:avLst/>
          </a:prstGeom>
          <a:noFill/>
          <a:ln>
            <a:noFill/>
          </a:ln>
        </p:spPr>
        <p:txBody>
          <a:bodyPr anchorCtr="0" anchor="ctr" bIns="0" lIns="0" spcFirstLastPara="1" rIns="0" wrap="square" tIns="0">
            <a:noAutofit/>
          </a:bodyPr>
          <a:lstStyle/>
          <a:p>
            <a:pPr indent="-285750" lvl="0" marL="285750" rtl="0" algn="l">
              <a:spcBef>
                <a:spcPts val="0"/>
              </a:spcBef>
              <a:spcAft>
                <a:spcPts val="0"/>
              </a:spcAft>
              <a:buClr>
                <a:srgbClr val="000000"/>
              </a:buClr>
              <a:buSzPts val="1400"/>
              <a:buFont typeface="Arial"/>
              <a:buChar char="•"/>
            </a:pPr>
            <a:r>
              <a:rPr b="0" lang="en-IN" sz="1400" strike="noStrike">
                <a:solidFill>
                  <a:srgbClr val="000000"/>
                </a:solidFill>
                <a:latin typeface="Cambria"/>
                <a:ea typeface="Cambria"/>
                <a:cs typeface="Cambria"/>
                <a:sym typeface="Cambria"/>
              </a:rPr>
              <a:t>Accuracy = 84.43396226  </a:t>
            </a:r>
            <a:endParaRPr/>
          </a:p>
          <a:p>
            <a:pPr indent="-285750" lvl="0" marL="285750" rtl="0" algn="l">
              <a:spcBef>
                <a:spcPts val="0"/>
              </a:spcBef>
              <a:spcAft>
                <a:spcPts val="0"/>
              </a:spcAft>
              <a:buClr>
                <a:srgbClr val="000000"/>
              </a:buClr>
              <a:buSzPts val="1400"/>
              <a:buFont typeface="Arial"/>
              <a:buChar char="•"/>
            </a:pPr>
            <a:r>
              <a:rPr b="0" lang="en-IN" sz="1400" strike="noStrike">
                <a:solidFill>
                  <a:srgbClr val="000000"/>
                </a:solidFill>
                <a:latin typeface="Cambria"/>
                <a:ea typeface="Cambria"/>
                <a:cs typeface="Cambria"/>
                <a:sym typeface="Cambria"/>
              </a:rPr>
              <a:t>Precision = 0.84</a:t>
            </a:r>
            <a:endParaRPr/>
          </a:p>
          <a:p>
            <a:pPr indent="-285750" lvl="0" marL="285750" rtl="0" algn="l">
              <a:spcBef>
                <a:spcPts val="0"/>
              </a:spcBef>
              <a:spcAft>
                <a:spcPts val="0"/>
              </a:spcAft>
              <a:buClr>
                <a:srgbClr val="000000"/>
              </a:buClr>
              <a:buSzPts val="1400"/>
              <a:buFont typeface="Arial"/>
              <a:buChar char="•"/>
            </a:pPr>
            <a:r>
              <a:rPr lang="en-IN" sz="1400">
                <a:solidFill>
                  <a:srgbClr val="000000"/>
                </a:solidFill>
                <a:latin typeface="Cambria"/>
                <a:ea typeface="Cambria"/>
                <a:cs typeface="Cambria"/>
                <a:sym typeface="Cambria"/>
              </a:rPr>
              <a:t>Recall =0.84</a:t>
            </a:r>
            <a:endParaRPr b="0" sz="1400" strike="noStrike">
              <a:solidFill>
                <a:srgbClr val="000000"/>
              </a:solidFill>
              <a:latin typeface="Cambria"/>
              <a:ea typeface="Cambria"/>
              <a:cs typeface="Cambria"/>
              <a:sym typeface="Cambria"/>
            </a:endParaRPr>
          </a:p>
          <a:p>
            <a:pPr indent="0" lvl="0" marL="0" rtl="0" algn="l">
              <a:spcBef>
                <a:spcPts val="0"/>
              </a:spcBef>
              <a:spcAft>
                <a:spcPts val="0"/>
              </a:spcAft>
              <a:buNone/>
            </a:pPr>
            <a:r>
              <a:t/>
            </a:r>
            <a:endParaRPr sz="1800"/>
          </a:p>
        </p:txBody>
      </p:sp>
      <p:pic>
        <p:nvPicPr>
          <p:cNvPr descr="C:\Users\DELL-PC\Downloads\ML\adultdecconf.png" id="407" name="Google Shape;407;p68"/>
          <p:cNvPicPr preferRelativeResize="0"/>
          <p:nvPr/>
        </p:nvPicPr>
        <p:blipFill rotWithShape="1">
          <a:blip r:embed="rId3">
            <a:alphaModFix/>
          </a:blip>
          <a:srcRect b="0" l="0" r="0" t="0"/>
          <a:stretch/>
        </p:blipFill>
        <p:spPr>
          <a:xfrm>
            <a:off x="827584" y="1779662"/>
            <a:ext cx="3456384" cy="2592288"/>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69"/>
          <p:cNvSpPr txBox="1"/>
          <p:nvPr/>
        </p:nvSpPr>
        <p:spPr>
          <a:xfrm>
            <a:off x="729360" y="1318680"/>
            <a:ext cx="7688520" cy="5349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IN" sz="4800" strike="noStrike">
                <a:solidFill>
                  <a:srgbClr val="1A1A1A"/>
                </a:solidFill>
                <a:latin typeface="Cambria"/>
                <a:ea typeface="Cambria"/>
                <a:cs typeface="Cambria"/>
                <a:sym typeface="Cambria"/>
              </a:rPr>
              <a:t>THANK YOU</a:t>
            </a:r>
            <a:endParaRPr b="0" sz="4800"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31"/>
          <p:cNvSpPr txBox="1"/>
          <p:nvPr/>
        </p:nvSpPr>
        <p:spPr>
          <a:xfrm>
            <a:off x="660240" y="726480"/>
            <a:ext cx="7688520" cy="5349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IN" sz="1800" strike="noStrike">
                <a:solidFill>
                  <a:srgbClr val="1A1A1A"/>
                </a:solidFill>
                <a:latin typeface="Raleway"/>
                <a:ea typeface="Raleway"/>
                <a:cs typeface="Raleway"/>
                <a:sym typeface="Raleway"/>
              </a:rPr>
              <a:t>Attributes</a:t>
            </a:r>
            <a:endParaRPr b="0" sz="1800" strike="noStrike">
              <a:solidFill>
                <a:srgbClr val="000000"/>
              </a:solidFill>
              <a:latin typeface="Arial"/>
              <a:ea typeface="Arial"/>
              <a:cs typeface="Arial"/>
              <a:sym typeface="Arial"/>
            </a:endParaRPr>
          </a:p>
        </p:txBody>
      </p:sp>
      <p:sp>
        <p:nvSpPr>
          <p:cNvPr id="151" name="Google Shape;151;p31"/>
          <p:cNvSpPr txBox="1"/>
          <p:nvPr/>
        </p:nvSpPr>
        <p:spPr>
          <a:xfrm>
            <a:off x="660240" y="1380240"/>
            <a:ext cx="7757280" cy="295956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rPr b="0" lang="en-IN" sz="1300" strike="noStrike">
                <a:solidFill>
                  <a:srgbClr val="000000"/>
                </a:solidFill>
                <a:latin typeface="Cambria"/>
                <a:ea typeface="Cambria"/>
                <a:cs typeface="Cambria"/>
                <a:sym typeface="Cambria"/>
              </a:rPr>
              <a:t>1. A1_Score</a:t>
            </a:r>
            <a:endParaRPr/>
          </a:p>
          <a:p>
            <a:pPr indent="0" lvl="0" marL="457200" marR="0" rtl="0" algn="l">
              <a:lnSpc>
                <a:spcPct val="115000"/>
              </a:lnSpc>
              <a:spcBef>
                <a:spcPts val="0"/>
              </a:spcBef>
              <a:spcAft>
                <a:spcPts val="0"/>
              </a:spcAft>
              <a:buNone/>
            </a:pPr>
            <a:r>
              <a:rPr b="0" lang="en-IN" sz="1300" strike="noStrike">
                <a:solidFill>
                  <a:srgbClr val="000000"/>
                </a:solidFill>
                <a:latin typeface="Cambria"/>
                <a:ea typeface="Cambria"/>
                <a:cs typeface="Cambria"/>
                <a:sym typeface="Cambria"/>
              </a:rPr>
              <a:t>2. A2_Score</a:t>
            </a:r>
            <a:endParaRPr b="0" sz="1300"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rPr b="0" lang="en-IN" sz="1300" strike="noStrike">
                <a:solidFill>
                  <a:srgbClr val="000000"/>
                </a:solidFill>
                <a:latin typeface="Cambria"/>
                <a:ea typeface="Cambria"/>
                <a:cs typeface="Cambria"/>
                <a:sym typeface="Cambria"/>
              </a:rPr>
              <a:t>3. A3_Score </a:t>
            </a:r>
            <a:endParaRPr b="0" sz="1300"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rPr b="0" lang="en-IN" sz="1300" strike="noStrike">
                <a:solidFill>
                  <a:srgbClr val="000000"/>
                </a:solidFill>
                <a:latin typeface="Cambria"/>
                <a:ea typeface="Cambria"/>
                <a:cs typeface="Cambria"/>
                <a:sym typeface="Cambria"/>
              </a:rPr>
              <a:t>4. A4_Score </a:t>
            </a:r>
            <a:endParaRPr b="0" sz="1300"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rPr b="0" lang="en-IN" sz="1300" strike="noStrike">
                <a:solidFill>
                  <a:srgbClr val="000000"/>
                </a:solidFill>
                <a:latin typeface="Cambria"/>
                <a:ea typeface="Cambria"/>
                <a:cs typeface="Cambria"/>
                <a:sym typeface="Cambria"/>
              </a:rPr>
              <a:t>5. A5_Score </a:t>
            </a:r>
            <a:endParaRPr b="0" sz="1300"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rPr b="0" lang="en-IN" sz="1300" strike="noStrike">
                <a:solidFill>
                  <a:srgbClr val="000000"/>
                </a:solidFill>
                <a:latin typeface="Cambria"/>
                <a:ea typeface="Cambria"/>
                <a:cs typeface="Cambria"/>
                <a:sym typeface="Cambria"/>
              </a:rPr>
              <a:t>6. A6_Score </a:t>
            </a:r>
            <a:endParaRPr/>
          </a:p>
          <a:p>
            <a:pPr indent="0" lvl="0" marL="457200" marR="0" rtl="0" algn="l">
              <a:lnSpc>
                <a:spcPct val="115000"/>
              </a:lnSpc>
              <a:spcBef>
                <a:spcPts val="0"/>
              </a:spcBef>
              <a:spcAft>
                <a:spcPts val="0"/>
              </a:spcAft>
              <a:buNone/>
            </a:pPr>
            <a:r>
              <a:rPr b="0" lang="en-IN" sz="1300" strike="noStrike">
                <a:solidFill>
                  <a:srgbClr val="000000"/>
                </a:solidFill>
                <a:latin typeface="Cambria"/>
                <a:ea typeface="Cambria"/>
                <a:cs typeface="Cambria"/>
                <a:sym typeface="Cambria"/>
              </a:rPr>
              <a:t>7. A7_Score</a:t>
            </a:r>
            <a:endParaRPr b="0" sz="1300"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rPr b="0" lang="en-IN" sz="1300" strike="noStrike">
                <a:solidFill>
                  <a:srgbClr val="000000"/>
                </a:solidFill>
                <a:latin typeface="Cambria"/>
                <a:ea typeface="Cambria"/>
                <a:cs typeface="Cambria"/>
                <a:sym typeface="Cambria"/>
              </a:rPr>
              <a:t>8. A8_Score</a:t>
            </a:r>
            <a:endParaRPr/>
          </a:p>
          <a:p>
            <a:pPr indent="0" lvl="0" marL="457200" marR="0" rtl="0" algn="l">
              <a:lnSpc>
                <a:spcPct val="115000"/>
              </a:lnSpc>
              <a:spcBef>
                <a:spcPts val="0"/>
              </a:spcBef>
              <a:spcAft>
                <a:spcPts val="0"/>
              </a:spcAft>
              <a:buNone/>
            </a:pPr>
            <a:r>
              <a:rPr lang="en-IN" sz="1300">
                <a:solidFill>
                  <a:srgbClr val="000000"/>
                </a:solidFill>
                <a:latin typeface="Cambria"/>
                <a:ea typeface="Cambria"/>
                <a:cs typeface="Cambria"/>
                <a:sym typeface="Cambria"/>
              </a:rPr>
              <a:t>9</a:t>
            </a:r>
            <a:r>
              <a:rPr b="0" lang="en-IN" sz="1300" strike="noStrike">
                <a:solidFill>
                  <a:srgbClr val="000000"/>
                </a:solidFill>
                <a:latin typeface="Cambria"/>
                <a:ea typeface="Cambria"/>
                <a:cs typeface="Cambria"/>
                <a:sym typeface="Cambria"/>
              </a:rPr>
              <a:t>. A9_Score</a:t>
            </a:r>
            <a:endParaRPr/>
          </a:p>
          <a:p>
            <a:pPr indent="0" lvl="0" marL="457200" marR="0" rtl="0" algn="l">
              <a:lnSpc>
                <a:spcPct val="115000"/>
              </a:lnSpc>
              <a:spcBef>
                <a:spcPts val="0"/>
              </a:spcBef>
              <a:spcAft>
                <a:spcPts val="0"/>
              </a:spcAft>
              <a:buNone/>
            </a:pPr>
            <a:r>
              <a:rPr lang="en-IN" sz="1300">
                <a:solidFill>
                  <a:srgbClr val="000000"/>
                </a:solidFill>
                <a:latin typeface="Cambria"/>
                <a:ea typeface="Cambria"/>
                <a:cs typeface="Cambria"/>
                <a:sym typeface="Cambria"/>
              </a:rPr>
              <a:t>10</a:t>
            </a:r>
            <a:r>
              <a:rPr b="0" lang="en-IN" sz="1300" strike="noStrike">
                <a:solidFill>
                  <a:srgbClr val="000000"/>
                </a:solidFill>
                <a:latin typeface="Cambria"/>
                <a:ea typeface="Cambria"/>
                <a:cs typeface="Cambria"/>
                <a:sym typeface="Cambria"/>
              </a:rPr>
              <a:t>. A10_Score</a:t>
            </a:r>
            <a:endParaRPr/>
          </a:p>
          <a:p>
            <a:pPr indent="0" lvl="0" marL="457200" marR="0" rtl="0" algn="l">
              <a:lnSpc>
                <a:spcPct val="115000"/>
              </a:lnSpc>
              <a:spcBef>
                <a:spcPts val="0"/>
              </a:spcBef>
              <a:spcAft>
                <a:spcPts val="0"/>
              </a:spcAft>
              <a:buNone/>
            </a:pPr>
            <a:r>
              <a:rPr lang="en-IN" sz="1300">
                <a:solidFill>
                  <a:srgbClr val="000000"/>
                </a:solidFill>
                <a:latin typeface="Cambria"/>
                <a:ea typeface="Cambria"/>
                <a:cs typeface="Cambria"/>
                <a:sym typeface="Cambria"/>
              </a:rPr>
              <a:t>11. age</a:t>
            </a:r>
            <a:endParaRPr/>
          </a:p>
          <a:p>
            <a:pPr indent="0" lvl="0" marL="457200" marR="0" rtl="0" algn="l">
              <a:lnSpc>
                <a:spcPct val="115000"/>
              </a:lnSpc>
              <a:spcBef>
                <a:spcPts val="0"/>
              </a:spcBef>
              <a:spcAft>
                <a:spcPts val="0"/>
              </a:spcAft>
              <a:buNone/>
            </a:pPr>
            <a:r>
              <a:rPr lang="en-IN" sz="1300">
                <a:solidFill>
                  <a:srgbClr val="000000"/>
                </a:solidFill>
                <a:latin typeface="Cambria"/>
                <a:ea typeface="Cambria"/>
                <a:cs typeface="Cambria"/>
                <a:sym typeface="Cambria"/>
              </a:rPr>
              <a:t>12. gender- [m,f]</a:t>
            </a:r>
            <a:endParaRPr/>
          </a:p>
          <a:p>
            <a:pPr indent="0" lvl="0" marL="457200" marR="0" rtl="0" algn="l">
              <a:lnSpc>
                <a:spcPct val="115000"/>
              </a:lnSpc>
              <a:spcBef>
                <a:spcPts val="0"/>
              </a:spcBef>
              <a:spcAft>
                <a:spcPts val="0"/>
              </a:spcAft>
              <a:buNone/>
            </a:pPr>
            <a:r>
              <a:rPr lang="en-IN" sz="1300">
                <a:solidFill>
                  <a:srgbClr val="000000"/>
                </a:solidFill>
                <a:latin typeface="Cambria"/>
                <a:ea typeface="Cambria"/>
                <a:cs typeface="Cambria"/>
                <a:sym typeface="Cambria"/>
              </a:rPr>
              <a:t>13. jundice – [yes,no]</a:t>
            </a:r>
            <a:endParaRPr/>
          </a:p>
          <a:p>
            <a:pPr indent="0" lvl="0" marL="457200" marR="0" rtl="0" algn="l">
              <a:lnSpc>
                <a:spcPct val="115000"/>
              </a:lnSpc>
              <a:spcBef>
                <a:spcPts val="0"/>
              </a:spcBef>
              <a:spcAft>
                <a:spcPts val="0"/>
              </a:spcAft>
              <a:buNone/>
            </a:pPr>
            <a:r>
              <a:rPr lang="en-IN" sz="1300">
                <a:solidFill>
                  <a:srgbClr val="000000"/>
                </a:solidFill>
                <a:latin typeface="Cambria"/>
                <a:ea typeface="Cambria"/>
                <a:cs typeface="Cambria"/>
                <a:sym typeface="Cambria"/>
              </a:rPr>
              <a:t>14. austim – [yes,no]</a:t>
            </a:r>
            <a:endParaRPr/>
          </a:p>
          <a:p>
            <a:pPr indent="0" lvl="0" marL="457200" marR="0" rtl="0" algn="l">
              <a:lnSpc>
                <a:spcPct val="115000"/>
              </a:lnSpc>
              <a:spcBef>
                <a:spcPts val="0"/>
              </a:spcBef>
              <a:spcAft>
                <a:spcPts val="0"/>
              </a:spcAft>
              <a:buNone/>
            </a:pPr>
            <a:r>
              <a:rPr lang="en-IN" sz="1300">
                <a:solidFill>
                  <a:srgbClr val="000000"/>
                </a:solidFill>
                <a:latin typeface="Cambria"/>
                <a:ea typeface="Cambria"/>
                <a:cs typeface="Cambria"/>
                <a:sym typeface="Cambria"/>
              </a:rPr>
              <a:t>15. result – [class/ADS]</a:t>
            </a:r>
            <a:endParaRPr/>
          </a:p>
          <a:p>
            <a:pPr indent="0" lvl="0" marL="457200" marR="0" rtl="0" algn="l">
              <a:lnSpc>
                <a:spcPct val="115000"/>
              </a:lnSpc>
              <a:spcBef>
                <a:spcPts val="0"/>
              </a:spcBef>
              <a:spcAft>
                <a:spcPts val="0"/>
              </a:spcAft>
              <a:buNone/>
            </a:pPr>
            <a:r>
              <a:t/>
            </a:r>
            <a:endParaRPr sz="1300">
              <a:solidFill>
                <a:srgbClr val="000000"/>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2"/>
          <p:cNvSpPr txBox="1"/>
          <p:nvPr/>
        </p:nvSpPr>
        <p:spPr>
          <a:xfrm>
            <a:off x="276120" y="1401120"/>
            <a:ext cx="7688520" cy="257472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IN" sz="1400" u="sng" strike="noStrike">
                <a:solidFill>
                  <a:srgbClr val="000000"/>
                </a:solidFill>
                <a:latin typeface="Cambria"/>
                <a:ea typeface="Cambria"/>
                <a:cs typeface="Cambria"/>
                <a:sym typeface="Cambria"/>
              </a:rPr>
              <a:t>Dataset 2 Autism</a:t>
            </a:r>
            <a:r>
              <a:rPr b="1" lang="en-IN" sz="1400" u="sng">
                <a:solidFill>
                  <a:srgbClr val="000000"/>
                </a:solidFill>
                <a:latin typeface="Cambria"/>
                <a:ea typeface="Cambria"/>
                <a:cs typeface="Cambria"/>
                <a:sym typeface="Cambria"/>
              </a:rPr>
              <a:t>-Data</a:t>
            </a:r>
            <a:endParaRPr b="0" sz="1400" strike="noStrike">
              <a:solidFill>
                <a:srgbClr val="000000"/>
              </a:solidFill>
              <a:latin typeface="Arial"/>
              <a:ea typeface="Arial"/>
              <a:cs typeface="Arial"/>
              <a:sym typeface="Arial"/>
            </a:endParaRPr>
          </a:p>
          <a:p>
            <a:pPr indent="0" lvl="0" marL="0" marR="0" rtl="0" algn="l">
              <a:spcBef>
                <a:spcPts val="0"/>
              </a:spcBef>
              <a:spcAft>
                <a:spcPts val="0"/>
              </a:spcAft>
              <a:buNone/>
            </a:pPr>
            <a:r>
              <a:rPr b="1" lang="en-IN" sz="1400">
                <a:solidFill>
                  <a:schemeClr val="dk1"/>
                </a:solidFill>
                <a:latin typeface="Arial"/>
                <a:ea typeface="Arial"/>
                <a:cs typeface="Arial"/>
                <a:sym typeface="Arial"/>
              </a:rPr>
              <a:t>Number of Instances: </a:t>
            </a:r>
            <a:r>
              <a:rPr lang="en-IN" sz="1400">
                <a:solidFill>
                  <a:schemeClr val="dk1"/>
                </a:solidFill>
                <a:latin typeface="Arial"/>
                <a:ea typeface="Arial"/>
                <a:cs typeface="Arial"/>
                <a:sym typeface="Arial"/>
              </a:rPr>
              <a:t>704</a:t>
            </a:r>
            <a:endParaRPr b="0" sz="1400">
              <a:solidFill>
                <a:schemeClr val="dk1"/>
              </a:solidFill>
              <a:latin typeface="Arial"/>
              <a:ea typeface="Arial"/>
              <a:cs typeface="Arial"/>
              <a:sym typeface="Arial"/>
            </a:endParaRPr>
          </a:p>
          <a:p>
            <a:pPr indent="0" lvl="0" marL="0" marR="0" rtl="0" algn="l">
              <a:spcBef>
                <a:spcPts val="0"/>
              </a:spcBef>
              <a:spcAft>
                <a:spcPts val="0"/>
              </a:spcAft>
              <a:buNone/>
            </a:pPr>
            <a:r>
              <a:rPr b="1" lang="en-IN" sz="1400">
                <a:solidFill>
                  <a:schemeClr val="dk1"/>
                </a:solidFill>
                <a:latin typeface="Arial"/>
                <a:ea typeface="Arial"/>
                <a:cs typeface="Arial"/>
                <a:sym typeface="Arial"/>
              </a:rPr>
              <a:t>Number of Attributes: 1</a:t>
            </a:r>
            <a:r>
              <a:rPr lang="en-IN" sz="1400">
                <a:solidFill>
                  <a:schemeClr val="dk1"/>
                </a:solidFill>
                <a:latin typeface="Arial"/>
                <a:ea typeface="Arial"/>
                <a:cs typeface="Arial"/>
                <a:sym typeface="Arial"/>
              </a:rPr>
              <a:t>5</a:t>
            </a:r>
            <a:endParaRPr/>
          </a:p>
        </p:txBody>
      </p:sp>
      <p:pic>
        <p:nvPicPr>
          <p:cNvPr descr="C:\Users\DELL-PC\Downloads\Screenshot from 2018-11-07 21-55-01.png" id="157" name="Google Shape;157;p32"/>
          <p:cNvPicPr preferRelativeResize="0"/>
          <p:nvPr/>
        </p:nvPicPr>
        <p:blipFill rotWithShape="1">
          <a:blip r:embed="rId3">
            <a:alphaModFix/>
          </a:blip>
          <a:srcRect b="0" l="0" r="0" t="0"/>
          <a:stretch/>
        </p:blipFill>
        <p:spPr>
          <a:xfrm>
            <a:off x="2627784" y="1401120"/>
            <a:ext cx="5744890" cy="31313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3"/>
          <p:cNvSpPr txBox="1"/>
          <p:nvPr/>
        </p:nvSpPr>
        <p:spPr>
          <a:xfrm>
            <a:off x="660240" y="726480"/>
            <a:ext cx="7688520" cy="5349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IN" sz="1800" strike="noStrike">
                <a:solidFill>
                  <a:srgbClr val="1A1A1A"/>
                </a:solidFill>
                <a:latin typeface="Raleway"/>
                <a:ea typeface="Raleway"/>
                <a:cs typeface="Raleway"/>
                <a:sym typeface="Raleway"/>
              </a:rPr>
              <a:t>Attributes</a:t>
            </a:r>
            <a:endParaRPr b="0" sz="1800" strike="noStrike">
              <a:solidFill>
                <a:srgbClr val="000000"/>
              </a:solidFill>
              <a:latin typeface="Arial"/>
              <a:ea typeface="Arial"/>
              <a:cs typeface="Arial"/>
              <a:sym typeface="Arial"/>
            </a:endParaRPr>
          </a:p>
        </p:txBody>
      </p:sp>
      <p:sp>
        <p:nvSpPr>
          <p:cNvPr id="163" name="Google Shape;163;p33"/>
          <p:cNvSpPr txBox="1"/>
          <p:nvPr/>
        </p:nvSpPr>
        <p:spPr>
          <a:xfrm>
            <a:off x="660240" y="1380240"/>
            <a:ext cx="7757280" cy="295956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rPr b="0" lang="en-IN" sz="1300" strike="noStrike">
                <a:solidFill>
                  <a:srgbClr val="000000"/>
                </a:solidFill>
                <a:latin typeface="Cambria"/>
                <a:ea typeface="Cambria"/>
                <a:cs typeface="Cambria"/>
                <a:sym typeface="Cambria"/>
              </a:rPr>
              <a:t>1. A1_Score</a:t>
            </a:r>
            <a:endParaRPr/>
          </a:p>
          <a:p>
            <a:pPr indent="0" lvl="0" marL="457200" marR="0" rtl="0" algn="l">
              <a:lnSpc>
                <a:spcPct val="115000"/>
              </a:lnSpc>
              <a:spcBef>
                <a:spcPts val="0"/>
              </a:spcBef>
              <a:spcAft>
                <a:spcPts val="0"/>
              </a:spcAft>
              <a:buNone/>
            </a:pPr>
            <a:r>
              <a:rPr b="0" lang="en-IN" sz="1300" strike="noStrike">
                <a:solidFill>
                  <a:srgbClr val="000000"/>
                </a:solidFill>
                <a:latin typeface="Cambria"/>
                <a:ea typeface="Cambria"/>
                <a:cs typeface="Cambria"/>
                <a:sym typeface="Cambria"/>
              </a:rPr>
              <a:t>2. A2_Score</a:t>
            </a:r>
            <a:endParaRPr sz="1300">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rPr b="0" lang="en-IN" sz="1300" strike="noStrike">
                <a:solidFill>
                  <a:srgbClr val="000000"/>
                </a:solidFill>
                <a:latin typeface="Cambria"/>
                <a:ea typeface="Cambria"/>
                <a:cs typeface="Cambria"/>
                <a:sym typeface="Cambria"/>
              </a:rPr>
              <a:t>3. A3_Score </a:t>
            </a:r>
            <a:endParaRPr sz="1300">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rPr b="0" lang="en-IN" sz="1300" strike="noStrike">
                <a:solidFill>
                  <a:srgbClr val="000000"/>
                </a:solidFill>
                <a:latin typeface="Cambria"/>
                <a:ea typeface="Cambria"/>
                <a:cs typeface="Cambria"/>
                <a:sym typeface="Cambria"/>
              </a:rPr>
              <a:t>4. A4_Score </a:t>
            </a:r>
            <a:endParaRPr sz="1300">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rPr b="0" lang="en-IN" sz="1300" strike="noStrike">
                <a:solidFill>
                  <a:srgbClr val="000000"/>
                </a:solidFill>
                <a:latin typeface="Cambria"/>
                <a:ea typeface="Cambria"/>
                <a:cs typeface="Cambria"/>
                <a:sym typeface="Cambria"/>
              </a:rPr>
              <a:t>5. A5_Score </a:t>
            </a:r>
            <a:endParaRPr sz="1300">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rPr b="0" lang="en-IN" sz="1300" strike="noStrike">
                <a:solidFill>
                  <a:srgbClr val="000000"/>
                </a:solidFill>
                <a:latin typeface="Cambria"/>
                <a:ea typeface="Cambria"/>
                <a:cs typeface="Cambria"/>
                <a:sym typeface="Cambria"/>
              </a:rPr>
              <a:t>6. A6_Score </a:t>
            </a:r>
            <a:endParaRPr/>
          </a:p>
          <a:p>
            <a:pPr indent="0" lvl="0" marL="457200" marR="0" rtl="0" algn="l">
              <a:lnSpc>
                <a:spcPct val="115000"/>
              </a:lnSpc>
              <a:spcBef>
                <a:spcPts val="0"/>
              </a:spcBef>
              <a:spcAft>
                <a:spcPts val="0"/>
              </a:spcAft>
              <a:buNone/>
            </a:pPr>
            <a:r>
              <a:rPr b="0" lang="en-IN" sz="1300" strike="noStrike">
                <a:solidFill>
                  <a:srgbClr val="000000"/>
                </a:solidFill>
                <a:latin typeface="Cambria"/>
                <a:ea typeface="Cambria"/>
                <a:cs typeface="Cambria"/>
                <a:sym typeface="Cambria"/>
              </a:rPr>
              <a:t>7. A7_Score</a:t>
            </a:r>
            <a:endParaRPr sz="1300">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rPr b="0" lang="en-IN" sz="1300" strike="noStrike">
                <a:solidFill>
                  <a:srgbClr val="000000"/>
                </a:solidFill>
                <a:latin typeface="Cambria"/>
                <a:ea typeface="Cambria"/>
                <a:cs typeface="Cambria"/>
                <a:sym typeface="Cambria"/>
              </a:rPr>
              <a:t>8. A8_Score</a:t>
            </a:r>
            <a:endParaRPr/>
          </a:p>
          <a:p>
            <a:pPr indent="0" lvl="0" marL="457200" marR="0" rtl="0" algn="l">
              <a:lnSpc>
                <a:spcPct val="115000"/>
              </a:lnSpc>
              <a:spcBef>
                <a:spcPts val="0"/>
              </a:spcBef>
              <a:spcAft>
                <a:spcPts val="0"/>
              </a:spcAft>
              <a:buNone/>
            </a:pPr>
            <a:r>
              <a:rPr lang="en-IN" sz="1300">
                <a:solidFill>
                  <a:srgbClr val="000000"/>
                </a:solidFill>
                <a:latin typeface="Cambria"/>
                <a:ea typeface="Cambria"/>
                <a:cs typeface="Cambria"/>
                <a:sym typeface="Cambria"/>
              </a:rPr>
              <a:t>9</a:t>
            </a:r>
            <a:r>
              <a:rPr b="0" lang="en-IN" sz="1300" strike="noStrike">
                <a:solidFill>
                  <a:srgbClr val="000000"/>
                </a:solidFill>
                <a:latin typeface="Cambria"/>
                <a:ea typeface="Cambria"/>
                <a:cs typeface="Cambria"/>
                <a:sym typeface="Cambria"/>
              </a:rPr>
              <a:t>. A9_Score</a:t>
            </a:r>
            <a:endParaRPr/>
          </a:p>
          <a:p>
            <a:pPr indent="0" lvl="0" marL="457200" marR="0" rtl="0" algn="l">
              <a:lnSpc>
                <a:spcPct val="115000"/>
              </a:lnSpc>
              <a:spcBef>
                <a:spcPts val="0"/>
              </a:spcBef>
              <a:spcAft>
                <a:spcPts val="0"/>
              </a:spcAft>
              <a:buNone/>
            </a:pPr>
            <a:r>
              <a:rPr lang="en-IN" sz="1300">
                <a:solidFill>
                  <a:srgbClr val="000000"/>
                </a:solidFill>
                <a:latin typeface="Cambria"/>
                <a:ea typeface="Cambria"/>
                <a:cs typeface="Cambria"/>
                <a:sym typeface="Cambria"/>
              </a:rPr>
              <a:t>10</a:t>
            </a:r>
            <a:r>
              <a:rPr b="0" lang="en-IN" sz="1300" strike="noStrike">
                <a:solidFill>
                  <a:srgbClr val="000000"/>
                </a:solidFill>
                <a:latin typeface="Cambria"/>
                <a:ea typeface="Cambria"/>
                <a:cs typeface="Cambria"/>
                <a:sym typeface="Cambria"/>
              </a:rPr>
              <a:t>. A10_Score</a:t>
            </a:r>
            <a:endParaRPr/>
          </a:p>
          <a:p>
            <a:pPr indent="0" lvl="0" marL="457200" marR="0" rtl="0" algn="l">
              <a:lnSpc>
                <a:spcPct val="115000"/>
              </a:lnSpc>
              <a:spcBef>
                <a:spcPts val="0"/>
              </a:spcBef>
              <a:spcAft>
                <a:spcPts val="0"/>
              </a:spcAft>
              <a:buNone/>
            </a:pPr>
            <a:r>
              <a:rPr lang="en-IN" sz="1300">
                <a:solidFill>
                  <a:srgbClr val="000000"/>
                </a:solidFill>
                <a:latin typeface="Cambria"/>
                <a:ea typeface="Cambria"/>
                <a:cs typeface="Cambria"/>
                <a:sym typeface="Cambria"/>
              </a:rPr>
              <a:t>11. age</a:t>
            </a:r>
            <a:endParaRPr/>
          </a:p>
          <a:p>
            <a:pPr indent="0" lvl="0" marL="457200" marR="0" rtl="0" algn="l">
              <a:lnSpc>
                <a:spcPct val="115000"/>
              </a:lnSpc>
              <a:spcBef>
                <a:spcPts val="0"/>
              </a:spcBef>
              <a:spcAft>
                <a:spcPts val="0"/>
              </a:spcAft>
              <a:buNone/>
            </a:pPr>
            <a:r>
              <a:rPr lang="en-IN" sz="1300">
                <a:solidFill>
                  <a:srgbClr val="000000"/>
                </a:solidFill>
                <a:latin typeface="Cambria"/>
                <a:ea typeface="Cambria"/>
                <a:cs typeface="Cambria"/>
                <a:sym typeface="Cambria"/>
              </a:rPr>
              <a:t>12. gender- [m,f]</a:t>
            </a:r>
            <a:endParaRPr/>
          </a:p>
          <a:p>
            <a:pPr indent="0" lvl="0" marL="457200" marR="0" rtl="0" algn="l">
              <a:lnSpc>
                <a:spcPct val="115000"/>
              </a:lnSpc>
              <a:spcBef>
                <a:spcPts val="0"/>
              </a:spcBef>
              <a:spcAft>
                <a:spcPts val="0"/>
              </a:spcAft>
              <a:buNone/>
            </a:pPr>
            <a:r>
              <a:rPr lang="en-IN" sz="1300">
                <a:solidFill>
                  <a:srgbClr val="000000"/>
                </a:solidFill>
                <a:latin typeface="Cambria"/>
                <a:ea typeface="Cambria"/>
                <a:cs typeface="Cambria"/>
                <a:sym typeface="Cambria"/>
              </a:rPr>
              <a:t>13. jundice – [yes,no]</a:t>
            </a:r>
            <a:endParaRPr/>
          </a:p>
          <a:p>
            <a:pPr indent="0" lvl="0" marL="457200" marR="0" rtl="0" algn="l">
              <a:lnSpc>
                <a:spcPct val="115000"/>
              </a:lnSpc>
              <a:spcBef>
                <a:spcPts val="0"/>
              </a:spcBef>
              <a:spcAft>
                <a:spcPts val="0"/>
              </a:spcAft>
              <a:buNone/>
            </a:pPr>
            <a:r>
              <a:rPr lang="en-IN" sz="1300">
                <a:solidFill>
                  <a:srgbClr val="000000"/>
                </a:solidFill>
                <a:latin typeface="Cambria"/>
                <a:ea typeface="Cambria"/>
                <a:cs typeface="Cambria"/>
                <a:sym typeface="Cambria"/>
              </a:rPr>
              <a:t>14. austim – [yes,no]</a:t>
            </a:r>
            <a:endParaRPr/>
          </a:p>
          <a:p>
            <a:pPr indent="0" lvl="0" marL="457200" marR="0" rtl="0" algn="l">
              <a:lnSpc>
                <a:spcPct val="115000"/>
              </a:lnSpc>
              <a:spcBef>
                <a:spcPts val="0"/>
              </a:spcBef>
              <a:spcAft>
                <a:spcPts val="0"/>
              </a:spcAft>
              <a:buNone/>
            </a:pPr>
            <a:r>
              <a:rPr lang="en-IN" sz="1300">
                <a:solidFill>
                  <a:srgbClr val="000000"/>
                </a:solidFill>
                <a:latin typeface="Cambria"/>
                <a:ea typeface="Cambria"/>
                <a:cs typeface="Cambria"/>
                <a:sym typeface="Cambria"/>
              </a:rPr>
              <a:t>15. result – [class/ADS]</a:t>
            </a:r>
            <a:endParaRPr b="0" sz="1300"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4"/>
          <p:cNvSpPr txBox="1"/>
          <p:nvPr/>
        </p:nvSpPr>
        <p:spPr>
          <a:xfrm>
            <a:off x="452880" y="1404360"/>
            <a:ext cx="7688520" cy="295704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IN" sz="1400" u="sng" strike="noStrike">
                <a:solidFill>
                  <a:srgbClr val="000000"/>
                </a:solidFill>
                <a:latin typeface="Cambria"/>
                <a:ea typeface="Cambria"/>
                <a:cs typeface="Cambria"/>
                <a:sym typeface="Cambria"/>
              </a:rPr>
              <a:t>Dataset 3 – Autis</a:t>
            </a:r>
            <a:r>
              <a:rPr b="1" lang="en-IN" sz="1400" u="sng">
                <a:solidFill>
                  <a:srgbClr val="000000"/>
                </a:solidFill>
                <a:latin typeface="Cambria"/>
                <a:ea typeface="Cambria"/>
                <a:cs typeface="Cambria"/>
                <a:sym typeface="Cambria"/>
              </a:rPr>
              <a:t>m-Adult-Data</a:t>
            </a:r>
            <a:endParaRPr sz="1400">
              <a:solidFill>
                <a:srgbClr val="000000"/>
              </a:solidFill>
              <a:latin typeface="Cambria"/>
              <a:ea typeface="Cambria"/>
              <a:cs typeface="Cambria"/>
              <a:sym typeface="Cambria"/>
            </a:endParaRPr>
          </a:p>
          <a:p>
            <a:pPr indent="0" lvl="0" marL="0" marR="0" rtl="0" algn="l">
              <a:spcBef>
                <a:spcPts val="0"/>
              </a:spcBef>
              <a:spcAft>
                <a:spcPts val="0"/>
              </a:spcAft>
              <a:buNone/>
            </a:pPr>
            <a:r>
              <a:rPr b="1" lang="en-IN" sz="1400">
                <a:solidFill>
                  <a:schemeClr val="dk1"/>
                </a:solidFill>
                <a:latin typeface="Arial"/>
                <a:ea typeface="Arial"/>
                <a:cs typeface="Arial"/>
                <a:sym typeface="Arial"/>
              </a:rPr>
              <a:t>Number of Instances: </a:t>
            </a:r>
            <a:r>
              <a:rPr lang="en-IN" sz="1400">
                <a:solidFill>
                  <a:schemeClr val="dk1"/>
                </a:solidFill>
                <a:latin typeface="Arial"/>
                <a:ea typeface="Arial"/>
                <a:cs typeface="Arial"/>
                <a:sym typeface="Arial"/>
              </a:rPr>
              <a:t>480</a:t>
            </a:r>
            <a:endParaRPr b="0" sz="1400">
              <a:solidFill>
                <a:schemeClr val="dk1"/>
              </a:solidFill>
              <a:latin typeface="Arial"/>
              <a:ea typeface="Arial"/>
              <a:cs typeface="Arial"/>
              <a:sym typeface="Arial"/>
            </a:endParaRPr>
          </a:p>
          <a:p>
            <a:pPr indent="0" lvl="0" marL="0" marR="0" rtl="0" algn="l">
              <a:spcBef>
                <a:spcPts val="0"/>
              </a:spcBef>
              <a:spcAft>
                <a:spcPts val="0"/>
              </a:spcAft>
              <a:buNone/>
            </a:pPr>
            <a:r>
              <a:rPr b="1" lang="en-IN" sz="1400">
                <a:solidFill>
                  <a:schemeClr val="dk1"/>
                </a:solidFill>
                <a:latin typeface="Arial"/>
                <a:ea typeface="Arial"/>
                <a:cs typeface="Arial"/>
                <a:sym typeface="Arial"/>
              </a:rPr>
              <a:t>Number of Attributes: 15</a:t>
            </a:r>
            <a:endParaRPr sz="1400">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t/>
            </a:r>
            <a:endParaRPr b="0" sz="1400"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t/>
            </a:r>
            <a:endParaRPr b="0" sz="1400"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0" sz="1400" strike="noStrike">
              <a:solidFill>
                <a:srgbClr val="000000"/>
              </a:solidFill>
              <a:latin typeface="Arial"/>
              <a:ea typeface="Arial"/>
              <a:cs typeface="Arial"/>
              <a:sym typeface="Arial"/>
            </a:endParaRPr>
          </a:p>
        </p:txBody>
      </p:sp>
      <p:pic>
        <p:nvPicPr>
          <p:cNvPr descr="C:\Users\DELL-PC\Downloads\Screenshot from 2018-11-07 21-55-45.png" id="169" name="Google Shape;169;p34"/>
          <p:cNvPicPr preferRelativeResize="0"/>
          <p:nvPr/>
        </p:nvPicPr>
        <p:blipFill rotWithShape="1">
          <a:blip r:embed="rId3">
            <a:alphaModFix/>
          </a:blip>
          <a:srcRect b="0" l="0" r="0" t="0"/>
          <a:stretch/>
        </p:blipFill>
        <p:spPr>
          <a:xfrm>
            <a:off x="3203848" y="1703242"/>
            <a:ext cx="5731175" cy="32447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5"/>
          <p:cNvSpPr txBox="1"/>
          <p:nvPr/>
        </p:nvSpPr>
        <p:spPr>
          <a:xfrm>
            <a:off x="729360" y="1429560"/>
            <a:ext cx="7688520" cy="291024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rPr b="0" lang="en-IN" sz="1300" strike="noStrike">
                <a:solidFill>
                  <a:srgbClr val="000000"/>
                </a:solidFill>
                <a:latin typeface="Cambria"/>
                <a:ea typeface="Cambria"/>
                <a:cs typeface="Cambria"/>
                <a:sym typeface="Cambria"/>
              </a:rPr>
              <a:t>1. A1_Score</a:t>
            </a:r>
            <a:endParaRPr/>
          </a:p>
          <a:p>
            <a:pPr indent="0" lvl="0" marL="457200" marR="0" rtl="0" algn="l">
              <a:lnSpc>
                <a:spcPct val="115000"/>
              </a:lnSpc>
              <a:spcBef>
                <a:spcPts val="0"/>
              </a:spcBef>
              <a:spcAft>
                <a:spcPts val="0"/>
              </a:spcAft>
              <a:buNone/>
            </a:pPr>
            <a:r>
              <a:rPr b="0" lang="en-IN" sz="1300" strike="noStrike">
                <a:solidFill>
                  <a:srgbClr val="000000"/>
                </a:solidFill>
                <a:latin typeface="Cambria"/>
                <a:ea typeface="Cambria"/>
                <a:cs typeface="Cambria"/>
                <a:sym typeface="Cambria"/>
              </a:rPr>
              <a:t>2. A2_Score</a:t>
            </a:r>
            <a:endParaRPr sz="1300">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rPr b="0" lang="en-IN" sz="1300" strike="noStrike">
                <a:solidFill>
                  <a:srgbClr val="000000"/>
                </a:solidFill>
                <a:latin typeface="Cambria"/>
                <a:ea typeface="Cambria"/>
                <a:cs typeface="Cambria"/>
                <a:sym typeface="Cambria"/>
              </a:rPr>
              <a:t>3. A3_Score </a:t>
            </a:r>
            <a:endParaRPr sz="1300">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rPr b="0" lang="en-IN" sz="1300" strike="noStrike">
                <a:solidFill>
                  <a:srgbClr val="000000"/>
                </a:solidFill>
                <a:latin typeface="Cambria"/>
                <a:ea typeface="Cambria"/>
                <a:cs typeface="Cambria"/>
                <a:sym typeface="Cambria"/>
              </a:rPr>
              <a:t>4. A4_Score </a:t>
            </a:r>
            <a:endParaRPr sz="1300">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rPr b="0" lang="en-IN" sz="1300" strike="noStrike">
                <a:solidFill>
                  <a:srgbClr val="000000"/>
                </a:solidFill>
                <a:latin typeface="Cambria"/>
                <a:ea typeface="Cambria"/>
                <a:cs typeface="Cambria"/>
                <a:sym typeface="Cambria"/>
              </a:rPr>
              <a:t>5. A5_Score </a:t>
            </a:r>
            <a:endParaRPr sz="1300">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rPr b="0" lang="en-IN" sz="1300" strike="noStrike">
                <a:solidFill>
                  <a:srgbClr val="000000"/>
                </a:solidFill>
                <a:latin typeface="Cambria"/>
                <a:ea typeface="Cambria"/>
                <a:cs typeface="Cambria"/>
                <a:sym typeface="Cambria"/>
              </a:rPr>
              <a:t>6. A6_Score </a:t>
            </a:r>
            <a:endParaRPr/>
          </a:p>
          <a:p>
            <a:pPr indent="0" lvl="0" marL="457200" marR="0" rtl="0" algn="l">
              <a:lnSpc>
                <a:spcPct val="115000"/>
              </a:lnSpc>
              <a:spcBef>
                <a:spcPts val="0"/>
              </a:spcBef>
              <a:spcAft>
                <a:spcPts val="0"/>
              </a:spcAft>
              <a:buNone/>
            </a:pPr>
            <a:r>
              <a:rPr b="0" lang="en-IN" sz="1300" strike="noStrike">
                <a:solidFill>
                  <a:srgbClr val="000000"/>
                </a:solidFill>
                <a:latin typeface="Cambria"/>
                <a:ea typeface="Cambria"/>
                <a:cs typeface="Cambria"/>
                <a:sym typeface="Cambria"/>
              </a:rPr>
              <a:t>7. A7_Score</a:t>
            </a:r>
            <a:endParaRPr sz="1300">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rPr b="0" lang="en-IN" sz="1300" strike="noStrike">
                <a:solidFill>
                  <a:srgbClr val="000000"/>
                </a:solidFill>
                <a:latin typeface="Cambria"/>
                <a:ea typeface="Cambria"/>
                <a:cs typeface="Cambria"/>
                <a:sym typeface="Cambria"/>
              </a:rPr>
              <a:t>8. A8_Score</a:t>
            </a:r>
            <a:endParaRPr/>
          </a:p>
          <a:p>
            <a:pPr indent="0" lvl="0" marL="457200" marR="0" rtl="0" algn="l">
              <a:lnSpc>
                <a:spcPct val="115000"/>
              </a:lnSpc>
              <a:spcBef>
                <a:spcPts val="0"/>
              </a:spcBef>
              <a:spcAft>
                <a:spcPts val="0"/>
              </a:spcAft>
              <a:buNone/>
            </a:pPr>
            <a:r>
              <a:rPr lang="en-IN" sz="1300">
                <a:solidFill>
                  <a:srgbClr val="000000"/>
                </a:solidFill>
                <a:latin typeface="Cambria"/>
                <a:ea typeface="Cambria"/>
                <a:cs typeface="Cambria"/>
                <a:sym typeface="Cambria"/>
              </a:rPr>
              <a:t>9</a:t>
            </a:r>
            <a:r>
              <a:rPr b="0" lang="en-IN" sz="1300" strike="noStrike">
                <a:solidFill>
                  <a:srgbClr val="000000"/>
                </a:solidFill>
                <a:latin typeface="Cambria"/>
                <a:ea typeface="Cambria"/>
                <a:cs typeface="Cambria"/>
                <a:sym typeface="Cambria"/>
              </a:rPr>
              <a:t>. A9_Score</a:t>
            </a:r>
            <a:endParaRPr/>
          </a:p>
          <a:p>
            <a:pPr indent="0" lvl="0" marL="457200" marR="0" rtl="0" algn="l">
              <a:lnSpc>
                <a:spcPct val="115000"/>
              </a:lnSpc>
              <a:spcBef>
                <a:spcPts val="0"/>
              </a:spcBef>
              <a:spcAft>
                <a:spcPts val="0"/>
              </a:spcAft>
              <a:buNone/>
            </a:pPr>
            <a:r>
              <a:rPr lang="en-IN" sz="1300">
                <a:solidFill>
                  <a:srgbClr val="000000"/>
                </a:solidFill>
                <a:latin typeface="Cambria"/>
                <a:ea typeface="Cambria"/>
                <a:cs typeface="Cambria"/>
                <a:sym typeface="Cambria"/>
              </a:rPr>
              <a:t>10</a:t>
            </a:r>
            <a:r>
              <a:rPr b="0" lang="en-IN" sz="1300" strike="noStrike">
                <a:solidFill>
                  <a:srgbClr val="000000"/>
                </a:solidFill>
                <a:latin typeface="Cambria"/>
                <a:ea typeface="Cambria"/>
                <a:cs typeface="Cambria"/>
                <a:sym typeface="Cambria"/>
              </a:rPr>
              <a:t>. A10_Score</a:t>
            </a:r>
            <a:endParaRPr/>
          </a:p>
          <a:p>
            <a:pPr indent="0" lvl="0" marL="457200" marR="0" rtl="0" algn="l">
              <a:lnSpc>
                <a:spcPct val="115000"/>
              </a:lnSpc>
              <a:spcBef>
                <a:spcPts val="0"/>
              </a:spcBef>
              <a:spcAft>
                <a:spcPts val="0"/>
              </a:spcAft>
              <a:buNone/>
            </a:pPr>
            <a:r>
              <a:rPr lang="en-IN" sz="1300">
                <a:solidFill>
                  <a:srgbClr val="000000"/>
                </a:solidFill>
                <a:latin typeface="Cambria"/>
                <a:ea typeface="Cambria"/>
                <a:cs typeface="Cambria"/>
                <a:sym typeface="Cambria"/>
              </a:rPr>
              <a:t>11. age</a:t>
            </a:r>
            <a:endParaRPr/>
          </a:p>
          <a:p>
            <a:pPr indent="0" lvl="0" marL="457200" marR="0" rtl="0" algn="l">
              <a:lnSpc>
                <a:spcPct val="115000"/>
              </a:lnSpc>
              <a:spcBef>
                <a:spcPts val="0"/>
              </a:spcBef>
              <a:spcAft>
                <a:spcPts val="0"/>
              </a:spcAft>
              <a:buNone/>
            </a:pPr>
            <a:r>
              <a:rPr lang="en-IN" sz="1300">
                <a:solidFill>
                  <a:srgbClr val="000000"/>
                </a:solidFill>
                <a:latin typeface="Cambria"/>
                <a:ea typeface="Cambria"/>
                <a:cs typeface="Cambria"/>
                <a:sym typeface="Cambria"/>
              </a:rPr>
              <a:t>12. gender- [m,f]</a:t>
            </a:r>
            <a:endParaRPr/>
          </a:p>
          <a:p>
            <a:pPr indent="0" lvl="0" marL="457200" marR="0" rtl="0" algn="l">
              <a:lnSpc>
                <a:spcPct val="115000"/>
              </a:lnSpc>
              <a:spcBef>
                <a:spcPts val="0"/>
              </a:spcBef>
              <a:spcAft>
                <a:spcPts val="0"/>
              </a:spcAft>
              <a:buNone/>
            </a:pPr>
            <a:r>
              <a:rPr lang="en-IN" sz="1300">
                <a:solidFill>
                  <a:srgbClr val="000000"/>
                </a:solidFill>
                <a:latin typeface="Cambria"/>
                <a:ea typeface="Cambria"/>
                <a:cs typeface="Cambria"/>
                <a:sym typeface="Cambria"/>
              </a:rPr>
              <a:t>13. jundice – [yes,no]</a:t>
            </a:r>
            <a:endParaRPr/>
          </a:p>
          <a:p>
            <a:pPr indent="0" lvl="0" marL="457200" marR="0" rtl="0" algn="l">
              <a:lnSpc>
                <a:spcPct val="115000"/>
              </a:lnSpc>
              <a:spcBef>
                <a:spcPts val="0"/>
              </a:spcBef>
              <a:spcAft>
                <a:spcPts val="0"/>
              </a:spcAft>
              <a:buNone/>
            </a:pPr>
            <a:r>
              <a:rPr lang="en-IN" sz="1300">
                <a:solidFill>
                  <a:srgbClr val="000000"/>
                </a:solidFill>
                <a:latin typeface="Cambria"/>
                <a:ea typeface="Cambria"/>
                <a:cs typeface="Cambria"/>
                <a:sym typeface="Cambria"/>
              </a:rPr>
              <a:t>14. austim – [yes,no]</a:t>
            </a:r>
            <a:endParaRPr/>
          </a:p>
          <a:p>
            <a:pPr indent="0" lvl="0" marL="457200" marR="0" rtl="0" algn="l">
              <a:lnSpc>
                <a:spcPct val="115000"/>
              </a:lnSpc>
              <a:spcBef>
                <a:spcPts val="0"/>
              </a:spcBef>
              <a:spcAft>
                <a:spcPts val="0"/>
              </a:spcAft>
              <a:buNone/>
            </a:pPr>
            <a:r>
              <a:rPr lang="en-IN" sz="1300">
                <a:solidFill>
                  <a:srgbClr val="000000"/>
                </a:solidFill>
                <a:latin typeface="Cambria"/>
                <a:ea typeface="Cambria"/>
                <a:cs typeface="Cambria"/>
                <a:sym typeface="Cambria"/>
              </a:rPr>
              <a:t>15. result – [class/ADS]</a:t>
            </a:r>
            <a:endParaRPr sz="1300">
              <a:solidFill>
                <a:srgbClr val="000000"/>
              </a:solidFill>
              <a:latin typeface="Arial"/>
              <a:ea typeface="Arial"/>
              <a:cs typeface="Arial"/>
              <a:sym typeface="Arial"/>
            </a:endParaRPr>
          </a:p>
        </p:txBody>
      </p:sp>
      <p:sp>
        <p:nvSpPr>
          <p:cNvPr id="175" name="Google Shape;175;p35"/>
          <p:cNvSpPr txBox="1"/>
          <p:nvPr/>
        </p:nvSpPr>
        <p:spPr>
          <a:xfrm>
            <a:off x="660240" y="726480"/>
            <a:ext cx="7688520" cy="5349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IN" sz="1800" strike="noStrike">
                <a:solidFill>
                  <a:srgbClr val="1A1A1A"/>
                </a:solidFill>
                <a:latin typeface="Raleway"/>
                <a:ea typeface="Raleway"/>
                <a:cs typeface="Raleway"/>
                <a:sym typeface="Raleway"/>
              </a:rPr>
              <a:t>Attributes</a:t>
            </a:r>
            <a:endParaRPr b="0" sz="1800"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