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2442" autoAdjust="0"/>
  </p:normalViewPr>
  <p:slideViewPr>
    <p:cSldViewPr>
      <p:cViewPr>
        <p:scale>
          <a:sx n="80" d="100"/>
          <a:sy n="80" d="100"/>
        </p:scale>
        <p:origin x="-109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2DD43E-DB87-4654-8BF5-31CE5D20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1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5F1475A8-4775-4F78-90CC-B58DA263FE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832" y="6381750"/>
            <a:ext cx="3024336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27846C2C-8C06-4692-A9F0-79D48F4A9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9AB6EAB0-FA09-4C0F-AC8F-BB820C157C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975EDBC7-51B5-4100-A9D3-1C5B5862BC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951697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Dependencies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Linux</a:t>
            </a:r>
          </a:p>
          <a:p>
            <a:r>
              <a:rPr lang="en-CA" dirty="0" smtClean="0"/>
              <a:t>Simulator:</a:t>
            </a:r>
          </a:p>
          <a:p>
            <a:pPr lvl="1"/>
            <a:r>
              <a:rPr lang="en-CA" dirty="0" smtClean="0"/>
              <a:t>CUDA Toolkit (3.1 / 4.0 / </a:t>
            </a:r>
            <a:r>
              <a:rPr lang="en-CA" b="1" u="sng" dirty="0" smtClean="0"/>
              <a:t>4.2</a:t>
            </a:r>
            <a:r>
              <a:rPr lang="en-CA" dirty="0" smtClean="0"/>
              <a:t>)</a:t>
            </a:r>
          </a:p>
          <a:p>
            <a:pPr lvl="1"/>
            <a:r>
              <a:rPr lang="en-CA" dirty="0" err="1" smtClean="0"/>
              <a:t>gcc</a:t>
            </a:r>
            <a:r>
              <a:rPr lang="en-CA" dirty="0" smtClean="0"/>
              <a:t>, g++, make, </a:t>
            </a:r>
            <a:r>
              <a:rPr lang="en-CA" dirty="0" err="1" smtClean="0"/>
              <a:t>makedepend</a:t>
            </a:r>
            <a:endParaRPr lang="en-CA" dirty="0" smtClean="0"/>
          </a:p>
          <a:p>
            <a:pPr lvl="1"/>
            <a:r>
              <a:rPr lang="en-CA" dirty="0" err="1" smtClean="0"/>
              <a:t>xutils</a:t>
            </a:r>
            <a:r>
              <a:rPr lang="en-CA" dirty="0" smtClean="0"/>
              <a:t>, bison, flex, </a:t>
            </a:r>
            <a:r>
              <a:rPr lang="en-CA" dirty="0" err="1" smtClean="0"/>
              <a:t>zlib</a:t>
            </a:r>
            <a:endParaRPr lang="en-CA" dirty="0" smtClean="0"/>
          </a:p>
          <a:p>
            <a:r>
              <a:rPr lang="en-CA" dirty="0" err="1" smtClean="0"/>
              <a:t>AerialVision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python-</a:t>
            </a:r>
            <a:r>
              <a:rPr lang="en-CA" dirty="0" err="1" smtClean="0"/>
              <a:t>pmw</a:t>
            </a:r>
            <a:r>
              <a:rPr lang="en-CA" dirty="0" smtClean="0"/>
              <a:t>, python-ply, python-</a:t>
            </a:r>
            <a:r>
              <a:rPr lang="en-CA" dirty="0" err="1" smtClean="0"/>
              <a:t>numpy</a:t>
            </a:r>
            <a:endParaRPr lang="en-CA" dirty="0" smtClean="0"/>
          </a:p>
          <a:p>
            <a:pPr lvl="1"/>
            <a:r>
              <a:rPr lang="en-CA" dirty="0" smtClean="0"/>
              <a:t>python-</a:t>
            </a:r>
            <a:r>
              <a:rPr lang="en-CA" dirty="0" err="1" smtClean="0"/>
              <a:t>matplotlib</a:t>
            </a:r>
            <a:r>
              <a:rPr lang="en-CA" dirty="0" smtClean="0"/>
              <a:t>, libpng12-dev</a:t>
            </a:r>
          </a:p>
          <a:p>
            <a:r>
              <a:rPr lang="en-CA" dirty="0" smtClean="0"/>
              <a:t>Documentation:</a:t>
            </a:r>
          </a:p>
          <a:p>
            <a:pPr lvl="1"/>
            <a:r>
              <a:rPr lang="en-CA" dirty="0" err="1" smtClean="0"/>
              <a:t>doxygen</a:t>
            </a:r>
            <a:r>
              <a:rPr lang="en-CA" dirty="0" smtClean="0"/>
              <a:t>, </a:t>
            </a:r>
            <a:r>
              <a:rPr lang="en-CA" dirty="0" err="1" smtClean="0"/>
              <a:t>graphviz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Dependencies –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6550">
              <a:buSzPct val="45000"/>
              <a:buFont typeface="Wingdings" pitchFamily="2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 smtClean="0"/>
              <a:t>Ubuntu</a:t>
            </a:r>
            <a:r>
              <a:rPr lang="en-US" dirty="0" smtClean="0"/>
              <a:t>?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dirty="0" err="1" smtClean="0">
                <a:latin typeface="Courier New" pitchFamily="49" charset="0"/>
              </a:rPr>
              <a:t>sudo</a:t>
            </a:r>
            <a:r>
              <a:rPr lang="en-US" sz="2000" dirty="0" smtClean="0">
                <a:latin typeface="Courier New" pitchFamily="49" charset="0"/>
              </a:rPr>
              <a:t> apt-get install build-essential </a:t>
            </a:r>
            <a:r>
              <a:rPr lang="en-US" sz="2000" dirty="0" err="1" smtClean="0">
                <a:latin typeface="Courier New" pitchFamily="49" charset="0"/>
              </a:rPr>
              <a:t>xutils</a:t>
            </a:r>
            <a:r>
              <a:rPr lang="en-US" sz="2000" dirty="0" smtClean="0">
                <a:latin typeface="Courier New" pitchFamily="49" charset="0"/>
              </a:rPr>
              <a:t>-dev bison zlib1g-dev flex libglu1-mesa-dev </a:t>
            </a:r>
            <a:r>
              <a:rPr lang="en-US" sz="2000" dirty="0" err="1" smtClean="0">
                <a:latin typeface="Courier New" pitchFamily="49" charset="0"/>
              </a:rPr>
              <a:t>doxygen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graphviz</a:t>
            </a:r>
            <a:r>
              <a:rPr lang="en-US" sz="2000" dirty="0" smtClean="0">
                <a:latin typeface="Courier New" pitchFamily="49" charset="0"/>
              </a:rPr>
              <a:t> python-</a:t>
            </a:r>
            <a:r>
              <a:rPr lang="en-US" sz="2000" dirty="0" err="1" smtClean="0">
                <a:latin typeface="Courier New" pitchFamily="49" charset="0"/>
              </a:rPr>
              <a:t>pmw</a:t>
            </a:r>
            <a:r>
              <a:rPr lang="en-US" sz="2000" dirty="0" smtClean="0">
                <a:latin typeface="Courier New" pitchFamily="49" charset="0"/>
              </a:rPr>
              <a:t> python-ply python-</a:t>
            </a:r>
            <a:r>
              <a:rPr lang="en-US" sz="2000" dirty="0" err="1" smtClean="0">
                <a:latin typeface="Courier New" pitchFamily="49" charset="0"/>
              </a:rPr>
              <a:t>numpy</a:t>
            </a:r>
            <a:r>
              <a:rPr lang="en-US" sz="2000" dirty="0" smtClean="0">
                <a:latin typeface="Courier New" pitchFamily="49" charset="0"/>
              </a:rPr>
              <a:t> libpng12-dev python-</a:t>
            </a:r>
            <a:r>
              <a:rPr lang="en-US" sz="2000" dirty="0" err="1" smtClean="0">
                <a:latin typeface="Courier New" pitchFamily="49" charset="0"/>
              </a:rPr>
              <a:t>matplotlib</a:t>
            </a:r>
            <a:endParaRPr lang="en-US" sz="2000" dirty="0" smtClean="0">
              <a:latin typeface="Courier New" pitchFamily="49" charset="0"/>
            </a:endParaRP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GPGPU-</a:t>
            </a:r>
            <a:r>
              <a:rPr lang="en-CA" dirty="0" err="1" smtClean="0"/>
              <a:t>Sim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GPGPU-</a:t>
            </a:r>
            <a:r>
              <a:rPr lang="en-CA" dirty="0" err="1" smtClean="0"/>
              <a:t>Sim</a:t>
            </a:r>
            <a:r>
              <a:rPr lang="en-CA" dirty="0" smtClean="0"/>
              <a:t>: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git clone git://dev.ece.ubc.ca/gpgpu-sim</a:t>
            </a:r>
          </a:p>
          <a:p>
            <a:r>
              <a:rPr lang="en-CA" dirty="0" smtClean="0"/>
              <a:t>Configure your environment:</a:t>
            </a:r>
          </a:p>
          <a:p>
            <a:pPr lvl="1"/>
            <a:r>
              <a:rPr lang="en-CA" sz="2400" dirty="0" smtClean="0"/>
              <a:t>Setup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CUDA_INSTALL_PATH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setup_environment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release</a:t>
            </a:r>
          </a:p>
          <a:p>
            <a:r>
              <a:rPr lang="en-CA" dirty="0" smtClean="0"/>
              <a:t>Compile: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GPGPU-</a:t>
            </a:r>
            <a:r>
              <a:rPr lang="en-CA" dirty="0" err="1" smtClean="0"/>
              <a:t>Sim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Copy </a:t>
            </a:r>
            <a:r>
              <a:rPr lang="en-CA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gpgpusim.config</a:t>
            </a:r>
            <a:r>
              <a:rPr lang="en-CA" sz="28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config_fermi_islip.txt</a:t>
            </a:r>
            <a:r>
              <a:rPr lang="en-CA" sz="2800" dirty="0" smtClean="0"/>
              <a:t> and </a:t>
            </a:r>
            <a:r>
              <a:rPr lang="en-CA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mcpat.xml</a:t>
            </a:r>
            <a:r>
              <a:rPr lang="en-CA" sz="2800" dirty="0" smtClean="0"/>
              <a:t> from v3.x/</a:t>
            </a:r>
            <a:r>
              <a:rPr lang="en-CA" sz="2800" dirty="0" err="1" smtClean="0"/>
              <a:t>configs</a:t>
            </a:r>
            <a:r>
              <a:rPr lang="en-CA" sz="2800" dirty="0" smtClean="0"/>
              <a:t>/GTX480/ to the directory containing your CUDA or </a:t>
            </a:r>
            <a:r>
              <a:rPr lang="en-CA" sz="2800" dirty="0" err="1" smtClean="0"/>
              <a:t>OpenCL</a:t>
            </a:r>
            <a:r>
              <a:rPr lang="en-CA" sz="2800" dirty="0" smtClean="0"/>
              <a:t> application binary.</a:t>
            </a:r>
          </a:p>
          <a:p>
            <a:endParaRPr lang="en-CA" sz="2800" dirty="0" smtClean="0"/>
          </a:p>
          <a:p>
            <a:r>
              <a:rPr lang="en-CA" sz="2800" dirty="0" smtClean="0"/>
              <a:t>Configure environment (if new terminal)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setup_environment</a:t>
            </a: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sz="2800" dirty="0" smtClean="0"/>
              <a:t>Run the benchmark!!</a:t>
            </a:r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</a:t>
            </a:r>
            <a:fld id="{04A30472-1F13-421E-840D-2D47BAB9B5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GPGPU-Sim Tutorial (MICRO 2012) 3: Setup and Run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</a:t>
            </a:r>
            <a:fld id="{2DCAE7AC-0DFB-40CF-A4F2-C416A0FCE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998450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Tutorial-Intro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1-Tutorial-Intro</Template>
  <TotalTime>71</TotalTime>
  <Words>413</Words>
  <Application>Microsoft Office PowerPoint</Application>
  <PresentationFormat>On-screen Show (4:3)</PresentationFormat>
  <Paragraphs>131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1-Tutorial-Intro</vt:lpstr>
      <vt:lpstr>Overview</vt:lpstr>
      <vt:lpstr>Software Dependencies</vt:lpstr>
      <vt:lpstr>Software Dependencies – 2</vt:lpstr>
      <vt:lpstr>Building GPGPU-Sim</vt:lpstr>
      <vt:lpstr>Running GPGPU-Sim</vt:lpstr>
      <vt:lpstr>DEMO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wlfung</dc:creator>
  <cp:lastModifiedBy>Tayler</cp:lastModifiedBy>
  <cp:revision>11</cp:revision>
  <dcterms:created xsi:type="dcterms:W3CDTF">2012-06-13T21:40:27Z</dcterms:created>
  <dcterms:modified xsi:type="dcterms:W3CDTF">2012-12-09T00:37:41Z</dcterms:modified>
</cp:coreProperties>
</file>