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Roboto Condensed Light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10">
          <p15:clr>
            <a:srgbClr val="9AA0A6"/>
          </p15:clr>
        </p15:guide>
        <p15:guide id="2" pos="5250">
          <p15:clr>
            <a:srgbClr val="9AA0A6"/>
          </p15:clr>
        </p15:guide>
        <p15:guide id="3" orient="horz" pos="3240">
          <p15:clr>
            <a:srgbClr val="9AA0A6"/>
          </p15:clr>
        </p15:guide>
        <p15:guide id="4" orient="horz" pos="510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2835">
          <p15:clr>
            <a:srgbClr val="9AA0A6"/>
          </p15:clr>
        </p15:guide>
        <p15:guide id="7" pos="2402">
          <p15:clr>
            <a:srgbClr val="9AA0A6"/>
          </p15:clr>
        </p15:guide>
        <p15:guide id="8" pos="3358">
          <p15:clr>
            <a:srgbClr val="9AA0A6"/>
          </p15:clr>
        </p15:guide>
        <p15:guide id="9" pos="43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0"/>
        <p:guide pos="5250"/>
        <p:guide pos="3240" orient="horz"/>
        <p:guide pos="510" orient="horz"/>
        <p:guide pos="2880"/>
        <p:guide pos="2835" orient="horz"/>
        <p:guide pos="2402"/>
        <p:guide pos="3358"/>
        <p:guide pos="43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bold.fntdata"/><Relationship Id="rId30" Type="http://schemas.openxmlformats.org/officeDocument/2006/relationships/font" Target="fonts/RobotoCondensed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italic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.fntdata"/><Relationship Id="rId12" Type="http://schemas.openxmlformats.org/officeDocument/2006/relationships/slide" Target="slides/slide7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10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aticon.com/packs/dating-app-12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3c9ab0c4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3c9ab0c4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78e4813d26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78e4813d2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78e4813d26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78e4813d26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78e4813d26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78e4813d26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6347246601_1_15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6347246601_1_15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https://www.flaticon.com/packs/dating-app-12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633c9ab0c4_0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633c9ab0c4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78fc1e546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78fc1e546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3c9ab0c4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33c9ab0c4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Review somethings that you have just heard </a:t>
            </a:r>
            <a:endParaRPr sz="1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d01c3ee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3d01c3ee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33c9ab0c4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33c9ab0c4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 prize in a scientific research project at school level.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</a:t>
            </a:r>
            <a:r>
              <a:rPr lang="en"/>
              <a:t>xcellent thesis protection with 10 points.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Won 3rd prize in robocode programming contest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Participated in ACM ICPC contest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Got many scholarships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Won </a:t>
            </a:r>
            <a:r>
              <a:rPr b="1" lang="en" sz="1200">
                <a:highlight>
                  <a:srgbClr val="FFFFFF"/>
                </a:highlight>
              </a:rPr>
              <a:t>Consolation prize</a:t>
            </a:r>
            <a:r>
              <a:rPr lang="en"/>
              <a:t> to encourage the olympic exam at the department level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8e4813d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8e4813d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8e4813d2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78e4813d2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633c9ab0c4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633c9ab0c4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8e4813d2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8e4813d2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424"/>
                </a:solidFill>
                <a:highlight>
                  <a:srgbClr val="FFFFFF"/>
                </a:highlight>
              </a:rPr>
              <a:t>Your first impression is important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33c9ab0c4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33c9ab0c4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14042"/>
                </a:solidFill>
                <a:highlight>
                  <a:srgbClr val="FFFFFF"/>
                </a:highlight>
              </a:rPr>
              <a:t>In this ever-connected era, it can sometimes be hard to disconnect and focus on the things that are right in front of you.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74217" y="1"/>
            <a:ext cx="6969771" cy="5162686"/>
          </a:xfrm>
          <a:custGeom>
            <a:rect b="b" l="l" r="r" t="t"/>
            <a:pathLst>
              <a:path extrusionOk="0" h="46182" w="62347">
                <a:moveTo>
                  <a:pt x="62346" y="1"/>
                </a:moveTo>
                <a:cubicBezTo>
                  <a:pt x="61396" y="1153"/>
                  <a:pt x="60333" y="2183"/>
                  <a:pt x="59047" y="2775"/>
                </a:cubicBezTo>
                <a:cubicBezTo>
                  <a:pt x="55668" y="4341"/>
                  <a:pt x="51607" y="3715"/>
                  <a:pt x="48083" y="4890"/>
                </a:cubicBezTo>
                <a:cubicBezTo>
                  <a:pt x="42881" y="6635"/>
                  <a:pt x="44603" y="10774"/>
                  <a:pt x="43496" y="14991"/>
                </a:cubicBezTo>
                <a:cubicBezTo>
                  <a:pt x="42799" y="17655"/>
                  <a:pt x="40382" y="18591"/>
                  <a:pt x="37888" y="18591"/>
                </a:cubicBezTo>
                <a:cubicBezTo>
                  <a:pt x="37501" y="18591"/>
                  <a:pt x="37112" y="18569"/>
                  <a:pt x="36728" y="18527"/>
                </a:cubicBezTo>
                <a:cubicBezTo>
                  <a:pt x="33780" y="18199"/>
                  <a:pt x="31291" y="17205"/>
                  <a:pt x="28584" y="17205"/>
                </a:cubicBezTo>
                <a:cubicBezTo>
                  <a:pt x="27510" y="17205"/>
                  <a:pt x="26401" y="17361"/>
                  <a:pt x="25216" y="17778"/>
                </a:cubicBezTo>
                <a:cubicBezTo>
                  <a:pt x="21960" y="18907"/>
                  <a:pt x="19332" y="21492"/>
                  <a:pt x="18582" y="24903"/>
                </a:cubicBezTo>
                <a:cubicBezTo>
                  <a:pt x="17810" y="28405"/>
                  <a:pt x="19198" y="33059"/>
                  <a:pt x="15181" y="35006"/>
                </a:cubicBezTo>
                <a:cubicBezTo>
                  <a:pt x="11154" y="36963"/>
                  <a:pt x="5415" y="35419"/>
                  <a:pt x="2327" y="39324"/>
                </a:cubicBezTo>
                <a:cubicBezTo>
                  <a:pt x="749" y="41304"/>
                  <a:pt x="0" y="43754"/>
                  <a:pt x="0" y="46182"/>
                </a:cubicBezTo>
                <a:lnTo>
                  <a:pt x="62346" y="46182"/>
                </a:lnTo>
                <a:lnTo>
                  <a:pt x="62346" y="1"/>
                </a:lnTo>
                <a:close/>
              </a:path>
            </a:pathLst>
          </a:custGeom>
          <a:solidFill>
            <a:srgbClr val="FF5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086821" y="935883"/>
            <a:ext cx="2744667" cy="2887800"/>
            <a:chOff x="730691" y="518416"/>
            <a:chExt cx="1930553" cy="2031230"/>
          </a:xfrm>
        </p:grpSpPr>
        <p:sp>
          <p:nvSpPr>
            <p:cNvPr id="11" name="Google Shape;11;p2"/>
            <p:cNvSpPr/>
            <p:nvPr/>
          </p:nvSpPr>
          <p:spPr>
            <a:xfrm rot="2162328">
              <a:off x="2119668" y="2058318"/>
              <a:ext cx="417847" cy="407395"/>
            </a:xfrm>
            <a:custGeom>
              <a:rect b="b" l="l" r="r" t="t"/>
              <a:pathLst>
                <a:path extrusionOk="0" h="10524" w="10794">
                  <a:moveTo>
                    <a:pt x="5719" y="1"/>
                  </a:moveTo>
                  <a:cubicBezTo>
                    <a:pt x="4695" y="1"/>
                    <a:pt x="3572" y="394"/>
                    <a:pt x="2687" y="978"/>
                  </a:cubicBezTo>
                  <a:cubicBezTo>
                    <a:pt x="584" y="2368"/>
                    <a:pt x="0" y="5202"/>
                    <a:pt x="1391" y="7306"/>
                  </a:cubicBezTo>
                  <a:cubicBezTo>
                    <a:pt x="2464" y="8933"/>
                    <a:pt x="4975" y="10523"/>
                    <a:pt x="7033" y="10523"/>
                  </a:cubicBezTo>
                  <a:cubicBezTo>
                    <a:pt x="7639" y="10523"/>
                    <a:pt x="8206" y="10383"/>
                    <a:pt x="8686" y="10066"/>
                  </a:cubicBezTo>
                  <a:cubicBezTo>
                    <a:pt x="10793" y="8676"/>
                    <a:pt x="8729" y="5302"/>
                    <a:pt x="8529" y="2788"/>
                  </a:cubicBezTo>
                  <a:cubicBezTo>
                    <a:pt x="8366" y="751"/>
                    <a:pt x="7136" y="1"/>
                    <a:pt x="5719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162348">
              <a:off x="2428043" y="557036"/>
              <a:ext cx="194581" cy="194581"/>
            </a:xfrm>
            <a:custGeom>
              <a:rect b="b" l="l" r="r" t="t"/>
              <a:pathLst>
                <a:path extrusionOk="0" h="1725" w="1725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38"/>
                    <a:pt x="387" y="1725"/>
                    <a:pt x="864" y="1725"/>
                  </a:cubicBezTo>
                  <a:cubicBezTo>
                    <a:pt x="1337" y="1725"/>
                    <a:pt x="1724" y="1338"/>
                    <a:pt x="1724" y="864"/>
                  </a:cubicBezTo>
                  <a:cubicBezTo>
                    <a:pt x="1724" y="387"/>
                    <a:pt x="1337" y="1"/>
                    <a:pt x="864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162328">
              <a:off x="737710" y="1512560"/>
              <a:ext cx="35537" cy="35421"/>
            </a:xfrm>
            <a:custGeom>
              <a:rect b="b" l="l" r="r" t="t"/>
              <a:pathLst>
                <a:path extrusionOk="0" h="915" w="918">
                  <a:moveTo>
                    <a:pt x="461" y="1"/>
                  </a:moveTo>
                  <a:cubicBezTo>
                    <a:pt x="208" y="1"/>
                    <a:pt x="1" y="204"/>
                    <a:pt x="1" y="458"/>
                  </a:cubicBezTo>
                  <a:cubicBezTo>
                    <a:pt x="1" y="711"/>
                    <a:pt x="208" y="914"/>
                    <a:pt x="461" y="914"/>
                  </a:cubicBezTo>
                  <a:cubicBezTo>
                    <a:pt x="711" y="914"/>
                    <a:pt x="918" y="711"/>
                    <a:pt x="918" y="458"/>
                  </a:cubicBezTo>
                  <a:cubicBezTo>
                    <a:pt x="918" y="204"/>
                    <a:pt x="711" y="1"/>
                    <a:pt x="461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162328">
              <a:off x="1399594" y="997588"/>
              <a:ext cx="22220" cy="22259"/>
            </a:xfrm>
            <a:custGeom>
              <a:rect b="b" l="l" r="r" t="t"/>
              <a:pathLst>
                <a:path extrusionOk="0" h="575" w="574">
                  <a:moveTo>
                    <a:pt x="28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48"/>
                    <a:pt x="130" y="574"/>
                    <a:pt x="287" y="574"/>
                  </a:cubicBezTo>
                  <a:cubicBezTo>
                    <a:pt x="447" y="574"/>
                    <a:pt x="573" y="448"/>
                    <a:pt x="573" y="288"/>
                  </a:cubicBezTo>
                  <a:cubicBezTo>
                    <a:pt x="573" y="131"/>
                    <a:pt x="447" y="1"/>
                    <a:pt x="287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35875" y="1497025"/>
            <a:ext cx="3498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35875" y="3549625"/>
            <a:ext cx="233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377175" y="540000"/>
            <a:ext cx="6389700" cy="624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141275" y="2908400"/>
            <a:ext cx="486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BLANK_1">
    <p:bg>
      <p:bgPr>
        <a:solidFill>
          <a:srgbClr val="FF586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ctrTitle"/>
          </p:nvPr>
        </p:nvSpPr>
        <p:spPr>
          <a:xfrm>
            <a:off x="1019174" y="3019700"/>
            <a:ext cx="159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1019250" y="3597500"/>
            <a:ext cx="1590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2" type="title"/>
          </p:nvPr>
        </p:nvSpPr>
        <p:spPr>
          <a:xfrm>
            <a:off x="1409550" y="2196188"/>
            <a:ext cx="8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3" type="ctrTitle"/>
          </p:nvPr>
        </p:nvSpPr>
        <p:spPr>
          <a:xfrm>
            <a:off x="2857537" y="3019700"/>
            <a:ext cx="159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4" type="subTitle"/>
          </p:nvPr>
        </p:nvSpPr>
        <p:spPr>
          <a:xfrm>
            <a:off x="2857537" y="3597500"/>
            <a:ext cx="1590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5" type="title"/>
          </p:nvPr>
        </p:nvSpPr>
        <p:spPr>
          <a:xfrm>
            <a:off x="3247837" y="2196188"/>
            <a:ext cx="8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6" type="ctrTitle"/>
          </p:nvPr>
        </p:nvSpPr>
        <p:spPr>
          <a:xfrm>
            <a:off x="4695875" y="3019700"/>
            <a:ext cx="159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7" type="subTitle"/>
          </p:nvPr>
        </p:nvSpPr>
        <p:spPr>
          <a:xfrm>
            <a:off x="4695800" y="3597500"/>
            <a:ext cx="1590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8" type="title"/>
          </p:nvPr>
        </p:nvSpPr>
        <p:spPr>
          <a:xfrm>
            <a:off x="5087913" y="2196188"/>
            <a:ext cx="8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9" type="ctrTitle"/>
          </p:nvPr>
        </p:nvSpPr>
        <p:spPr>
          <a:xfrm>
            <a:off x="6534213" y="3019700"/>
            <a:ext cx="159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3" type="subTitle"/>
          </p:nvPr>
        </p:nvSpPr>
        <p:spPr>
          <a:xfrm>
            <a:off x="6534213" y="3597500"/>
            <a:ext cx="1590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14" type="title"/>
          </p:nvPr>
        </p:nvSpPr>
        <p:spPr>
          <a:xfrm>
            <a:off x="6928013" y="2196188"/>
            <a:ext cx="8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5"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BLANK_1_2">
    <p:bg>
      <p:bgPr>
        <a:solidFill>
          <a:srgbClr val="FF586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flipH="1" rot="-8462535">
            <a:off x="-2063690" y="-113995"/>
            <a:ext cx="2825165" cy="2849869"/>
          </a:xfrm>
          <a:custGeom>
            <a:rect b="b" l="l" r="r" t="t"/>
            <a:pathLst>
              <a:path extrusionOk="0" h="10524" w="10794">
                <a:moveTo>
                  <a:pt x="5719" y="1"/>
                </a:moveTo>
                <a:cubicBezTo>
                  <a:pt x="4695" y="1"/>
                  <a:pt x="3572" y="394"/>
                  <a:pt x="2687" y="978"/>
                </a:cubicBezTo>
                <a:cubicBezTo>
                  <a:pt x="584" y="2368"/>
                  <a:pt x="0" y="5202"/>
                  <a:pt x="1391" y="7306"/>
                </a:cubicBezTo>
                <a:cubicBezTo>
                  <a:pt x="2464" y="8933"/>
                  <a:pt x="4975" y="10523"/>
                  <a:pt x="7033" y="10523"/>
                </a:cubicBezTo>
                <a:cubicBezTo>
                  <a:pt x="7639" y="10523"/>
                  <a:pt x="8206" y="10383"/>
                  <a:pt x="8686" y="10066"/>
                </a:cubicBezTo>
                <a:cubicBezTo>
                  <a:pt x="10793" y="8676"/>
                  <a:pt x="8729" y="5302"/>
                  <a:pt x="8529" y="2788"/>
                </a:cubicBezTo>
                <a:cubicBezTo>
                  <a:pt x="8366" y="751"/>
                  <a:pt x="7136" y="1"/>
                  <a:pt x="5719" y="1"/>
                </a:cubicBezTo>
                <a:close/>
              </a:path>
            </a:pathLst>
          </a:custGeom>
          <a:solidFill>
            <a:srgbClr val="FFDF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hasCustomPrompt="1" idx="2" type="title"/>
          </p:nvPr>
        </p:nvSpPr>
        <p:spPr>
          <a:xfrm>
            <a:off x="3492300" y="1948575"/>
            <a:ext cx="215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BLANK_1_2_1">
    <p:bg>
      <p:bgPr>
        <a:solidFill>
          <a:schemeClr val="accent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352925" y="1533525"/>
            <a:ext cx="40710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219700" y="2571750"/>
            <a:ext cx="32046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1">
  <p:cSld name="ONE_COLUMN_TEXT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1533525"/>
            <a:ext cx="40710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2571750"/>
            <a:ext cx="32046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BLANK_1_1">
    <p:bg>
      <p:bgPr>
        <a:solidFill>
          <a:srgbClr val="FF586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890925" y="3266600"/>
            <a:ext cx="21720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486000" y="3266600"/>
            <a:ext cx="21720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6081075" y="3266600"/>
            <a:ext cx="21720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972225" y="2969135"/>
            <a:ext cx="20094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3567300" y="2969135"/>
            <a:ext cx="20094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6162375" y="2969135"/>
            <a:ext cx="20094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BLANK_1_1_1">
    <p:bg>
      <p:bgPr>
        <a:solidFill>
          <a:srgbClr val="FF586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205200" y="3989075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subTitle"/>
          </p:nvPr>
        </p:nvSpPr>
        <p:spPr>
          <a:xfrm>
            <a:off x="588950" y="3061400"/>
            <a:ext cx="4080600" cy="670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36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5090925" y="3989075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4" type="subTitle"/>
          </p:nvPr>
        </p:nvSpPr>
        <p:spPr>
          <a:xfrm>
            <a:off x="4474775" y="3061400"/>
            <a:ext cx="4080600" cy="670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36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5" type="subTitle"/>
          </p:nvPr>
        </p:nvSpPr>
        <p:spPr>
          <a:xfrm>
            <a:off x="1205200" y="2158275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6" type="subTitle"/>
          </p:nvPr>
        </p:nvSpPr>
        <p:spPr>
          <a:xfrm>
            <a:off x="588825" y="1230650"/>
            <a:ext cx="4080600" cy="670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36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7" type="subTitle"/>
          </p:nvPr>
        </p:nvSpPr>
        <p:spPr>
          <a:xfrm>
            <a:off x="5090925" y="2158275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8" type="subTitle"/>
          </p:nvPr>
        </p:nvSpPr>
        <p:spPr>
          <a:xfrm>
            <a:off x="4474575" y="1230650"/>
            <a:ext cx="4080600" cy="670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36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BLANK_1_1_1_1">
    <p:bg>
      <p:bgPr>
        <a:solidFill>
          <a:srgbClr val="FF586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127063" y="3291025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subTitle"/>
          </p:nvPr>
        </p:nvSpPr>
        <p:spPr>
          <a:xfrm>
            <a:off x="1127063" y="2873075"/>
            <a:ext cx="2847900" cy="37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3" type="subTitle"/>
          </p:nvPr>
        </p:nvSpPr>
        <p:spPr>
          <a:xfrm>
            <a:off x="5169000" y="3291025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4" type="subTitle"/>
          </p:nvPr>
        </p:nvSpPr>
        <p:spPr>
          <a:xfrm>
            <a:off x="5169000" y="2873075"/>
            <a:ext cx="2847900" cy="37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2">
  <p:cSld name="BLANK_1_1_1_1_1">
    <p:bg>
      <p:bgPr>
        <a:solidFill>
          <a:srgbClr val="FF5864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1205200" y="3820300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2" type="subTitle"/>
          </p:nvPr>
        </p:nvSpPr>
        <p:spPr>
          <a:xfrm>
            <a:off x="1205200" y="3303125"/>
            <a:ext cx="2847900" cy="37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3" type="subTitle"/>
          </p:nvPr>
        </p:nvSpPr>
        <p:spPr>
          <a:xfrm>
            <a:off x="5090925" y="3820300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4" type="subTitle"/>
          </p:nvPr>
        </p:nvSpPr>
        <p:spPr>
          <a:xfrm>
            <a:off x="5090925" y="3303125"/>
            <a:ext cx="2847900" cy="37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5" type="subTitle"/>
          </p:nvPr>
        </p:nvSpPr>
        <p:spPr>
          <a:xfrm>
            <a:off x="1205200" y="2175000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6" type="subTitle"/>
          </p:nvPr>
        </p:nvSpPr>
        <p:spPr>
          <a:xfrm>
            <a:off x="1205200" y="1644850"/>
            <a:ext cx="2847900" cy="37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 sz="1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7" type="subTitle"/>
          </p:nvPr>
        </p:nvSpPr>
        <p:spPr>
          <a:xfrm>
            <a:off x="5090925" y="2175000"/>
            <a:ext cx="2847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Condensed Light"/>
              <a:buNone/>
              <a:defRPr sz="11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8" type="subTitle"/>
          </p:nvPr>
        </p:nvSpPr>
        <p:spPr>
          <a:xfrm>
            <a:off x="5090925" y="1644850"/>
            <a:ext cx="2847900" cy="37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taatliches"/>
              <a:buNone/>
              <a:defRPr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taatliches"/>
              <a:buNone/>
              <a:defRPr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477600" y="852800"/>
            <a:ext cx="6188700" cy="3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600">
                <a:solidFill>
                  <a:srgbClr val="2012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and text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720000" y="1840175"/>
            <a:ext cx="35973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2" type="subTitle"/>
          </p:nvPr>
        </p:nvSpPr>
        <p:spPr>
          <a:xfrm>
            <a:off x="720000" y="3059311"/>
            <a:ext cx="3597300" cy="39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3" type="subTitle"/>
          </p:nvPr>
        </p:nvSpPr>
        <p:spPr>
          <a:xfrm>
            <a:off x="720000" y="4218975"/>
            <a:ext cx="35973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hasCustomPrompt="1" type="title"/>
          </p:nvPr>
        </p:nvSpPr>
        <p:spPr>
          <a:xfrm>
            <a:off x="720000" y="1259425"/>
            <a:ext cx="35973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586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1"/>
          <p:cNvSpPr txBox="1"/>
          <p:nvPr>
            <p:ph hasCustomPrompt="1" idx="4" type="title"/>
          </p:nvPr>
        </p:nvSpPr>
        <p:spPr>
          <a:xfrm>
            <a:off x="720000" y="2458568"/>
            <a:ext cx="35973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2C4C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1"/>
          <p:cNvSpPr txBox="1"/>
          <p:nvPr>
            <p:ph hasCustomPrompt="1" idx="5" type="title"/>
          </p:nvPr>
        </p:nvSpPr>
        <p:spPr>
          <a:xfrm>
            <a:off x="720000" y="3657796"/>
            <a:ext cx="35973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taatliches"/>
              <a:buNone/>
              <a:defRPr sz="36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/>
          <p:nvPr>
            <p:ph idx="6"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744225" y="3950100"/>
            <a:ext cx="24654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2" type="subTitle"/>
          </p:nvPr>
        </p:nvSpPr>
        <p:spPr>
          <a:xfrm>
            <a:off x="3339300" y="3950097"/>
            <a:ext cx="24654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3" type="subTitle"/>
          </p:nvPr>
        </p:nvSpPr>
        <p:spPr>
          <a:xfrm>
            <a:off x="5934375" y="3950097"/>
            <a:ext cx="24654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4" type="subTitle"/>
          </p:nvPr>
        </p:nvSpPr>
        <p:spPr>
          <a:xfrm>
            <a:off x="744250" y="3500222"/>
            <a:ext cx="24654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5" type="subTitle"/>
          </p:nvPr>
        </p:nvSpPr>
        <p:spPr>
          <a:xfrm>
            <a:off x="3567300" y="3500223"/>
            <a:ext cx="20094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6" type="subTitle"/>
          </p:nvPr>
        </p:nvSpPr>
        <p:spPr>
          <a:xfrm>
            <a:off x="6162375" y="3500223"/>
            <a:ext cx="20094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7" type="subTitle"/>
          </p:nvPr>
        </p:nvSpPr>
        <p:spPr>
          <a:xfrm>
            <a:off x="744250" y="2457525"/>
            <a:ext cx="24654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8" type="subTitle"/>
          </p:nvPr>
        </p:nvSpPr>
        <p:spPr>
          <a:xfrm>
            <a:off x="3339300" y="2457525"/>
            <a:ext cx="24654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9" type="subTitle"/>
          </p:nvPr>
        </p:nvSpPr>
        <p:spPr>
          <a:xfrm>
            <a:off x="5934375" y="2457525"/>
            <a:ext cx="24654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3" type="subTitle"/>
          </p:nvPr>
        </p:nvSpPr>
        <p:spPr>
          <a:xfrm>
            <a:off x="972225" y="1931460"/>
            <a:ext cx="20094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4" type="subTitle"/>
          </p:nvPr>
        </p:nvSpPr>
        <p:spPr>
          <a:xfrm>
            <a:off x="3567300" y="1931460"/>
            <a:ext cx="20094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5" type="subTitle"/>
          </p:nvPr>
        </p:nvSpPr>
        <p:spPr>
          <a:xfrm>
            <a:off x="6162375" y="1931460"/>
            <a:ext cx="20094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720000" y="1175450"/>
            <a:ext cx="34983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720000" y="2648675"/>
            <a:ext cx="34983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32" name="Google Shape;132;p23"/>
          <p:cNvSpPr txBox="1"/>
          <p:nvPr/>
        </p:nvSpPr>
        <p:spPr>
          <a:xfrm>
            <a:off x="720000" y="3821650"/>
            <a:ext cx="343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rgbClr val="20124D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" sz="10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rgbClr val="20124D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" sz="10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rgbClr val="20124D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r>
              <a:rPr lang="en" sz="10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900">
              <a:solidFill>
                <a:srgbClr val="20124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5864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247450"/>
            <a:ext cx="77040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lab SemiBold"/>
              <a:buAutoNum type="arabicPeriod"/>
              <a:defRPr sz="12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lab SemiBold"/>
              <a:buAutoNum type="alphaLcPeriod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lab SemiBold"/>
              <a:buAutoNum type="romanLcPeriod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lab SemiBold"/>
              <a:buAutoNum type="arabicPeriod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lab SemiBold"/>
              <a:buAutoNum type="alphaLcPeriod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lab SemiBold"/>
              <a:buAutoNum type="romanLcPeriod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lab SemiBold"/>
              <a:buAutoNum type="arabicPeriod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lab SemiBold"/>
              <a:buAutoNum type="alphaLcPeriod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Josefin Slab SemiBold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968075" y="2406725"/>
            <a:ext cx="31659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24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968075" y="2869375"/>
            <a:ext cx="31659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4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ctrTitle"/>
          </p:nvPr>
        </p:nvSpPr>
        <p:spPr>
          <a:xfrm>
            <a:off x="5010000" y="2406725"/>
            <a:ext cx="31659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24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010000" y="2869375"/>
            <a:ext cx="31659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4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 Condensed Light"/>
              <a:buNone/>
              <a:defRPr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flipH="1">
            <a:off x="-704757" y="0"/>
            <a:ext cx="5696157" cy="5156227"/>
          </a:xfrm>
          <a:custGeom>
            <a:rect b="b" l="l" r="r" t="t"/>
            <a:pathLst>
              <a:path extrusionOk="0" h="42176" w="46708">
                <a:moveTo>
                  <a:pt x="31146" y="0"/>
                </a:moveTo>
                <a:cubicBezTo>
                  <a:pt x="29479" y="974"/>
                  <a:pt x="28059" y="2372"/>
                  <a:pt x="27040" y="4039"/>
                </a:cubicBezTo>
                <a:cubicBezTo>
                  <a:pt x="24300" y="8413"/>
                  <a:pt x="26705" y="13436"/>
                  <a:pt x="25944" y="18359"/>
                </a:cubicBezTo>
                <a:cubicBezTo>
                  <a:pt x="24937" y="24825"/>
                  <a:pt x="16435" y="24400"/>
                  <a:pt x="11614" y="25261"/>
                </a:cubicBezTo>
                <a:cubicBezTo>
                  <a:pt x="8425" y="25832"/>
                  <a:pt x="5270" y="27219"/>
                  <a:pt x="2965" y="29534"/>
                </a:cubicBezTo>
                <a:cubicBezTo>
                  <a:pt x="1097" y="31403"/>
                  <a:pt x="404" y="33942"/>
                  <a:pt x="292" y="36515"/>
                </a:cubicBezTo>
                <a:cubicBezTo>
                  <a:pt x="258" y="37377"/>
                  <a:pt x="0" y="42176"/>
                  <a:pt x="1433" y="42176"/>
                </a:cubicBezTo>
                <a:lnTo>
                  <a:pt x="46707" y="42176"/>
                </a:lnTo>
                <a:lnTo>
                  <a:pt x="46707" y="0"/>
                </a:lnTo>
                <a:close/>
              </a:path>
            </a:pathLst>
          </a:custGeom>
          <a:solidFill>
            <a:srgbClr val="FF5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352925" y="1533525"/>
            <a:ext cx="40710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5219700" y="2571750"/>
            <a:ext cx="32046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721701" y="2944050"/>
            <a:ext cx="2157900" cy="3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721700" y="1954175"/>
            <a:ext cx="3558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subTitle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hasCustomPrompt="1" idx="2" type="title"/>
          </p:nvPr>
        </p:nvSpPr>
        <p:spPr>
          <a:xfrm>
            <a:off x="3492300" y="1948575"/>
            <a:ext cx="215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b="1" sz="48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720000" y="1533525"/>
            <a:ext cx="29868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DF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Staatliches"/>
              <a:buNone/>
              <a:defRPr sz="30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Staatliches"/>
              <a:buNone/>
              <a:defRPr sz="30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Staatliches"/>
              <a:buNone/>
              <a:defRPr sz="30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Staatliches"/>
              <a:buNone/>
              <a:defRPr sz="30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Staatliches"/>
              <a:buNone/>
              <a:defRPr sz="30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Staatliches"/>
              <a:buNone/>
              <a:defRPr sz="30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Staatliches"/>
              <a:buNone/>
              <a:defRPr sz="30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Staatliches"/>
              <a:buNone/>
              <a:defRPr sz="30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Staatliches"/>
              <a:buNone/>
              <a:defRPr sz="30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Roboto Condensed Light"/>
              <a:buChar char="●"/>
              <a:defRPr sz="18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Roboto Condensed Light"/>
              <a:buChar char="○"/>
              <a:defRPr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Roboto Condensed Light"/>
              <a:buChar char="■"/>
              <a:defRPr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Roboto Condensed Light"/>
              <a:buChar char="●"/>
              <a:defRPr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Roboto Condensed Light"/>
              <a:buChar char="○"/>
              <a:defRPr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Roboto Condensed Light"/>
              <a:buChar char="■"/>
              <a:defRPr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Roboto Condensed Light"/>
              <a:buChar char="●"/>
              <a:defRPr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Roboto Condensed Light"/>
              <a:buChar char="○"/>
              <a:defRPr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Roboto Condensed Light"/>
              <a:buChar char="■"/>
              <a:defRPr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phongit.ou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aconsciousrethink.com/11834/first-date-tips-after-meeting-onlin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FD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4135411" y="4122638"/>
            <a:ext cx="2594100" cy="98400"/>
          </a:xfrm>
          <a:prstGeom prst="ellipse">
            <a:avLst/>
          </a:prstGeom>
          <a:solidFill>
            <a:srgbClr val="4C1130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7119950" y="4335975"/>
            <a:ext cx="1366800" cy="98400"/>
          </a:xfrm>
          <a:prstGeom prst="ellipse">
            <a:avLst/>
          </a:prstGeom>
          <a:solidFill>
            <a:srgbClr val="4C1130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62500" y="3549625"/>
            <a:ext cx="270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have a successful date ?</a:t>
            </a:r>
            <a:endParaRPr/>
          </a:p>
        </p:txBody>
      </p:sp>
      <p:sp>
        <p:nvSpPr>
          <p:cNvPr id="141" name="Google Shape;141;p25"/>
          <p:cNvSpPr txBox="1"/>
          <p:nvPr>
            <p:ph type="ctrTitle"/>
          </p:nvPr>
        </p:nvSpPr>
        <p:spPr>
          <a:xfrm>
            <a:off x="735875" y="540000"/>
            <a:ext cx="3055200" cy="30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DATING 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42" name="Google Shape;142;p25"/>
          <p:cNvGrpSpPr/>
          <p:nvPr/>
        </p:nvGrpSpPr>
        <p:grpSpPr>
          <a:xfrm>
            <a:off x="4321238" y="828954"/>
            <a:ext cx="4233956" cy="4047839"/>
            <a:chOff x="4254175" y="1095654"/>
            <a:chExt cx="4233956" cy="4047839"/>
          </a:xfrm>
        </p:grpSpPr>
        <p:sp>
          <p:nvSpPr>
            <p:cNvPr id="143" name="Google Shape;143;p25"/>
            <p:cNvSpPr/>
            <p:nvPr/>
          </p:nvSpPr>
          <p:spPr>
            <a:xfrm>
              <a:off x="4794466" y="4149709"/>
              <a:ext cx="79768" cy="131456"/>
            </a:xfrm>
            <a:custGeom>
              <a:rect b="b" l="l" r="r" t="t"/>
              <a:pathLst>
                <a:path extrusionOk="0" h="2528" w="1534">
                  <a:moveTo>
                    <a:pt x="887" y="0"/>
                  </a:moveTo>
                  <a:lnTo>
                    <a:pt x="0" y="1964"/>
                  </a:lnTo>
                  <a:lnTo>
                    <a:pt x="457" y="2527"/>
                  </a:lnTo>
                  <a:lnTo>
                    <a:pt x="1534" y="350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FF9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4834662" y="2839127"/>
              <a:ext cx="623896" cy="1318564"/>
            </a:xfrm>
            <a:custGeom>
              <a:rect b="b" l="l" r="r" t="t"/>
              <a:pathLst>
                <a:path extrusionOk="0" h="25357" w="11998">
                  <a:moveTo>
                    <a:pt x="8773" y="0"/>
                  </a:moveTo>
                  <a:cubicBezTo>
                    <a:pt x="8773" y="0"/>
                    <a:pt x="3468" y="11523"/>
                    <a:pt x="0" y="23666"/>
                  </a:cubicBezTo>
                  <a:cubicBezTo>
                    <a:pt x="385" y="24826"/>
                    <a:pt x="914" y="25356"/>
                    <a:pt x="914" y="25356"/>
                  </a:cubicBezTo>
                  <a:cubicBezTo>
                    <a:pt x="914" y="25356"/>
                    <a:pt x="1301" y="24146"/>
                    <a:pt x="1251" y="23666"/>
                  </a:cubicBezTo>
                  <a:cubicBezTo>
                    <a:pt x="1241" y="23564"/>
                    <a:pt x="1292" y="23532"/>
                    <a:pt x="1374" y="23532"/>
                  </a:cubicBezTo>
                  <a:cubicBezTo>
                    <a:pt x="1519" y="23532"/>
                    <a:pt x="1762" y="23634"/>
                    <a:pt x="1940" y="23634"/>
                  </a:cubicBezTo>
                  <a:cubicBezTo>
                    <a:pt x="2134" y="23634"/>
                    <a:pt x="2250" y="23511"/>
                    <a:pt x="2071" y="22996"/>
                  </a:cubicBezTo>
                  <a:cubicBezTo>
                    <a:pt x="1638" y="21742"/>
                    <a:pt x="5449" y="19815"/>
                    <a:pt x="4795" y="14973"/>
                  </a:cubicBezTo>
                  <a:lnTo>
                    <a:pt x="4795" y="14973"/>
                  </a:lnTo>
                  <a:cubicBezTo>
                    <a:pt x="4908" y="15147"/>
                    <a:pt x="4990" y="15219"/>
                    <a:pt x="5049" y="15219"/>
                  </a:cubicBezTo>
                  <a:cubicBezTo>
                    <a:pt x="5175" y="15219"/>
                    <a:pt x="5187" y="14877"/>
                    <a:pt x="5155" y="14513"/>
                  </a:cubicBezTo>
                  <a:cubicBezTo>
                    <a:pt x="6696" y="12203"/>
                    <a:pt x="11997" y="3918"/>
                    <a:pt x="11997" y="3918"/>
                  </a:cubicBezTo>
                  <a:lnTo>
                    <a:pt x="11491" y="0"/>
                  </a:ln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4697328" y="1626307"/>
              <a:ext cx="744536" cy="1251640"/>
            </a:xfrm>
            <a:custGeom>
              <a:rect b="b" l="l" r="r" t="t"/>
              <a:pathLst>
                <a:path extrusionOk="0" h="24070" w="14318">
                  <a:moveTo>
                    <a:pt x="14284" y="0"/>
                  </a:moveTo>
                  <a:cubicBezTo>
                    <a:pt x="14284" y="0"/>
                    <a:pt x="9187" y="717"/>
                    <a:pt x="8076" y="1867"/>
                  </a:cubicBezTo>
                  <a:cubicBezTo>
                    <a:pt x="6963" y="3015"/>
                    <a:pt x="5456" y="4071"/>
                    <a:pt x="5456" y="4071"/>
                  </a:cubicBezTo>
                  <a:cubicBezTo>
                    <a:pt x="5456" y="4071"/>
                    <a:pt x="2441" y="7536"/>
                    <a:pt x="1221" y="10406"/>
                  </a:cubicBezTo>
                  <a:cubicBezTo>
                    <a:pt x="1" y="13277"/>
                    <a:pt x="78" y="18875"/>
                    <a:pt x="5746" y="22463"/>
                  </a:cubicBezTo>
                  <a:lnTo>
                    <a:pt x="6927" y="18479"/>
                  </a:lnTo>
                  <a:lnTo>
                    <a:pt x="5746" y="13993"/>
                  </a:lnTo>
                  <a:lnTo>
                    <a:pt x="5746" y="13993"/>
                  </a:lnTo>
                  <a:cubicBezTo>
                    <a:pt x="5747" y="13994"/>
                    <a:pt x="10374" y="16148"/>
                    <a:pt x="11700" y="22032"/>
                  </a:cubicBezTo>
                  <a:cubicBezTo>
                    <a:pt x="11271" y="22212"/>
                    <a:pt x="11771" y="22713"/>
                    <a:pt x="11771" y="22713"/>
                  </a:cubicBezTo>
                  <a:cubicBezTo>
                    <a:pt x="11771" y="22713"/>
                    <a:pt x="11017" y="22856"/>
                    <a:pt x="11414" y="23323"/>
                  </a:cubicBezTo>
                  <a:cubicBezTo>
                    <a:pt x="11731" y="23699"/>
                    <a:pt x="13100" y="24069"/>
                    <a:pt x="13749" y="24069"/>
                  </a:cubicBezTo>
                  <a:cubicBezTo>
                    <a:pt x="13905" y="24069"/>
                    <a:pt x="14020" y="24048"/>
                    <a:pt x="14068" y="24000"/>
                  </a:cubicBezTo>
                  <a:cubicBezTo>
                    <a:pt x="14318" y="23756"/>
                    <a:pt x="14284" y="1"/>
                    <a:pt x="14284" y="0"/>
                  </a:cubicBezTo>
                  <a:close/>
                </a:path>
              </a:pathLst>
            </a:custGeom>
            <a:solidFill>
              <a:srgbClr val="FBB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4816618" y="1805711"/>
              <a:ext cx="380796" cy="362856"/>
            </a:xfrm>
            <a:custGeom>
              <a:rect b="b" l="l" r="r" t="t"/>
              <a:pathLst>
                <a:path extrusionOk="0" h="6978" w="7323">
                  <a:moveTo>
                    <a:pt x="3988" y="1"/>
                  </a:moveTo>
                  <a:cubicBezTo>
                    <a:pt x="3508" y="378"/>
                    <a:pt x="3162" y="621"/>
                    <a:pt x="3162" y="621"/>
                  </a:cubicBezTo>
                  <a:cubicBezTo>
                    <a:pt x="3162" y="621"/>
                    <a:pt x="1378" y="2672"/>
                    <a:pt x="1" y="4926"/>
                  </a:cubicBezTo>
                  <a:cubicBezTo>
                    <a:pt x="58" y="5593"/>
                    <a:pt x="184" y="6333"/>
                    <a:pt x="451" y="6973"/>
                  </a:cubicBezTo>
                  <a:cubicBezTo>
                    <a:pt x="494" y="6976"/>
                    <a:pt x="538" y="6978"/>
                    <a:pt x="584" y="6978"/>
                  </a:cubicBezTo>
                  <a:cubicBezTo>
                    <a:pt x="2454" y="6978"/>
                    <a:pt x="7323" y="4259"/>
                    <a:pt x="7323" y="4259"/>
                  </a:cubicBezTo>
                  <a:lnTo>
                    <a:pt x="3988" y="1"/>
                  </a:lnTo>
                  <a:close/>
                </a:path>
              </a:pathLst>
            </a:custGeom>
            <a:solidFill>
              <a:srgbClr val="FFB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4697328" y="1626307"/>
              <a:ext cx="744536" cy="1251640"/>
            </a:xfrm>
            <a:custGeom>
              <a:rect b="b" l="l" r="r" t="t"/>
              <a:pathLst>
                <a:path extrusionOk="0" h="24070" w="14318">
                  <a:moveTo>
                    <a:pt x="14284" y="0"/>
                  </a:moveTo>
                  <a:lnTo>
                    <a:pt x="14284" y="0"/>
                  </a:lnTo>
                  <a:cubicBezTo>
                    <a:pt x="14284" y="0"/>
                    <a:pt x="11408" y="404"/>
                    <a:pt x="9503" y="1094"/>
                  </a:cubicBezTo>
                  <a:cubicBezTo>
                    <a:pt x="9940" y="3091"/>
                    <a:pt x="10754" y="7325"/>
                    <a:pt x="10397" y="9576"/>
                  </a:cubicBezTo>
                  <a:cubicBezTo>
                    <a:pt x="7623" y="9372"/>
                    <a:pt x="4442" y="7659"/>
                    <a:pt x="3232" y="6949"/>
                  </a:cubicBezTo>
                  <a:cubicBezTo>
                    <a:pt x="2478" y="8026"/>
                    <a:pt x="1708" y="9263"/>
                    <a:pt x="1221" y="10406"/>
                  </a:cubicBezTo>
                  <a:cubicBezTo>
                    <a:pt x="1" y="13277"/>
                    <a:pt x="78" y="18875"/>
                    <a:pt x="5746" y="22463"/>
                  </a:cubicBezTo>
                  <a:lnTo>
                    <a:pt x="6927" y="18479"/>
                  </a:lnTo>
                  <a:lnTo>
                    <a:pt x="5746" y="13993"/>
                  </a:lnTo>
                  <a:lnTo>
                    <a:pt x="5746" y="13993"/>
                  </a:lnTo>
                  <a:cubicBezTo>
                    <a:pt x="5747" y="13994"/>
                    <a:pt x="10374" y="16148"/>
                    <a:pt x="11700" y="22032"/>
                  </a:cubicBezTo>
                  <a:cubicBezTo>
                    <a:pt x="11271" y="22212"/>
                    <a:pt x="11771" y="22713"/>
                    <a:pt x="11771" y="22713"/>
                  </a:cubicBezTo>
                  <a:cubicBezTo>
                    <a:pt x="11771" y="22713"/>
                    <a:pt x="11017" y="22856"/>
                    <a:pt x="11414" y="23323"/>
                  </a:cubicBezTo>
                  <a:cubicBezTo>
                    <a:pt x="11731" y="23699"/>
                    <a:pt x="13100" y="24069"/>
                    <a:pt x="13749" y="24069"/>
                  </a:cubicBezTo>
                  <a:cubicBezTo>
                    <a:pt x="13905" y="24069"/>
                    <a:pt x="14020" y="24048"/>
                    <a:pt x="14068" y="24000"/>
                  </a:cubicBezTo>
                  <a:cubicBezTo>
                    <a:pt x="14318" y="23756"/>
                    <a:pt x="14284" y="1"/>
                    <a:pt x="14284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4816618" y="1987610"/>
              <a:ext cx="262392" cy="181012"/>
            </a:xfrm>
            <a:custGeom>
              <a:rect b="b" l="l" r="r" t="t"/>
              <a:pathLst>
                <a:path extrusionOk="0" h="3481" w="5046">
                  <a:moveTo>
                    <a:pt x="938" y="1"/>
                  </a:moveTo>
                  <a:cubicBezTo>
                    <a:pt x="928" y="14"/>
                    <a:pt x="918" y="28"/>
                    <a:pt x="908" y="41"/>
                  </a:cubicBezTo>
                  <a:cubicBezTo>
                    <a:pt x="832" y="151"/>
                    <a:pt x="755" y="264"/>
                    <a:pt x="678" y="377"/>
                  </a:cubicBezTo>
                  <a:cubicBezTo>
                    <a:pt x="661" y="404"/>
                    <a:pt x="641" y="434"/>
                    <a:pt x="621" y="464"/>
                  </a:cubicBezTo>
                  <a:cubicBezTo>
                    <a:pt x="544" y="574"/>
                    <a:pt x="471" y="688"/>
                    <a:pt x="395" y="801"/>
                  </a:cubicBezTo>
                  <a:cubicBezTo>
                    <a:pt x="375" y="831"/>
                    <a:pt x="358" y="861"/>
                    <a:pt x="338" y="891"/>
                  </a:cubicBezTo>
                  <a:cubicBezTo>
                    <a:pt x="264" y="1004"/>
                    <a:pt x="195" y="1114"/>
                    <a:pt x="124" y="1228"/>
                  </a:cubicBezTo>
                  <a:cubicBezTo>
                    <a:pt x="104" y="1261"/>
                    <a:pt x="81" y="1294"/>
                    <a:pt x="61" y="1328"/>
                  </a:cubicBezTo>
                  <a:cubicBezTo>
                    <a:pt x="41" y="1361"/>
                    <a:pt x="21" y="1394"/>
                    <a:pt x="1" y="1428"/>
                  </a:cubicBezTo>
                  <a:cubicBezTo>
                    <a:pt x="58" y="2095"/>
                    <a:pt x="187" y="2835"/>
                    <a:pt x="451" y="3475"/>
                  </a:cubicBezTo>
                  <a:cubicBezTo>
                    <a:pt x="495" y="3479"/>
                    <a:pt x="540" y="3480"/>
                    <a:pt x="587" y="3480"/>
                  </a:cubicBezTo>
                  <a:cubicBezTo>
                    <a:pt x="1609" y="3480"/>
                    <a:pt x="3519" y="2670"/>
                    <a:pt x="5045" y="1935"/>
                  </a:cubicBezTo>
                  <a:cubicBezTo>
                    <a:pt x="3285" y="1318"/>
                    <a:pt x="1708" y="454"/>
                    <a:pt x="93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5389513" y="1137185"/>
              <a:ext cx="2009644" cy="3474172"/>
            </a:xfrm>
            <a:custGeom>
              <a:rect b="b" l="l" r="r" t="t"/>
              <a:pathLst>
                <a:path extrusionOk="0" h="66811" w="38647">
                  <a:moveTo>
                    <a:pt x="290" y="1"/>
                  </a:moveTo>
                  <a:cubicBezTo>
                    <a:pt x="130" y="1"/>
                    <a:pt x="0" y="127"/>
                    <a:pt x="0" y="287"/>
                  </a:cubicBezTo>
                  <a:lnTo>
                    <a:pt x="0" y="66524"/>
                  </a:lnTo>
                  <a:cubicBezTo>
                    <a:pt x="0" y="66684"/>
                    <a:pt x="130" y="66811"/>
                    <a:pt x="290" y="66811"/>
                  </a:cubicBezTo>
                  <a:lnTo>
                    <a:pt x="38359" y="66811"/>
                  </a:lnTo>
                  <a:cubicBezTo>
                    <a:pt x="38516" y="66811"/>
                    <a:pt x="38647" y="66684"/>
                    <a:pt x="38647" y="66524"/>
                  </a:cubicBezTo>
                  <a:lnTo>
                    <a:pt x="38647" y="287"/>
                  </a:lnTo>
                  <a:cubicBezTo>
                    <a:pt x="38647" y="127"/>
                    <a:pt x="38516" y="1"/>
                    <a:pt x="3835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5384750" y="1307425"/>
              <a:ext cx="2013799" cy="3022552"/>
            </a:xfrm>
            <a:custGeom>
              <a:rect b="b" l="l" r="r" t="t"/>
              <a:pathLst>
                <a:path extrusionOk="0" h="58126" w="38647">
                  <a:moveTo>
                    <a:pt x="0" y="0"/>
                  </a:moveTo>
                  <a:lnTo>
                    <a:pt x="0" y="58126"/>
                  </a:lnTo>
                  <a:lnTo>
                    <a:pt x="38647" y="58126"/>
                  </a:lnTo>
                  <a:lnTo>
                    <a:pt x="38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5389513" y="4174981"/>
              <a:ext cx="2009644" cy="155064"/>
            </a:xfrm>
            <a:custGeom>
              <a:rect b="b" l="l" r="r" t="t"/>
              <a:pathLst>
                <a:path extrusionOk="0" h="2982" w="38647">
                  <a:moveTo>
                    <a:pt x="0" y="1"/>
                  </a:moveTo>
                  <a:lnTo>
                    <a:pt x="0" y="2982"/>
                  </a:lnTo>
                  <a:lnTo>
                    <a:pt x="38647" y="2982"/>
                  </a:lnTo>
                  <a:lnTo>
                    <a:pt x="38647" y="1"/>
                  </a:lnTo>
                  <a:close/>
                </a:path>
              </a:pathLst>
            </a:custGeom>
            <a:solidFill>
              <a:srgbClr val="FF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6306343" y="4401237"/>
              <a:ext cx="148096" cy="148148"/>
            </a:xfrm>
            <a:custGeom>
              <a:rect b="b" l="l" r="r" t="t"/>
              <a:pathLst>
                <a:path extrusionOk="0" h="2849" w="2848">
                  <a:moveTo>
                    <a:pt x="1424" y="0"/>
                  </a:moveTo>
                  <a:cubicBezTo>
                    <a:pt x="637" y="0"/>
                    <a:pt x="0" y="641"/>
                    <a:pt x="0" y="1425"/>
                  </a:cubicBezTo>
                  <a:cubicBezTo>
                    <a:pt x="0" y="2211"/>
                    <a:pt x="637" y="2848"/>
                    <a:pt x="1424" y="2848"/>
                  </a:cubicBezTo>
                  <a:cubicBezTo>
                    <a:pt x="2211" y="2848"/>
                    <a:pt x="2847" y="2211"/>
                    <a:pt x="2847" y="1425"/>
                  </a:cubicBezTo>
                  <a:cubicBezTo>
                    <a:pt x="2847" y="641"/>
                    <a:pt x="2211" y="0"/>
                    <a:pt x="1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5934952" y="4434726"/>
              <a:ext cx="137696" cy="70564"/>
            </a:xfrm>
            <a:custGeom>
              <a:rect b="b" l="l" r="r" t="t"/>
              <a:pathLst>
                <a:path extrusionOk="0" h="1357" w="2648">
                  <a:moveTo>
                    <a:pt x="544" y="1"/>
                  </a:moveTo>
                  <a:lnTo>
                    <a:pt x="544" y="207"/>
                  </a:lnTo>
                  <a:lnTo>
                    <a:pt x="1971" y="207"/>
                  </a:lnTo>
                  <a:cubicBezTo>
                    <a:pt x="2231" y="207"/>
                    <a:pt x="2441" y="417"/>
                    <a:pt x="2441" y="677"/>
                  </a:cubicBezTo>
                  <a:cubicBezTo>
                    <a:pt x="2441" y="937"/>
                    <a:pt x="2231" y="1151"/>
                    <a:pt x="1971" y="1151"/>
                  </a:cubicBezTo>
                  <a:lnTo>
                    <a:pt x="0" y="1151"/>
                  </a:lnTo>
                  <a:lnTo>
                    <a:pt x="0" y="1357"/>
                  </a:lnTo>
                  <a:lnTo>
                    <a:pt x="1971" y="1357"/>
                  </a:lnTo>
                  <a:cubicBezTo>
                    <a:pt x="2344" y="1357"/>
                    <a:pt x="2647" y="1051"/>
                    <a:pt x="2647" y="677"/>
                  </a:cubicBezTo>
                  <a:cubicBezTo>
                    <a:pt x="2647" y="304"/>
                    <a:pt x="2344" y="1"/>
                    <a:pt x="1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5928192" y="4422038"/>
              <a:ext cx="35620" cy="38376"/>
            </a:xfrm>
            <a:custGeom>
              <a:rect b="b" l="l" r="r" t="t"/>
              <a:pathLst>
                <a:path extrusionOk="0" h="738" w="685">
                  <a:moveTo>
                    <a:pt x="684" y="1"/>
                  </a:moveTo>
                  <a:lnTo>
                    <a:pt x="1" y="438"/>
                  </a:lnTo>
                  <a:lnTo>
                    <a:pt x="684" y="738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564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6720531" y="4436598"/>
              <a:ext cx="92456" cy="10816"/>
            </a:xfrm>
            <a:custGeom>
              <a:rect b="b" l="l" r="r" t="t"/>
              <a:pathLst>
                <a:path extrusionOk="0" h="208" w="1778">
                  <a:moveTo>
                    <a:pt x="0" y="1"/>
                  </a:moveTo>
                  <a:lnTo>
                    <a:pt x="0" y="208"/>
                  </a:lnTo>
                  <a:lnTo>
                    <a:pt x="1778" y="208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6720531" y="4467799"/>
              <a:ext cx="92456" cy="10868"/>
            </a:xfrm>
            <a:custGeom>
              <a:rect b="b" l="l" r="r" t="t"/>
              <a:pathLst>
                <a:path extrusionOk="0" h="209" w="1778">
                  <a:moveTo>
                    <a:pt x="0" y="1"/>
                  </a:moveTo>
                  <a:lnTo>
                    <a:pt x="0" y="208"/>
                  </a:lnTo>
                  <a:lnTo>
                    <a:pt x="1778" y="208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6720531" y="4498999"/>
              <a:ext cx="92456" cy="10868"/>
            </a:xfrm>
            <a:custGeom>
              <a:rect b="b" l="l" r="r" t="t"/>
              <a:pathLst>
                <a:path extrusionOk="0" h="209" w="1778">
                  <a:moveTo>
                    <a:pt x="0" y="1"/>
                  </a:moveTo>
                  <a:lnTo>
                    <a:pt x="0" y="208"/>
                  </a:lnTo>
                  <a:lnTo>
                    <a:pt x="1778" y="208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6189653" y="1224183"/>
              <a:ext cx="425828" cy="11336"/>
            </a:xfrm>
            <a:custGeom>
              <a:rect b="b" l="l" r="r" t="t"/>
              <a:pathLst>
                <a:path extrusionOk="0" h="218" w="8189">
                  <a:moveTo>
                    <a:pt x="0" y="1"/>
                  </a:moveTo>
                  <a:lnTo>
                    <a:pt x="0" y="218"/>
                  </a:lnTo>
                  <a:lnTo>
                    <a:pt x="8189" y="218"/>
                  </a:lnTo>
                  <a:lnTo>
                    <a:pt x="8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572193" y="2124945"/>
              <a:ext cx="646932" cy="659568"/>
            </a:xfrm>
            <a:custGeom>
              <a:rect b="b" l="l" r="r" t="t"/>
              <a:pathLst>
                <a:path extrusionOk="0" h="12684" w="12441">
                  <a:moveTo>
                    <a:pt x="1221" y="0"/>
                  </a:moveTo>
                  <a:cubicBezTo>
                    <a:pt x="548" y="0"/>
                    <a:pt x="1" y="548"/>
                    <a:pt x="1" y="1220"/>
                  </a:cubicBezTo>
                  <a:lnTo>
                    <a:pt x="1" y="8813"/>
                  </a:lnTo>
                  <a:lnTo>
                    <a:pt x="1" y="12683"/>
                  </a:lnTo>
                  <a:lnTo>
                    <a:pt x="2432" y="8813"/>
                  </a:lnTo>
                  <a:lnTo>
                    <a:pt x="11221" y="8813"/>
                  </a:lnTo>
                  <a:cubicBezTo>
                    <a:pt x="11894" y="8813"/>
                    <a:pt x="12441" y="8265"/>
                    <a:pt x="12441" y="7593"/>
                  </a:cubicBezTo>
                  <a:lnTo>
                    <a:pt x="12441" y="1220"/>
                  </a:lnTo>
                  <a:cubicBezTo>
                    <a:pt x="12441" y="548"/>
                    <a:pt x="11894" y="0"/>
                    <a:pt x="11221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5572193" y="1436243"/>
              <a:ext cx="1594632" cy="659620"/>
            </a:xfrm>
            <a:custGeom>
              <a:rect b="b" l="l" r="r" t="t"/>
              <a:pathLst>
                <a:path extrusionOk="0" h="12685" w="30666">
                  <a:moveTo>
                    <a:pt x="1221" y="1"/>
                  </a:moveTo>
                  <a:cubicBezTo>
                    <a:pt x="548" y="1"/>
                    <a:pt x="1" y="544"/>
                    <a:pt x="1" y="1218"/>
                  </a:cubicBezTo>
                  <a:lnTo>
                    <a:pt x="1" y="7590"/>
                  </a:lnTo>
                  <a:cubicBezTo>
                    <a:pt x="1" y="8263"/>
                    <a:pt x="548" y="8810"/>
                    <a:pt x="1221" y="8810"/>
                  </a:cubicBezTo>
                  <a:lnTo>
                    <a:pt x="28235" y="8810"/>
                  </a:lnTo>
                  <a:lnTo>
                    <a:pt x="30665" y="12684"/>
                  </a:lnTo>
                  <a:lnTo>
                    <a:pt x="30665" y="8810"/>
                  </a:lnTo>
                  <a:lnTo>
                    <a:pt x="30665" y="1218"/>
                  </a:lnTo>
                  <a:cubicBezTo>
                    <a:pt x="30665" y="544"/>
                    <a:pt x="30122" y="1"/>
                    <a:pt x="29448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6520119" y="2402006"/>
              <a:ext cx="646724" cy="659568"/>
            </a:xfrm>
            <a:custGeom>
              <a:rect b="b" l="l" r="r" t="t"/>
              <a:pathLst>
                <a:path extrusionOk="0" h="12684" w="12437">
                  <a:moveTo>
                    <a:pt x="1221" y="1"/>
                  </a:moveTo>
                  <a:cubicBezTo>
                    <a:pt x="547" y="1"/>
                    <a:pt x="1" y="547"/>
                    <a:pt x="1" y="1221"/>
                  </a:cubicBezTo>
                  <a:lnTo>
                    <a:pt x="1" y="7592"/>
                  </a:lnTo>
                  <a:cubicBezTo>
                    <a:pt x="1" y="8266"/>
                    <a:pt x="547" y="8813"/>
                    <a:pt x="1221" y="8813"/>
                  </a:cubicBezTo>
                  <a:lnTo>
                    <a:pt x="10006" y="8813"/>
                  </a:lnTo>
                  <a:lnTo>
                    <a:pt x="12436" y="12684"/>
                  </a:lnTo>
                  <a:lnTo>
                    <a:pt x="12436" y="8813"/>
                  </a:lnTo>
                  <a:lnTo>
                    <a:pt x="12436" y="1221"/>
                  </a:lnTo>
                  <a:cubicBezTo>
                    <a:pt x="12436" y="547"/>
                    <a:pt x="11893" y="1"/>
                    <a:pt x="11219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6720531" y="2537521"/>
              <a:ext cx="236184" cy="185276"/>
            </a:xfrm>
            <a:custGeom>
              <a:rect b="b" l="l" r="r" t="t"/>
              <a:pathLst>
                <a:path extrusionOk="0" h="3563" w="4542">
                  <a:moveTo>
                    <a:pt x="1056" y="0"/>
                  </a:moveTo>
                  <a:cubicBezTo>
                    <a:pt x="810" y="0"/>
                    <a:pt x="563" y="95"/>
                    <a:pt x="374" y="282"/>
                  </a:cubicBezTo>
                  <a:cubicBezTo>
                    <a:pt x="0" y="656"/>
                    <a:pt x="0" y="1259"/>
                    <a:pt x="371" y="1636"/>
                  </a:cubicBezTo>
                  <a:lnTo>
                    <a:pt x="2271" y="3563"/>
                  </a:lnTo>
                  <a:lnTo>
                    <a:pt x="4172" y="1636"/>
                  </a:lnTo>
                  <a:cubicBezTo>
                    <a:pt x="4541" y="1259"/>
                    <a:pt x="4541" y="656"/>
                    <a:pt x="4169" y="282"/>
                  </a:cubicBezTo>
                  <a:cubicBezTo>
                    <a:pt x="3980" y="95"/>
                    <a:pt x="3733" y="0"/>
                    <a:pt x="3486" y="0"/>
                  </a:cubicBezTo>
                  <a:cubicBezTo>
                    <a:pt x="3245" y="0"/>
                    <a:pt x="3004" y="90"/>
                    <a:pt x="2818" y="271"/>
                  </a:cubicBezTo>
                  <a:lnTo>
                    <a:pt x="2271" y="802"/>
                  </a:lnTo>
                  <a:lnTo>
                    <a:pt x="1724" y="271"/>
                  </a:lnTo>
                  <a:cubicBezTo>
                    <a:pt x="1538" y="90"/>
                    <a:pt x="1297" y="0"/>
                    <a:pt x="1056" y="0"/>
                  </a:cubicBezTo>
                  <a:close/>
                </a:path>
              </a:pathLst>
            </a:custGeom>
            <a:solidFill>
              <a:srgbClr val="FF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657163" y="1549502"/>
              <a:ext cx="1393548" cy="19084"/>
            </a:xfrm>
            <a:custGeom>
              <a:rect b="b" l="l" r="r" t="t"/>
              <a:pathLst>
                <a:path extrusionOk="0" h="367" w="26799">
                  <a:moveTo>
                    <a:pt x="181" y="0"/>
                  </a:moveTo>
                  <a:cubicBezTo>
                    <a:pt x="81" y="0"/>
                    <a:pt x="1" y="83"/>
                    <a:pt x="1" y="183"/>
                  </a:cubicBezTo>
                  <a:cubicBezTo>
                    <a:pt x="1" y="283"/>
                    <a:pt x="81" y="367"/>
                    <a:pt x="181" y="367"/>
                  </a:cubicBezTo>
                  <a:lnTo>
                    <a:pt x="26614" y="367"/>
                  </a:lnTo>
                  <a:cubicBezTo>
                    <a:pt x="26714" y="367"/>
                    <a:pt x="26798" y="283"/>
                    <a:pt x="26798" y="183"/>
                  </a:cubicBezTo>
                  <a:cubicBezTo>
                    <a:pt x="26798" y="83"/>
                    <a:pt x="26714" y="0"/>
                    <a:pt x="26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5657163" y="1656312"/>
              <a:ext cx="1393548" cy="19084"/>
            </a:xfrm>
            <a:custGeom>
              <a:rect b="b" l="l" r="r" t="t"/>
              <a:pathLst>
                <a:path extrusionOk="0" h="367" w="26799">
                  <a:moveTo>
                    <a:pt x="181" y="0"/>
                  </a:moveTo>
                  <a:cubicBezTo>
                    <a:pt x="81" y="0"/>
                    <a:pt x="1" y="84"/>
                    <a:pt x="1" y="184"/>
                  </a:cubicBezTo>
                  <a:cubicBezTo>
                    <a:pt x="1" y="284"/>
                    <a:pt x="81" y="367"/>
                    <a:pt x="181" y="367"/>
                  </a:cubicBezTo>
                  <a:lnTo>
                    <a:pt x="26614" y="367"/>
                  </a:lnTo>
                  <a:cubicBezTo>
                    <a:pt x="26714" y="367"/>
                    <a:pt x="26798" y="284"/>
                    <a:pt x="26798" y="184"/>
                  </a:cubicBezTo>
                  <a:cubicBezTo>
                    <a:pt x="26798" y="84"/>
                    <a:pt x="26714" y="0"/>
                    <a:pt x="26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5657163" y="1763070"/>
              <a:ext cx="1393548" cy="19136"/>
            </a:xfrm>
            <a:custGeom>
              <a:rect b="b" l="l" r="r" t="t"/>
              <a:pathLst>
                <a:path extrusionOk="0" h="368" w="26799">
                  <a:moveTo>
                    <a:pt x="181" y="1"/>
                  </a:moveTo>
                  <a:cubicBezTo>
                    <a:pt x="81" y="1"/>
                    <a:pt x="1" y="85"/>
                    <a:pt x="1" y="185"/>
                  </a:cubicBezTo>
                  <a:cubicBezTo>
                    <a:pt x="1" y="285"/>
                    <a:pt x="81" y="368"/>
                    <a:pt x="181" y="368"/>
                  </a:cubicBezTo>
                  <a:lnTo>
                    <a:pt x="26614" y="368"/>
                  </a:lnTo>
                  <a:cubicBezTo>
                    <a:pt x="26714" y="368"/>
                    <a:pt x="26798" y="285"/>
                    <a:pt x="26798" y="185"/>
                  </a:cubicBezTo>
                  <a:cubicBezTo>
                    <a:pt x="26798" y="85"/>
                    <a:pt x="26714" y="1"/>
                    <a:pt x="26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4855983" y="1474724"/>
              <a:ext cx="269932" cy="379756"/>
            </a:xfrm>
            <a:custGeom>
              <a:rect b="b" l="l" r="r" t="t"/>
              <a:pathLst>
                <a:path extrusionOk="0" h="7303" w="5191">
                  <a:moveTo>
                    <a:pt x="3324" y="1"/>
                  </a:moveTo>
                  <a:cubicBezTo>
                    <a:pt x="3166" y="1"/>
                    <a:pt x="2986" y="17"/>
                    <a:pt x="2782" y="51"/>
                  </a:cubicBezTo>
                  <a:cubicBezTo>
                    <a:pt x="161" y="498"/>
                    <a:pt x="1" y="4469"/>
                    <a:pt x="1" y="4469"/>
                  </a:cubicBezTo>
                  <a:lnTo>
                    <a:pt x="2471" y="7303"/>
                  </a:lnTo>
                  <a:lnTo>
                    <a:pt x="3988" y="2225"/>
                  </a:lnTo>
                  <a:cubicBezTo>
                    <a:pt x="3988" y="2225"/>
                    <a:pt x="5190" y="1"/>
                    <a:pt x="332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4910116" y="1582314"/>
              <a:ext cx="377156" cy="472888"/>
            </a:xfrm>
            <a:custGeom>
              <a:rect b="b" l="l" r="r" t="t"/>
              <a:pathLst>
                <a:path extrusionOk="0" h="9094" w="7253">
                  <a:moveTo>
                    <a:pt x="2575" y="0"/>
                  </a:moveTo>
                  <a:cubicBezTo>
                    <a:pt x="1607" y="0"/>
                    <a:pt x="0" y="2280"/>
                    <a:pt x="0" y="2280"/>
                  </a:cubicBezTo>
                  <a:cubicBezTo>
                    <a:pt x="0" y="2280"/>
                    <a:pt x="1417" y="6381"/>
                    <a:pt x="3395" y="9065"/>
                  </a:cubicBezTo>
                  <a:cubicBezTo>
                    <a:pt x="3522" y="9085"/>
                    <a:pt x="3649" y="9094"/>
                    <a:pt x="3775" y="9094"/>
                  </a:cubicBezTo>
                  <a:cubicBezTo>
                    <a:pt x="5604" y="9094"/>
                    <a:pt x="7252" y="7175"/>
                    <a:pt x="6972" y="6791"/>
                  </a:cubicBezTo>
                  <a:cubicBezTo>
                    <a:pt x="6675" y="6381"/>
                    <a:pt x="5742" y="5637"/>
                    <a:pt x="5742" y="5637"/>
                  </a:cubicBezTo>
                  <a:cubicBezTo>
                    <a:pt x="5742" y="5637"/>
                    <a:pt x="5668" y="4294"/>
                    <a:pt x="5145" y="2990"/>
                  </a:cubicBezTo>
                  <a:cubicBezTo>
                    <a:pt x="4625" y="1683"/>
                    <a:pt x="2947" y="156"/>
                    <a:pt x="2947" y="156"/>
                  </a:cubicBezTo>
                  <a:cubicBezTo>
                    <a:pt x="2841" y="47"/>
                    <a:pt x="2715" y="0"/>
                    <a:pt x="2575" y="0"/>
                  </a:cubicBezTo>
                  <a:close/>
                </a:path>
              </a:pathLst>
            </a:custGeom>
            <a:solidFill>
              <a:srgbClr val="FBB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126336" y="1708157"/>
              <a:ext cx="23764" cy="40404"/>
            </a:xfrm>
            <a:custGeom>
              <a:rect b="b" l="l" r="r" t="t"/>
              <a:pathLst>
                <a:path extrusionOk="0" h="777" w="457">
                  <a:moveTo>
                    <a:pt x="226" y="0"/>
                  </a:moveTo>
                  <a:cubicBezTo>
                    <a:pt x="103" y="0"/>
                    <a:pt x="0" y="173"/>
                    <a:pt x="0" y="390"/>
                  </a:cubicBezTo>
                  <a:cubicBezTo>
                    <a:pt x="0" y="604"/>
                    <a:pt x="103" y="777"/>
                    <a:pt x="226" y="777"/>
                  </a:cubicBezTo>
                  <a:cubicBezTo>
                    <a:pt x="353" y="777"/>
                    <a:pt x="457" y="604"/>
                    <a:pt x="457" y="390"/>
                  </a:cubicBezTo>
                  <a:cubicBezTo>
                    <a:pt x="457" y="173"/>
                    <a:pt x="353" y="0"/>
                    <a:pt x="226" y="0"/>
                  </a:cubicBezTo>
                  <a:close/>
                </a:path>
              </a:pathLst>
            </a:custGeom>
            <a:solidFill>
              <a:srgbClr val="291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888379" y="1785118"/>
              <a:ext cx="118664" cy="105872"/>
            </a:xfrm>
            <a:custGeom>
              <a:rect b="b" l="l" r="r" t="t"/>
              <a:pathLst>
                <a:path extrusionOk="0" h="2036" w="2282">
                  <a:moveTo>
                    <a:pt x="580" y="0"/>
                  </a:moveTo>
                  <a:cubicBezTo>
                    <a:pt x="264" y="0"/>
                    <a:pt x="0" y="139"/>
                    <a:pt x="85" y="647"/>
                  </a:cubicBezTo>
                  <a:cubicBezTo>
                    <a:pt x="210" y="1402"/>
                    <a:pt x="919" y="2035"/>
                    <a:pt x="1452" y="2035"/>
                  </a:cubicBezTo>
                  <a:cubicBezTo>
                    <a:pt x="1716" y="2035"/>
                    <a:pt x="1936" y="1881"/>
                    <a:pt x="2022" y="1511"/>
                  </a:cubicBezTo>
                  <a:cubicBezTo>
                    <a:pt x="2282" y="394"/>
                    <a:pt x="1425" y="207"/>
                    <a:pt x="1425" y="207"/>
                  </a:cubicBezTo>
                  <a:cubicBezTo>
                    <a:pt x="1425" y="207"/>
                    <a:pt x="964" y="0"/>
                    <a:pt x="580" y="0"/>
                  </a:cubicBezTo>
                  <a:close/>
                </a:path>
              </a:pathLst>
            </a:custGeom>
            <a:solidFill>
              <a:srgbClr val="FFB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5435274" y="2252087"/>
              <a:ext cx="236184" cy="185328"/>
            </a:xfrm>
            <a:custGeom>
              <a:rect b="b" l="l" r="r" t="t"/>
              <a:pathLst>
                <a:path extrusionOk="0" h="3564" w="4542">
                  <a:moveTo>
                    <a:pt x="1055" y="0"/>
                  </a:moveTo>
                  <a:cubicBezTo>
                    <a:pt x="809" y="0"/>
                    <a:pt x="564" y="95"/>
                    <a:pt x="377" y="283"/>
                  </a:cubicBezTo>
                  <a:cubicBezTo>
                    <a:pt x="4" y="656"/>
                    <a:pt x="1" y="1259"/>
                    <a:pt x="370" y="1636"/>
                  </a:cubicBezTo>
                  <a:lnTo>
                    <a:pt x="2271" y="3564"/>
                  </a:lnTo>
                  <a:lnTo>
                    <a:pt x="4171" y="1636"/>
                  </a:lnTo>
                  <a:cubicBezTo>
                    <a:pt x="4542" y="1259"/>
                    <a:pt x="4542" y="656"/>
                    <a:pt x="4168" y="283"/>
                  </a:cubicBezTo>
                  <a:cubicBezTo>
                    <a:pt x="3979" y="95"/>
                    <a:pt x="3733" y="0"/>
                    <a:pt x="3487" y="0"/>
                  </a:cubicBezTo>
                  <a:cubicBezTo>
                    <a:pt x="3246" y="0"/>
                    <a:pt x="3004" y="91"/>
                    <a:pt x="2818" y="273"/>
                  </a:cubicBezTo>
                  <a:lnTo>
                    <a:pt x="2271" y="803"/>
                  </a:lnTo>
                  <a:lnTo>
                    <a:pt x="1724" y="273"/>
                  </a:lnTo>
                  <a:cubicBezTo>
                    <a:pt x="1537" y="91"/>
                    <a:pt x="1296" y="0"/>
                    <a:pt x="105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4996126" y="2316153"/>
              <a:ext cx="685360" cy="478244"/>
            </a:xfrm>
            <a:custGeom>
              <a:rect b="b" l="l" r="r" t="t"/>
              <a:pathLst>
                <a:path extrusionOk="0" h="9197" w="13180">
                  <a:moveTo>
                    <a:pt x="8609" y="1"/>
                  </a:moveTo>
                  <a:cubicBezTo>
                    <a:pt x="8609" y="1"/>
                    <a:pt x="7282" y="1158"/>
                    <a:pt x="7208" y="1555"/>
                  </a:cubicBezTo>
                  <a:cubicBezTo>
                    <a:pt x="7138" y="1948"/>
                    <a:pt x="8178" y="3132"/>
                    <a:pt x="8178" y="3132"/>
                  </a:cubicBezTo>
                  <a:lnTo>
                    <a:pt x="7712" y="3996"/>
                  </a:lnTo>
                  <a:lnTo>
                    <a:pt x="1181" y="5213"/>
                  </a:lnTo>
                  <a:lnTo>
                    <a:pt x="0" y="9197"/>
                  </a:lnTo>
                  <a:cubicBezTo>
                    <a:pt x="4481" y="7186"/>
                    <a:pt x="8142" y="4962"/>
                    <a:pt x="8142" y="4962"/>
                  </a:cubicBezTo>
                  <a:cubicBezTo>
                    <a:pt x="8142" y="4962"/>
                    <a:pt x="10094" y="5348"/>
                    <a:pt x="11039" y="5348"/>
                  </a:cubicBezTo>
                  <a:cubicBezTo>
                    <a:pt x="11173" y="5348"/>
                    <a:pt x="11288" y="5340"/>
                    <a:pt x="11373" y="5322"/>
                  </a:cubicBezTo>
                  <a:cubicBezTo>
                    <a:pt x="12053" y="5179"/>
                    <a:pt x="11623" y="3205"/>
                    <a:pt x="11623" y="3205"/>
                  </a:cubicBezTo>
                  <a:lnTo>
                    <a:pt x="11983" y="3098"/>
                  </a:lnTo>
                  <a:lnTo>
                    <a:pt x="13179" y="507"/>
                  </a:lnTo>
                  <a:cubicBezTo>
                    <a:pt x="13179" y="507"/>
                    <a:pt x="13112" y="433"/>
                    <a:pt x="12882" y="433"/>
                  </a:cubicBezTo>
                  <a:cubicBezTo>
                    <a:pt x="12762" y="433"/>
                    <a:pt x="12598" y="453"/>
                    <a:pt x="12376" y="515"/>
                  </a:cubicBezTo>
                  <a:cubicBezTo>
                    <a:pt x="11730" y="691"/>
                    <a:pt x="11336" y="2452"/>
                    <a:pt x="11336" y="2452"/>
                  </a:cubicBezTo>
                  <a:lnTo>
                    <a:pt x="8969" y="2665"/>
                  </a:lnTo>
                  <a:lnTo>
                    <a:pt x="8215" y="1625"/>
                  </a:lnTo>
                  <a:cubicBezTo>
                    <a:pt x="8215" y="1625"/>
                    <a:pt x="9255" y="531"/>
                    <a:pt x="8609" y="1"/>
                  </a:cubicBezTo>
                  <a:close/>
                </a:path>
              </a:pathLst>
            </a:custGeom>
            <a:solidFill>
              <a:srgbClr val="FBB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5092743" y="1720117"/>
              <a:ext cx="175760" cy="150384"/>
            </a:xfrm>
            <a:custGeom>
              <a:rect b="b" l="l" r="r" t="t"/>
              <a:pathLst>
                <a:path extrusionOk="0" h="2892" w="3380">
                  <a:moveTo>
                    <a:pt x="359" y="0"/>
                  </a:moveTo>
                  <a:lnTo>
                    <a:pt x="592" y="1897"/>
                  </a:lnTo>
                  <a:cubicBezTo>
                    <a:pt x="476" y="1825"/>
                    <a:pt x="385" y="1795"/>
                    <a:pt x="316" y="1795"/>
                  </a:cubicBezTo>
                  <a:cubicBezTo>
                    <a:pt x="1" y="1795"/>
                    <a:pt x="121" y="2410"/>
                    <a:pt x="206" y="2454"/>
                  </a:cubicBezTo>
                  <a:cubicBezTo>
                    <a:pt x="309" y="2504"/>
                    <a:pt x="1830" y="2657"/>
                    <a:pt x="3380" y="2891"/>
                  </a:cubicBezTo>
                  <a:cubicBezTo>
                    <a:pt x="2116" y="904"/>
                    <a:pt x="359" y="0"/>
                    <a:pt x="359" y="0"/>
                  </a:cubicBezTo>
                  <a:close/>
                </a:path>
              </a:pathLst>
            </a:custGeom>
            <a:solidFill>
              <a:srgbClr val="FFB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5096644" y="1720117"/>
              <a:ext cx="181584" cy="156624"/>
            </a:xfrm>
            <a:custGeom>
              <a:rect b="b" l="l" r="r" t="t"/>
              <a:pathLst>
                <a:path extrusionOk="0" h="3012" w="3492">
                  <a:moveTo>
                    <a:pt x="284" y="0"/>
                  </a:moveTo>
                  <a:lnTo>
                    <a:pt x="284" y="0"/>
                  </a:lnTo>
                  <a:cubicBezTo>
                    <a:pt x="584" y="186"/>
                    <a:pt x="868" y="394"/>
                    <a:pt x="1138" y="617"/>
                  </a:cubicBezTo>
                  <a:cubicBezTo>
                    <a:pt x="1411" y="834"/>
                    <a:pt x="1675" y="1067"/>
                    <a:pt x="1918" y="1317"/>
                  </a:cubicBezTo>
                  <a:cubicBezTo>
                    <a:pt x="2161" y="1567"/>
                    <a:pt x="2401" y="1817"/>
                    <a:pt x="2618" y="2091"/>
                  </a:cubicBezTo>
                  <a:cubicBezTo>
                    <a:pt x="2798" y="2309"/>
                    <a:pt x="2962" y="2538"/>
                    <a:pt x="3118" y="2773"/>
                  </a:cubicBezTo>
                  <a:lnTo>
                    <a:pt x="3118" y="2773"/>
                  </a:lnTo>
                  <a:cubicBezTo>
                    <a:pt x="2831" y="2733"/>
                    <a:pt x="2542" y="2696"/>
                    <a:pt x="2255" y="2661"/>
                  </a:cubicBezTo>
                  <a:cubicBezTo>
                    <a:pt x="1898" y="2617"/>
                    <a:pt x="1544" y="2567"/>
                    <a:pt x="1188" y="2534"/>
                  </a:cubicBezTo>
                  <a:lnTo>
                    <a:pt x="654" y="2481"/>
                  </a:lnTo>
                  <a:lnTo>
                    <a:pt x="391" y="2451"/>
                  </a:lnTo>
                  <a:lnTo>
                    <a:pt x="257" y="2431"/>
                  </a:lnTo>
                  <a:cubicBezTo>
                    <a:pt x="217" y="2424"/>
                    <a:pt x="164" y="2417"/>
                    <a:pt x="151" y="2411"/>
                  </a:cubicBezTo>
                  <a:cubicBezTo>
                    <a:pt x="137" y="2401"/>
                    <a:pt x="114" y="2351"/>
                    <a:pt x="104" y="2314"/>
                  </a:cubicBezTo>
                  <a:cubicBezTo>
                    <a:pt x="91" y="2274"/>
                    <a:pt x="81" y="2234"/>
                    <a:pt x="74" y="2191"/>
                  </a:cubicBezTo>
                  <a:cubicBezTo>
                    <a:pt x="64" y="2107"/>
                    <a:pt x="61" y="2017"/>
                    <a:pt x="84" y="1937"/>
                  </a:cubicBezTo>
                  <a:cubicBezTo>
                    <a:pt x="106" y="1864"/>
                    <a:pt x="169" y="1813"/>
                    <a:pt x="246" y="1813"/>
                  </a:cubicBezTo>
                  <a:cubicBezTo>
                    <a:pt x="253" y="1813"/>
                    <a:pt x="260" y="1813"/>
                    <a:pt x="268" y="1814"/>
                  </a:cubicBezTo>
                  <a:cubicBezTo>
                    <a:pt x="354" y="1817"/>
                    <a:pt x="437" y="1857"/>
                    <a:pt x="517" y="1897"/>
                  </a:cubicBezTo>
                  <a:cubicBezTo>
                    <a:pt x="441" y="1851"/>
                    <a:pt x="364" y="1800"/>
                    <a:pt x="271" y="1787"/>
                  </a:cubicBezTo>
                  <a:cubicBezTo>
                    <a:pt x="257" y="1783"/>
                    <a:pt x="242" y="1780"/>
                    <a:pt x="227" y="1780"/>
                  </a:cubicBezTo>
                  <a:cubicBezTo>
                    <a:pt x="218" y="1780"/>
                    <a:pt x="209" y="1781"/>
                    <a:pt x="201" y="1784"/>
                  </a:cubicBezTo>
                  <a:cubicBezTo>
                    <a:pt x="174" y="1787"/>
                    <a:pt x="154" y="1794"/>
                    <a:pt x="131" y="1807"/>
                  </a:cubicBezTo>
                  <a:cubicBezTo>
                    <a:pt x="88" y="1831"/>
                    <a:pt x="61" y="1877"/>
                    <a:pt x="40" y="1920"/>
                  </a:cubicBezTo>
                  <a:cubicBezTo>
                    <a:pt x="4" y="2011"/>
                    <a:pt x="0" y="2104"/>
                    <a:pt x="8" y="2197"/>
                  </a:cubicBezTo>
                  <a:cubicBezTo>
                    <a:pt x="11" y="2244"/>
                    <a:pt x="17" y="2291"/>
                    <a:pt x="28" y="2337"/>
                  </a:cubicBezTo>
                  <a:cubicBezTo>
                    <a:pt x="40" y="2384"/>
                    <a:pt x="44" y="2424"/>
                    <a:pt x="94" y="2481"/>
                  </a:cubicBezTo>
                  <a:cubicBezTo>
                    <a:pt x="157" y="2517"/>
                    <a:pt x="197" y="2514"/>
                    <a:pt x="241" y="2527"/>
                  </a:cubicBezTo>
                  <a:lnTo>
                    <a:pt x="374" y="2551"/>
                  </a:lnTo>
                  <a:lnTo>
                    <a:pt x="641" y="2594"/>
                  </a:lnTo>
                  <a:lnTo>
                    <a:pt x="1171" y="2674"/>
                  </a:lnTo>
                  <a:cubicBezTo>
                    <a:pt x="1524" y="2731"/>
                    <a:pt x="1878" y="2774"/>
                    <a:pt x="2231" y="2824"/>
                  </a:cubicBezTo>
                  <a:lnTo>
                    <a:pt x="3292" y="2981"/>
                  </a:lnTo>
                  <a:lnTo>
                    <a:pt x="3492" y="3011"/>
                  </a:lnTo>
                  <a:lnTo>
                    <a:pt x="3381" y="2844"/>
                  </a:lnTo>
                  <a:cubicBezTo>
                    <a:pt x="2992" y="2251"/>
                    <a:pt x="2538" y="1694"/>
                    <a:pt x="2015" y="1217"/>
                  </a:cubicBezTo>
                  <a:cubicBezTo>
                    <a:pt x="1755" y="974"/>
                    <a:pt x="1478" y="754"/>
                    <a:pt x="1191" y="543"/>
                  </a:cubicBezTo>
                  <a:cubicBezTo>
                    <a:pt x="901" y="343"/>
                    <a:pt x="604" y="150"/>
                    <a:pt x="284" y="0"/>
                  </a:cubicBezTo>
                  <a:close/>
                </a:path>
              </a:pathLst>
            </a:custGeom>
            <a:solidFill>
              <a:srgbClr val="FF9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057643" y="1870452"/>
              <a:ext cx="103532" cy="52208"/>
            </a:xfrm>
            <a:custGeom>
              <a:rect b="b" l="l" r="r" t="t"/>
              <a:pathLst>
                <a:path extrusionOk="0" h="1004" w="1991">
                  <a:moveTo>
                    <a:pt x="1" y="0"/>
                  </a:moveTo>
                  <a:lnTo>
                    <a:pt x="1" y="0"/>
                  </a:lnTo>
                  <a:cubicBezTo>
                    <a:pt x="107" y="190"/>
                    <a:pt x="224" y="370"/>
                    <a:pt x="374" y="530"/>
                  </a:cubicBezTo>
                  <a:cubicBezTo>
                    <a:pt x="441" y="616"/>
                    <a:pt x="534" y="680"/>
                    <a:pt x="618" y="756"/>
                  </a:cubicBezTo>
                  <a:cubicBezTo>
                    <a:pt x="658" y="793"/>
                    <a:pt x="710" y="816"/>
                    <a:pt x="758" y="850"/>
                  </a:cubicBezTo>
                  <a:cubicBezTo>
                    <a:pt x="804" y="876"/>
                    <a:pt x="851" y="910"/>
                    <a:pt x="907" y="930"/>
                  </a:cubicBezTo>
                  <a:cubicBezTo>
                    <a:pt x="964" y="947"/>
                    <a:pt x="1014" y="973"/>
                    <a:pt x="1071" y="984"/>
                  </a:cubicBezTo>
                  <a:cubicBezTo>
                    <a:pt x="1125" y="989"/>
                    <a:pt x="1178" y="1004"/>
                    <a:pt x="1232" y="1004"/>
                  </a:cubicBezTo>
                  <a:cubicBezTo>
                    <a:pt x="1237" y="1004"/>
                    <a:pt x="1242" y="1004"/>
                    <a:pt x="1247" y="1004"/>
                  </a:cubicBezTo>
                  <a:cubicBezTo>
                    <a:pt x="1367" y="1000"/>
                    <a:pt x="1491" y="976"/>
                    <a:pt x="1591" y="913"/>
                  </a:cubicBezTo>
                  <a:cubicBezTo>
                    <a:pt x="1798" y="800"/>
                    <a:pt x="1928" y="600"/>
                    <a:pt x="1991" y="393"/>
                  </a:cubicBezTo>
                  <a:lnTo>
                    <a:pt x="1991" y="393"/>
                  </a:lnTo>
                  <a:cubicBezTo>
                    <a:pt x="1861" y="567"/>
                    <a:pt x="1708" y="713"/>
                    <a:pt x="1527" y="787"/>
                  </a:cubicBezTo>
                  <a:cubicBezTo>
                    <a:pt x="1451" y="819"/>
                    <a:pt x="1371" y="833"/>
                    <a:pt x="1290" y="833"/>
                  </a:cubicBezTo>
                  <a:cubicBezTo>
                    <a:pt x="1185" y="833"/>
                    <a:pt x="1078" y="808"/>
                    <a:pt x="978" y="760"/>
                  </a:cubicBezTo>
                  <a:cubicBezTo>
                    <a:pt x="798" y="684"/>
                    <a:pt x="630" y="563"/>
                    <a:pt x="474" y="427"/>
                  </a:cubicBezTo>
                  <a:cubicBezTo>
                    <a:pt x="310" y="293"/>
                    <a:pt x="167" y="143"/>
                    <a:pt x="1" y="0"/>
                  </a:cubicBezTo>
                  <a:close/>
                </a:path>
              </a:pathLst>
            </a:custGeom>
            <a:solidFill>
              <a:srgbClr val="FF9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908712" y="1804983"/>
              <a:ext cx="71656" cy="49504"/>
            </a:xfrm>
            <a:custGeom>
              <a:rect b="b" l="l" r="r" t="t"/>
              <a:pathLst>
                <a:path extrusionOk="0" h="952" w="1378">
                  <a:moveTo>
                    <a:pt x="989" y="694"/>
                  </a:moveTo>
                  <a:cubicBezTo>
                    <a:pt x="989" y="694"/>
                    <a:pt x="989" y="696"/>
                    <a:pt x="991" y="702"/>
                  </a:cubicBezTo>
                  <a:cubicBezTo>
                    <a:pt x="990" y="702"/>
                    <a:pt x="990" y="703"/>
                    <a:pt x="990" y="703"/>
                  </a:cubicBezTo>
                  <a:lnTo>
                    <a:pt x="990" y="703"/>
                  </a:lnTo>
                  <a:cubicBezTo>
                    <a:pt x="989" y="702"/>
                    <a:pt x="988" y="700"/>
                    <a:pt x="987" y="699"/>
                  </a:cubicBezTo>
                  <a:cubicBezTo>
                    <a:pt x="989" y="697"/>
                    <a:pt x="989" y="694"/>
                    <a:pt x="989" y="694"/>
                  </a:cubicBezTo>
                  <a:close/>
                  <a:moveTo>
                    <a:pt x="991" y="708"/>
                  </a:moveTo>
                  <a:cubicBezTo>
                    <a:pt x="991" y="709"/>
                    <a:pt x="991" y="709"/>
                    <a:pt x="991" y="709"/>
                  </a:cubicBezTo>
                  <a:lnTo>
                    <a:pt x="991" y="708"/>
                  </a:lnTo>
                  <a:close/>
                  <a:moveTo>
                    <a:pt x="280" y="1"/>
                  </a:moveTo>
                  <a:cubicBezTo>
                    <a:pt x="225" y="1"/>
                    <a:pt x="170" y="10"/>
                    <a:pt x="121" y="48"/>
                  </a:cubicBezTo>
                  <a:cubicBezTo>
                    <a:pt x="50" y="102"/>
                    <a:pt x="17" y="182"/>
                    <a:pt x="10" y="252"/>
                  </a:cubicBezTo>
                  <a:cubicBezTo>
                    <a:pt x="1" y="325"/>
                    <a:pt x="10" y="395"/>
                    <a:pt x="27" y="459"/>
                  </a:cubicBezTo>
                  <a:cubicBezTo>
                    <a:pt x="44" y="328"/>
                    <a:pt x="87" y="182"/>
                    <a:pt x="181" y="145"/>
                  </a:cubicBezTo>
                  <a:cubicBezTo>
                    <a:pt x="200" y="137"/>
                    <a:pt x="221" y="133"/>
                    <a:pt x="243" y="133"/>
                  </a:cubicBezTo>
                  <a:cubicBezTo>
                    <a:pt x="319" y="133"/>
                    <a:pt x="412" y="176"/>
                    <a:pt x="494" y="222"/>
                  </a:cubicBezTo>
                  <a:cubicBezTo>
                    <a:pt x="601" y="282"/>
                    <a:pt x="707" y="359"/>
                    <a:pt x="807" y="439"/>
                  </a:cubicBezTo>
                  <a:cubicBezTo>
                    <a:pt x="867" y="480"/>
                    <a:pt x="924" y="526"/>
                    <a:pt x="981" y="574"/>
                  </a:cubicBezTo>
                  <a:lnTo>
                    <a:pt x="981" y="574"/>
                  </a:lnTo>
                  <a:cubicBezTo>
                    <a:pt x="965" y="583"/>
                    <a:pt x="946" y="586"/>
                    <a:pt x="931" y="595"/>
                  </a:cubicBezTo>
                  <a:cubicBezTo>
                    <a:pt x="911" y="615"/>
                    <a:pt x="887" y="625"/>
                    <a:pt x="877" y="665"/>
                  </a:cubicBezTo>
                  <a:cubicBezTo>
                    <a:pt x="867" y="705"/>
                    <a:pt x="881" y="725"/>
                    <a:pt x="891" y="749"/>
                  </a:cubicBezTo>
                  <a:cubicBezTo>
                    <a:pt x="901" y="762"/>
                    <a:pt x="914" y="782"/>
                    <a:pt x="927" y="792"/>
                  </a:cubicBezTo>
                  <a:cubicBezTo>
                    <a:pt x="974" y="839"/>
                    <a:pt x="1027" y="862"/>
                    <a:pt x="1077" y="889"/>
                  </a:cubicBezTo>
                  <a:cubicBezTo>
                    <a:pt x="1131" y="915"/>
                    <a:pt x="1184" y="935"/>
                    <a:pt x="1241" y="952"/>
                  </a:cubicBezTo>
                  <a:cubicBezTo>
                    <a:pt x="1154" y="879"/>
                    <a:pt x="1061" y="805"/>
                    <a:pt x="1001" y="725"/>
                  </a:cubicBezTo>
                  <a:cubicBezTo>
                    <a:pt x="996" y="719"/>
                    <a:pt x="995" y="714"/>
                    <a:pt x="992" y="708"/>
                  </a:cubicBezTo>
                  <a:lnTo>
                    <a:pt x="992" y="708"/>
                  </a:lnTo>
                  <a:lnTo>
                    <a:pt x="1017" y="702"/>
                  </a:lnTo>
                  <a:cubicBezTo>
                    <a:pt x="1032" y="700"/>
                    <a:pt x="1048" y="699"/>
                    <a:pt x="1064" y="699"/>
                  </a:cubicBezTo>
                  <a:cubicBezTo>
                    <a:pt x="1098" y="699"/>
                    <a:pt x="1134" y="702"/>
                    <a:pt x="1167" y="702"/>
                  </a:cubicBezTo>
                  <a:lnTo>
                    <a:pt x="1377" y="712"/>
                  </a:lnTo>
                  <a:lnTo>
                    <a:pt x="1377" y="712"/>
                  </a:lnTo>
                  <a:lnTo>
                    <a:pt x="1224" y="565"/>
                  </a:lnTo>
                  <a:cubicBezTo>
                    <a:pt x="1124" y="475"/>
                    <a:pt x="1031" y="375"/>
                    <a:pt x="921" y="295"/>
                  </a:cubicBezTo>
                  <a:cubicBezTo>
                    <a:pt x="864" y="252"/>
                    <a:pt x="811" y="212"/>
                    <a:pt x="751" y="175"/>
                  </a:cubicBezTo>
                  <a:cubicBezTo>
                    <a:pt x="694" y="139"/>
                    <a:pt x="634" y="99"/>
                    <a:pt x="567" y="72"/>
                  </a:cubicBezTo>
                  <a:cubicBezTo>
                    <a:pt x="504" y="42"/>
                    <a:pt x="430" y="19"/>
                    <a:pt x="357" y="5"/>
                  </a:cubicBezTo>
                  <a:cubicBezTo>
                    <a:pt x="332" y="3"/>
                    <a:pt x="306" y="1"/>
                    <a:pt x="280" y="1"/>
                  </a:cubicBezTo>
                  <a:close/>
                </a:path>
              </a:pathLst>
            </a:custGeom>
            <a:solidFill>
              <a:srgbClr val="FF9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068407" y="1730829"/>
              <a:ext cx="23816" cy="40300"/>
            </a:xfrm>
            <a:custGeom>
              <a:rect b="b" l="l" r="r" t="t"/>
              <a:pathLst>
                <a:path extrusionOk="0" h="775" w="458">
                  <a:moveTo>
                    <a:pt x="231" y="0"/>
                  </a:moveTo>
                  <a:cubicBezTo>
                    <a:pt x="103" y="0"/>
                    <a:pt x="0" y="174"/>
                    <a:pt x="0" y="388"/>
                  </a:cubicBezTo>
                  <a:cubicBezTo>
                    <a:pt x="0" y="601"/>
                    <a:pt x="103" y="774"/>
                    <a:pt x="231" y="774"/>
                  </a:cubicBezTo>
                  <a:cubicBezTo>
                    <a:pt x="357" y="774"/>
                    <a:pt x="457" y="601"/>
                    <a:pt x="457" y="388"/>
                  </a:cubicBezTo>
                  <a:cubicBezTo>
                    <a:pt x="457" y="174"/>
                    <a:pt x="357" y="0"/>
                    <a:pt x="231" y="0"/>
                  </a:cubicBezTo>
                  <a:close/>
                </a:path>
              </a:pathLst>
            </a:custGeom>
            <a:solidFill>
              <a:srgbClr val="291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5019162" y="1683768"/>
              <a:ext cx="44928" cy="49192"/>
            </a:xfrm>
            <a:custGeom>
              <a:rect b="b" l="l" r="r" t="t"/>
              <a:pathLst>
                <a:path extrusionOk="0" h="946" w="864">
                  <a:moveTo>
                    <a:pt x="499" y="0"/>
                  </a:moveTo>
                  <a:cubicBezTo>
                    <a:pt x="262" y="0"/>
                    <a:pt x="0" y="173"/>
                    <a:pt x="13" y="945"/>
                  </a:cubicBezTo>
                  <a:lnTo>
                    <a:pt x="864" y="112"/>
                  </a:lnTo>
                  <a:cubicBezTo>
                    <a:pt x="864" y="112"/>
                    <a:pt x="690" y="0"/>
                    <a:pt x="499" y="0"/>
                  </a:cubicBezTo>
                  <a:close/>
                </a:path>
              </a:pathLst>
            </a:custGeom>
            <a:solidFill>
              <a:srgbClr val="291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5082603" y="1650020"/>
              <a:ext cx="43784" cy="31824"/>
            </a:xfrm>
            <a:custGeom>
              <a:rect b="b" l="l" r="r" t="t"/>
              <a:pathLst>
                <a:path extrusionOk="0" h="612" w="842">
                  <a:moveTo>
                    <a:pt x="381" y="0"/>
                  </a:moveTo>
                  <a:cubicBezTo>
                    <a:pt x="1" y="0"/>
                    <a:pt x="61" y="611"/>
                    <a:pt x="61" y="611"/>
                  </a:cubicBezTo>
                  <a:lnTo>
                    <a:pt x="841" y="188"/>
                  </a:lnTo>
                  <a:cubicBezTo>
                    <a:pt x="642" y="53"/>
                    <a:pt x="493" y="0"/>
                    <a:pt x="381" y="0"/>
                  </a:cubicBezTo>
                  <a:close/>
                </a:path>
              </a:pathLst>
            </a:custGeom>
            <a:solidFill>
              <a:srgbClr val="291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804138" y="4064375"/>
              <a:ext cx="115700" cy="143260"/>
            </a:xfrm>
            <a:custGeom>
              <a:rect b="b" l="l" r="r" t="t"/>
              <a:pathLst>
                <a:path extrusionOk="0" h="2755" w="2225">
                  <a:moveTo>
                    <a:pt x="311" y="1"/>
                  </a:moveTo>
                  <a:lnTo>
                    <a:pt x="1" y="1261"/>
                  </a:lnTo>
                  <a:cubicBezTo>
                    <a:pt x="1" y="1261"/>
                    <a:pt x="1252" y="2268"/>
                    <a:pt x="1495" y="2754"/>
                  </a:cubicBezTo>
                  <a:lnTo>
                    <a:pt x="2225" y="1537"/>
                  </a:lnTo>
                  <a:cubicBezTo>
                    <a:pt x="2225" y="1537"/>
                    <a:pt x="1288" y="234"/>
                    <a:pt x="31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254175" y="4150697"/>
              <a:ext cx="620048" cy="299156"/>
            </a:xfrm>
            <a:custGeom>
              <a:rect b="b" l="l" r="r" t="t"/>
              <a:pathLst>
                <a:path extrusionOk="0" h="5753" w="11924">
                  <a:moveTo>
                    <a:pt x="9618" y="1"/>
                  </a:moveTo>
                  <a:cubicBezTo>
                    <a:pt x="9471" y="1"/>
                    <a:pt x="9413" y="190"/>
                    <a:pt x="9503" y="651"/>
                  </a:cubicBezTo>
                  <a:cubicBezTo>
                    <a:pt x="9663" y="1488"/>
                    <a:pt x="9663" y="2508"/>
                    <a:pt x="9663" y="2508"/>
                  </a:cubicBezTo>
                  <a:cubicBezTo>
                    <a:pt x="9663" y="2508"/>
                    <a:pt x="7106" y="3398"/>
                    <a:pt x="4982" y="3505"/>
                  </a:cubicBezTo>
                  <a:cubicBezTo>
                    <a:pt x="2855" y="3612"/>
                    <a:pt x="701" y="3292"/>
                    <a:pt x="1" y="5566"/>
                  </a:cubicBezTo>
                  <a:cubicBezTo>
                    <a:pt x="406" y="5699"/>
                    <a:pt x="984" y="5752"/>
                    <a:pt x="1628" y="5752"/>
                  </a:cubicBezTo>
                  <a:cubicBezTo>
                    <a:pt x="2866" y="5752"/>
                    <a:pt x="4352" y="5557"/>
                    <a:pt x="5349" y="5363"/>
                  </a:cubicBezTo>
                  <a:cubicBezTo>
                    <a:pt x="6531" y="5131"/>
                    <a:pt x="8474" y="4935"/>
                    <a:pt x="9631" y="4935"/>
                  </a:cubicBezTo>
                  <a:cubicBezTo>
                    <a:pt x="9959" y="4935"/>
                    <a:pt x="10224" y="4950"/>
                    <a:pt x="10390" y="4986"/>
                  </a:cubicBezTo>
                  <a:cubicBezTo>
                    <a:pt x="10497" y="4392"/>
                    <a:pt x="11494" y="2852"/>
                    <a:pt x="11924" y="2411"/>
                  </a:cubicBezTo>
                  <a:cubicBezTo>
                    <a:pt x="11874" y="2216"/>
                    <a:pt x="11687" y="2155"/>
                    <a:pt x="11473" y="2155"/>
                  </a:cubicBezTo>
                  <a:cubicBezTo>
                    <a:pt x="11120" y="2155"/>
                    <a:pt x="10694" y="2322"/>
                    <a:pt x="10694" y="2322"/>
                  </a:cubicBezTo>
                  <a:cubicBezTo>
                    <a:pt x="10694" y="2322"/>
                    <a:pt x="10580" y="788"/>
                    <a:pt x="10120" y="331"/>
                  </a:cubicBezTo>
                  <a:cubicBezTo>
                    <a:pt x="9916" y="125"/>
                    <a:pt x="9738" y="1"/>
                    <a:pt x="961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7259054" y="3024458"/>
              <a:ext cx="592124" cy="606684"/>
            </a:xfrm>
            <a:custGeom>
              <a:rect b="b" l="l" r="r" t="t"/>
              <a:pathLst>
                <a:path extrusionOk="0" h="11667" w="11387">
                  <a:moveTo>
                    <a:pt x="2868" y="0"/>
                  </a:moveTo>
                  <a:cubicBezTo>
                    <a:pt x="2031" y="0"/>
                    <a:pt x="1154" y="837"/>
                    <a:pt x="757" y="1594"/>
                  </a:cubicBezTo>
                  <a:cubicBezTo>
                    <a:pt x="532" y="2019"/>
                    <a:pt x="484" y="2268"/>
                    <a:pt x="593" y="2268"/>
                  </a:cubicBezTo>
                  <a:cubicBezTo>
                    <a:pt x="677" y="2268"/>
                    <a:pt x="854" y="2120"/>
                    <a:pt x="1114" y="1790"/>
                  </a:cubicBezTo>
                  <a:lnTo>
                    <a:pt x="1114" y="1790"/>
                  </a:lnTo>
                  <a:cubicBezTo>
                    <a:pt x="477" y="3304"/>
                    <a:pt x="0" y="5698"/>
                    <a:pt x="0" y="5698"/>
                  </a:cubicBezTo>
                  <a:lnTo>
                    <a:pt x="3144" y="11666"/>
                  </a:lnTo>
                  <a:cubicBezTo>
                    <a:pt x="3144" y="11666"/>
                    <a:pt x="4875" y="11426"/>
                    <a:pt x="5402" y="10989"/>
                  </a:cubicBezTo>
                  <a:lnTo>
                    <a:pt x="5402" y="10989"/>
                  </a:lnTo>
                  <a:cubicBezTo>
                    <a:pt x="5024" y="11313"/>
                    <a:pt x="5023" y="11482"/>
                    <a:pt x="5213" y="11482"/>
                  </a:cubicBezTo>
                  <a:cubicBezTo>
                    <a:pt x="5396" y="11482"/>
                    <a:pt x="5759" y="11323"/>
                    <a:pt x="6132" y="10989"/>
                  </a:cubicBezTo>
                  <a:lnTo>
                    <a:pt x="6132" y="10989"/>
                  </a:lnTo>
                  <a:cubicBezTo>
                    <a:pt x="6079" y="11213"/>
                    <a:pt x="6100" y="11302"/>
                    <a:pt x="6168" y="11302"/>
                  </a:cubicBezTo>
                  <a:cubicBezTo>
                    <a:pt x="6305" y="11302"/>
                    <a:pt x="6634" y="10937"/>
                    <a:pt x="6929" y="10589"/>
                  </a:cubicBezTo>
                  <a:lnTo>
                    <a:pt x="6929" y="10589"/>
                  </a:lnTo>
                  <a:cubicBezTo>
                    <a:pt x="6609" y="11346"/>
                    <a:pt x="6529" y="11666"/>
                    <a:pt x="6529" y="11666"/>
                  </a:cubicBezTo>
                  <a:cubicBezTo>
                    <a:pt x="6529" y="11666"/>
                    <a:pt x="9160" y="9596"/>
                    <a:pt x="10273" y="7008"/>
                  </a:cubicBezTo>
                  <a:cubicBezTo>
                    <a:pt x="11387" y="4418"/>
                    <a:pt x="10473" y="3331"/>
                    <a:pt x="7842" y="2481"/>
                  </a:cubicBezTo>
                  <a:cubicBezTo>
                    <a:pt x="5695" y="877"/>
                    <a:pt x="3705" y="0"/>
                    <a:pt x="286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6607949" y="2813802"/>
              <a:ext cx="249912" cy="528112"/>
            </a:xfrm>
            <a:custGeom>
              <a:rect b="b" l="l" r="r" t="t"/>
              <a:pathLst>
                <a:path extrusionOk="0" h="10156" w="4806">
                  <a:moveTo>
                    <a:pt x="4273" y="0"/>
                  </a:moveTo>
                  <a:cubicBezTo>
                    <a:pt x="4083" y="0"/>
                    <a:pt x="3723" y="296"/>
                    <a:pt x="3479" y="697"/>
                  </a:cubicBezTo>
                  <a:cubicBezTo>
                    <a:pt x="3076" y="1360"/>
                    <a:pt x="2816" y="3205"/>
                    <a:pt x="2816" y="3205"/>
                  </a:cubicBezTo>
                  <a:cubicBezTo>
                    <a:pt x="2816" y="3205"/>
                    <a:pt x="2414" y="2842"/>
                    <a:pt x="2045" y="2842"/>
                  </a:cubicBezTo>
                  <a:cubicBezTo>
                    <a:pt x="1781" y="2842"/>
                    <a:pt x="1533" y="3029"/>
                    <a:pt x="1462" y="3668"/>
                  </a:cubicBezTo>
                  <a:cubicBezTo>
                    <a:pt x="1381" y="3651"/>
                    <a:pt x="1307" y="3643"/>
                    <a:pt x="1241" y="3643"/>
                  </a:cubicBezTo>
                  <a:cubicBezTo>
                    <a:pt x="625" y="3643"/>
                    <a:pt x="625" y="4301"/>
                    <a:pt x="625" y="4301"/>
                  </a:cubicBezTo>
                  <a:cubicBezTo>
                    <a:pt x="625" y="4301"/>
                    <a:pt x="622" y="4301"/>
                    <a:pt x="617" y="4301"/>
                  </a:cubicBezTo>
                  <a:cubicBezTo>
                    <a:pt x="547" y="4301"/>
                    <a:pt x="1" y="4327"/>
                    <a:pt x="192" y="5138"/>
                  </a:cubicBezTo>
                  <a:cubicBezTo>
                    <a:pt x="392" y="6005"/>
                    <a:pt x="1605" y="6175"/>
                    <a:pt x="1605" y="6175"/>
                  </a:cubicBezTo>
                  <a:lnTo>
                    <a:pt x="768" y="10156"/>
                  </a:lnTo>
                  <a:lnTo>
                    <a:pt x="2096" y="9666"/>
                  </a:lnTo>
                  <a:lnTo>
                    <a:pt x="2759" y="5975"/>
                  </a:lnTo>
                  <a:cubicBezTo>
                    <a:pt x="2759" y="5975"/>
                    <a:pt x="3883" y="5975"/>
                    <a:pt x="4346" y="5398"/>
                  </a:cubicBezTo>
                  <a:cubicBezTo>
                    <a:pt x="4806" y="4821"/>
                    <a:pt x="3366" y="3581"/>
                    <a:pt x="3366" y="3581"/>
                  </a:cubicBezTo>
                  <a:cubicBezTo>
                    <a:pt x="3366" y="3581"/>
                    <a:pt x="4086" y="1214"/>
                    <a:pt x="4346" y="437"/>
                  </a:cubicBezTo>
                  <a:cubicBezTo>
                    <a:pt x="4449" y="128"/>
                    <a:pt x="4398" y="0"/>
                    <a:pt x="4273" y="0"/>
                  </a:cubicBezTo>
                  <a:close/>
                </a:path>
              </a:pathLst>
            </a:custGeom>
            <a:solidFill>
              <a:srgbClr val="C16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6500671" y="3301000"/>
              <a:ext cx="1435616" cy="1002716"/>
            </a:xfrm>
            <a:custGeom>
              <a:rect b="b" l="l" r="r" t="t"/>
              <a:pathLst>
                <a:path extrusionOk="0" h="19283" w="27608">
                  <a:moveTo>
                    <a:pt x="4562" y="0"/>
                  </a:moveTo>
                  <a:cubicBezTo>
                    <a:pt x="4562" y="0"/>
                    <a:pt x="1428" y="144"/>
                    <a:pt x="715" y="1998"/>
                  </a:cubicBezTo>
                  <a:cubicBezTo>
                    <a:pt x="1" y="3851"/>
                    <a:pt x="1238" y="7555"/>
                    <a:pt x="3042" y="8506"/>
                  </a:cubicBezTo>
                  <a:cubicBezTo>
                    <a:pt x="4848" y="9456"/>
                    <a:pt x="13127" y="11073"/>
                    <a:pt x="13127" y="11073"/>
                  </a:cubicBezTo>
                  <a:cubicBezTo>
                    <a:pt x="13127" y="11073"/>
                    <a:pt x="15445" y="14777"/>
                    <a:pt x="16014" y="17108"/>
                  </a:cubicBezTo>
                  <a:cubicBezTo>
                    <a:pt x="15368" y="17280"/>
                    <a:pt x="14153" y="19282"/>
                    <a:pt x="15194" y="19282"/>
                  </a:cubicBezTo>
                  <a:cubicBezTo>
                    <a:pt x="15300" y="19282"/>
                    <a:pt x="15431" y="19261"/>
                    <a:pt x="15588" y="19215"/>
                  </a:cubicBezTo>
                  <a:cubicBezTo>
                    <a:pt x="16822" y="18628"/>
                    <a:pt x="19482" y="18485"/>
                    <a:pt x="19482" y="18485"/>
                  </a:cubicBezTo>
                  <a:lnTo>
                    <a:pt x="22573" y="17108"/>
                  </a:lnTo>
                  <a:lnTo>
                    <a:pt x="21003" y="14447"/>
                  </a:lnTo>
                  <a:lnTo>
                    <a:pt x="21003" y="14447"/>
                  </a:lnTo>
                  <a:cubicBezTo>
                    <a:pt x="21003" y="14447"/>
                    <a:pt x="21323" y="14537"/>
                    <a:pt x="21716" y="14537"/>
                  </a:cubicBezTo>
                  <a:cubicBezTo>
                    <a:pt x="22425" y="14537"/>
                    <a:pt x="23370" y="14243"/>
                    <a:pt x="23093" y="12593"/>
                  </a:cubicBezTo>
                  <a:lnTo>
                    <a:pt x="23093" y="12593"/>
                  </a:lnTo>
                  <a:cubicBezTo>
                    <a:pt x="23760" y="14350"/>
                    <a:pt x="24710" y="16474"/>
                    <a:pt x="24710" y="16474"/>
                  </a:cubicBezTo>
                  <a:lnTo>
                    <a:pt x="27608" y="16057"/>
                  </a:lnTo>
                  <a:cubicBezTo>
                    <a:pt x="27608" y="16057"/>
                    <a:pt x="24637" y="9586"/>
                    <a:pt x="24253" y="9006"/>
                  </a:cubicBezTo>
                  <a:cubicBezTo>
                    <a:pt x="22763" y="8688"/>
                    <a:pt x="22010" y="8641"/>
                    <a:pt x="21697" y="8641"/>
                  </a:cubicBezTo>
                  <a:cubicBezTo>
                    <a:pt x="21567" y="8641"/>
                    <a:pt x="21513" y="8649"/>
                    <a:pt x="21513" y="8649"/>
                  </a:cubicBezTo>
                  <a:lnTo>
                    <a:pt x="17949" y="8899"/>
                  </a:lnTo>
                  <a:lnTo>
                    <a:pt x="14564" y="7789"/>
                  </a:lnTo>
                  <a:lnTo>
                    <a:pt x="4896" y="4802"/>
                  </a:lnTo>
                  <a:cubicBezTo>
                    <a:pt x="4896" y="4802"/>
                    <a:pt x="5400" y="4297"/>
                    <a:pt x="4882" y="4297"/>
                  </a:cubicBezTo>
                  <a:cubicBezTo>
                    <a:pt x="4745" y="4297"/>
                    <a:pt x="4537" y="4332"/>
                    <a:pt x="4228" y="4421"/>
                  </a:cubicBezTo>
                  <a:cubicBezTo>
                    <a:pt x="4659" y="1761"/>
                    <a:pt x="4562" y="0"/>
                    <a:pt x="4562" y="0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7151880" y="3153525"/>
              <a:ext cx="610012" cy="646100"/>
            </a:xfrm>
            <a:custGeom>
              <a:rect b="b" l="l" r="r" t="t"/>
              <a:pathLst>
                <a:path extrusionOk="0" h="12425" w="11731">
                  <a:moveTo>
                    <a:pt x="6099" y="0"/>
                  </a:moveTo>
                  <a:cubicBezTo>
                    <a:pt x="6069" y="0"/>
                    <a:pt x="6039" y="2"/>
                    <a:pt x="6009" y="5"/>
                  </a:cubicBezTo>
                  <a:cubicBezTo>
                    <a:pt x="6009" y="5"/>
                    <a:pt x="2005" y="1616"/>
                    <a:pt x="1004" y="2903"/>
                  </a:cubicBezTo>
                  <a:cubicBezTo>
                    <a:pt x="1" y="4189"/>
                    <a:pt x="1075" y="5800"/>
                    <a:pt x="2185" y="6870"/>
                  </a:cubicBezTo>
                  <a:cubicBezTo>
                    <a:pt x="3291" y="7944"/>
                    <a:pt x="3792" y="8481"/>
                    <a:pt x="3792" y="8481"/>
                  </a:cubicBezTo>
                  <a:lnTo>
                    <a:pt x="4292" y="11128"/>
                  </a:lnTo>
                  <a:lnTo>
                    <a:pt x="2041" y="10625"/>
                  </a:lnTo>
                  <a:lnTo>
                    <a:pt x="2041" y="10625"/>
                  </a:lnTo>
                  <a:cubicBezTo>
                    <a:pt x="2042" y="10625"/>
                    <a:pt x="5066" y="12424"/>
                    <a:pt x="8546" y="12424"/>
                  </a:cubicBezTo>
                  <a:cubicBezTo>
                    <a:pt x="9590" y="12424"/>
                    <a:pt x="10674" y="12263"/>
                    <a:pt x="11730" y="11842"/>
                  </a:cubicBezTo>
                  <a:cubicBezTo>
                    <a:pt x="10894" y="10500"/>
                    <a:pt x="10255" y="9911"/>
                    <a:pt x="9255" y="9911"/>
                  </a:cubicBezTo>
                  <a:cubicBezTo>
                    <a:pt x="8844" y="9911"/>
                    <a:pt x="8372" y="10011"/>
                    <a:pt x="7800" y="10198"/>
                  </a:cubicBezTo>
                  <a:cubicBezTo>
                    <a:pt x="6832" y="10518"/>
                    <a:pt x="5472" y="10985"/>
                    <a:pt x="5472" y="10985"/>
                  </a:cubicBezTo>
                  <a:cubicBezTo>
                    <a:pt x="5472" y="10985"/>
                    <a:pt x="5402" y="9018"/>
                    <a:pt x="5722" y="8230"/>
                  </a:cubicBezTo>
                  <a:cubicBezTo>
                    <a:pt x="6046" y="7444"/>
                    <a:pt x="8226" y="6214"/>
                    <a:pt x="8226" y="6214"/>
                  </a:cubicBezTo>
                  <a:cubicBezTo>
                    <a:pt x="8226" y="6214"/>
                    <a:pt x="7881" y="0"/>
                    <a:pt x="6099" y="0"/>
                  </a:cubicBezTo>
                  <a:close/>
                </a:path>
              </a:pathLst>
            </a:custGeom>
            <a:solidFill>
              <a:srgbClr val="C16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464302" y="3143073"/>
              <a:ext cx="155064" cy="355264"/>
            </a:xfrm>
            <a:custGeom>
              <a:rect b="b" l="l" r="r" t="t"/>
              <a:pathLst>
                <a:path extrusionOk="0" h="6832" w="2982">
                  <a:moveTo>
                    <a:pt x="548" y="0"/>
                  </a:moveTo>
                  <a:cubicBezTo>
                    <a:pt x="354" y="0"/>
                    <a:pt x="167" y="60"/>
                    <a:pt x="1" y="206"/>
                  </a:cubicBezTo>
                  <a:cubicBezTo>
                    <a:pt x="1" y="206"/>
                    <a:pt x="791" y="1223"/>
                    <a:pt x="871" y="2617"/>
                  </a:cubicBezTo>
                  <a:cubicBezTo>
                    <a:pt x="910" y="3288"/>
                    <a:pt x="1000" y="3591"/>
                    <a:pt x="1085" y="3591"/>
                  </a:cubicBezTo>
                  <a:cubicBezTo>
                    <a:pt x="1176" y="3591"/>
                    <a:pt x="1261" y="3240"/>
                    <a:pt x="1268" y="2617"/>
                  </a:cubicBezTo>
                  <a:cubicBezTo>
                    <a:pt x="1388" y="4964"/>
                    <a:pt x="1532" y="6831"/>
                    <a:pt x="1532" y="6831"/>
                  </a:cubicBezTo>
                  <a:lnTo>
                    <a:pt x="2982" y="6415"/>
                  </a:lnTo>
                  <a:lnTo>
                    <a:pt x="2345" y="1103"/>
                  </a:lnTo>
                  <a:cubicBezTo>
                    <a:pt x="2345" y="1103"/>
                    <a:pt x="1383" y="0"/>
                    <a:pt x="54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7472622" y="3455599"/>
              <a:ext cx="146016" cy="95108"/>
            </a:xfrm>
            <a:custGeom>
              <a:rect b="b" l="l" r="r" t="t"/>
              <a:pathLst>
                <a:path extrusionOk="0" h="1829" w="2808">
                  <a:moveTo>
                    <a:pt x="1927" y="0"/>
                  </a:moveTo>
                  <a:cubicBezTo>
                    <a:pt x="1387" y="0"/>
                    <a:pt x="735" y="405"/>
                    <a:pt x="735" y="405"/>
                  </a:cubicBezTo>
                  <a:lnTo>
                    <a:pt x="1" y="1278"/>
                  </a:lnTo>
                  <a:cubicBezTo>
                    <a:pt x="72" y="1673"/>
                    <a:pt x="374" y="1829"/>
                    <a:pt x="748" y="1829"/>
                  </a:cubicBezTo>
                  <a:cubicBezTo>
                    <a:pt x="1593" y="1829"/>
                    <a:pt x="2808" y="1033"/>
                    <a:pt x="2558" y="405"/>
                  </a:cubicBezTo>
                  <a:cubicBezTo>
                    <a:pt x="2439" y="101"/>
                    <a:pt x="2197" y="0"/>
                    <a:pt x="1927" y="0"/>
                  </a:cubicBezTo>
                  <a:close/>
                </a:path>
              </a:pathLst>
            </a:custGeom>
            <a:solidFill>
              <a:srgbClr val="C16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7208405" y="3504532"/>
              <a:ext cx="264264" cy="617448"/>
            </a:xfrm>
            <a:custGeom>
              <a:rect b="b" l="l" r="r" t="t"/>
              <a:pathLst>
                <a:path extrusionOk="0" h="11874" w="5082">
                  <a:moveTo>
                    <a:pt x="974" y="0"/>
                  </a:moveTo>
                  <a:cubicBezTo>
                    <a:pt x="974" y="0"/>
                    <a:pt x="101" y="908"/>
                    <a:pt x="718" y="2434"/>
                  </a:cubicBezTo>
                  <a:cubicBezTo>
                    <a:pt x="1" y="3801"/>
                    <a:pt x="1295" y="4821"/>
                    <a:pt x="1295" y="4821"/>
                  </a:cubicBezTo>
                  <a:cubicBezTo>
                    <a:pt x="1295" y="4821"/>
                    <a:pt x="751" y="6152"/>
                    <a:pt x="2012" y="7479"/>
                  </a:cubicBezTo>
                  <a:cubicBezTo>
                    <a:pt x="1808" y="8162"/>
                    <a:pt x="2692" y="9319"/>
                    <a:pt x="3338" y="9967"/>
                  </a:cubicBezTo>
                  <a:cubicBezTo>
                    <a:pt x="3475" y="11500"/>
                    <a:pt x="3338" y="11874"/>
                    <a:pt x="3338" y="11874"/>
                  </a:cubicBezTo>
                  <a:lnTo>
                    <a:pt x="3918" y="11840"/>
                  </a:lnTo>
                  <a:lnTo>
                    <a:pt x="3782" y="11057"/>
                  </a:lnTo>
                  <a:lnTo>
                    <a:pt x="4122" y="11874"/>
                  </a:lnTo>
                  <a:lnTo>
                    <a:pt x="4532" y="11737"/>
                  </a:lnTo>
                  <a:lnTo>
                    <a:pt x="4122" y="11160"/>
                  </a:lnTo>
                  <a:lnTo>
                    <a:pt x="4772" y="11703"/>
                  </a:lnTo>
                  <a:lnTo>
                    <a:pt x="5082" y="11430"/>
                  </a:lnTo>
                  <a:lnTo>
                    <a:pt x="3645" y="9967"/>
                  </a:lnTo>
                  <a:cubicBezTo>
                    <a:pt x="3645" y="9967"/>
                    <a:pt x="4372" y="7479"/>
                    <a:pt x="3395" y="7342"/>
                  </a:cubicBezTo>
                  <a:cubicBezTo>
                    <a:pt x="3469" y="4978"/>
                    <a:pt x="3469" y="4915"/>
                    <a:pt x="2792" y="4735"/>
                  </a:cubicBezTo>
                  <a:lnTo>
                    <a:pt x="3038" y="3491"/>
                  </a:lnTo>
                  <a:lnTo>
                    <a:pt x="2705" y="173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7701479" y="4776113"/>
              <a:ext cx="412776" cy="188500"/>
            </a:xfrm>
            <a:custGeom>
              <a:rect b="b" l="l" r="r" t="t"/>
              <a:pathLst>
                <a:path extrusionOk="0" h="3625" w="7938">
                  <a:moveTo>
                    <a:pt x="655" y="1"/>
                  </a:moveTo>
                  <a:lnTo>
                    <a:pt x="1" y="1394"/>
                  </a:lnTo>
                  <a:cubicBezTo>
                    <a:pt x="1" y="1394"/>
                    <a:pt x="2249" y="2824"/>
                    <a:pt x="3709" y="3218"/>
                  </a:cubicBezTo>
                  <a:cubicBezTo>
                    <a:pt x="4527" y="3440"/>
                    <a:pt x="6006" y="3624"/>
                    <a:pt x="6899" y="3624"/>
                  </a:cubicBezTo>
                  <a:cubicBezTo>
                    <a:pt x="7597" y="3624"/>
                    <a:pt x="7937" y="3512"/>
                    <a:pt x="7323" y="3218"/>
                  </a:cubicBezTo>
                  <a:cubicBezTo>
                    <a:pt x="5926" y="2551"/>
                    <a:pt x="2218" y="270"/>
                    <a:pt x="2218" y="270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7477198" y="4764153"/>
              <a:ext cx="270140" cy="379340"/>
            </a:xfrm>
            <a:custGeom>
              <a:rect b="b" l="l" r="r" t="t"/>
              <a:pathLst>
                <a:path extrusionOk="0" h="7295" w="5195">
                  <a:moveTo>
                    <a:pt x="3988" y="0"/>
                  </a:moveTo>
                  <a:cubicBezTo>
                    <a:pt x="3988" y="0"/>
                    <a:pt x="1641" y="1688"/>
                    <a:pt x="820" y="2994"/>
                  </a:cubicBezTo>
                  <a:cubicBezTo>
                    <a:pt x="0" y="4298"/>
                    <a:pt x="607" y="6655"/>
                    <a:pt x="1093" y="7225"/>
                  </a:cubicBezTo>
                  <a:cubicBezTo>
                    <a:pt x="1134" y="7273"/>
                    <a:pt x="1181" y="7295"/>
                    <a:pt x="1232" y="7295"/>
                  </a:cubicBezTo>
                  <a:cubicBezTo>
                    <a:pt x="1799" y="7295"/>
                    <a:pt x="2968" y="4648"/>
                    <a:pt x="3524" y="3815"/>
                  </a:cubicBezTo>
                  <a:cubicBezTo>
                    <a:pt x="4131" y="2901"/>
                    <a:pt x="5194" y="743"/>
                    <a:pt x="5194" y="743"/>
                  </a:cubicBezTo>
                  <a:lnTo>
                    <a:pt x="3988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7505591" y="4143728"/>
              <a:ext cx="982540" cy="669760"/>
            </a:xfrm>
            <a:custGeom>
              <a:rect b="b" l="l" r="r" t="t"/>
              <a:pathLst>
                <a:path extrusionOk="0" h="12880" w="18895">
                  <a:moveTo>
                    <a:pt x="14697" y="0"/>
                  </a:moveTo>
                  <a:cubicBezTo>
                    <a:pt x="13365" y="0"/>
                    <a:pt x="12287" y="295"/>
                    <a:pt x="12287" y="295"/>
                  </a:cubicBezTo>
                  <a:lnTo>
                    <a:pt x="5632" y="4296"/>
                  </a:lnTo>
                  <a:cubicBezTo>
                    <a:pt x="5632" y="4296"/>
                    <a:pt x="3075" y="5600"/>
                    <a:pt x="1" y="10064"/>
                  </a:cubicBezTo>
                  <a:cubicBezTo>
                    <a:pt x="145" y="10069"/>
                    <a:pt x="286" y="10071"/>
                    <a:pt x="424" y="10071"/>
                  </a:cubicBezTo>
                  <a:cubicBezTo>
                    <a:pt x="3780" y="10071"/>
                    <a:pt x="5256" y="8681"/>
                    <a:pt x="5874" y="7727"/>
                  </a:cubicBezTo>
                  <a:lnTo>
                    <a:pt x="5874" y="7727"/>
                  </a:lnTo>
                  <a:cubicBezTo>
                    <a:pt x="5277" y="9038"/>
                    <a:pt x="4257" y="11431"/>
                    <a:pt x="4422" y="12162"/>
                  </a:cubicBezTo>
                  <a:cubicBezTo>
                    <a:pt x="4557" y="12755"/>
                    <a:pt x="5066" y="12880"/>
                    <a:pt x="5470" y="12880"/>
                  </a:cubicBezTo>
                  <a:cubicBezTo>
                    <a:pt x="5762" y="12880"/>
                    <a:pt x="5999" y="12814"/>
                    <a:pt x="5999" y="12814"/>
                  </a:cubicBezTo>
                  <a:cubicBezTo>
                    <a:pt x="5999" y="12814"/>
                    <a:pt x="11590" y="8253"/>
                    <a:pt x="13218" y="6850"/>
                  </a:cubicBezTo>
                  <a:cubicBezTo>
                    <a:pt x="14848" y="5443"/>
                    <a:pt x="18895" y="1645"/>
                    <a:pt x="17872" y="808"/>
                  </a:cubicBezTo>
                  <a:cubicBezTo>
                    <a:pt x="16916" y="178"/>
                    <a:pt x="15730" y="0"/>
                    <a:pt x="14697" y="0"/>
                  </a:cubicBezTo>
                  <a:close/>
                </a:path>
              </a:pathLst>
            </a:custGeom>
            <a:solidFill>
              <a:srgbClr val="DCC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7481670" y="4157457"/>
              <a:ext cx="280228" cy="113620"/>
            </a:xfrm>
            <a:custGeom>
              <a:rect b="b" l="l" r="r" t="t"/>
              <a:pathLst>
                <a:path extrusionOk="0" h="2185" w="5389">
                  <a:moveTo>
                    <a:pt x="5388" y="1"/>
                  </a:moveTo>
                  <a:cubicBezTo>
                    <a:pt x="5388" y="1"/>
                    <a:pt x="2071" y="187"/>
                    <a:pt x="1" y="798"/>
                  </a:cubicBezTo>
                  <a:cubicBezTo>
                    <a:pt x="638" y="1761"/>
                    <a:pt x="330" y="2185"/>
                    <a:pt x="330" y="2185"/>
                  </a:cubicBezTo>
                  <a:lnTo>
                    <a:pt x="2695" y="1881"/>
                  </a:lnTo>
                  <a:lnTo>
                    <a:pt x="5388" y="1"/>
                  </a:ln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7210381" y="4084759"/>
              <a:ext cx="1050660" cy="734292"/>
            </a:xfrm>
            <a:custGeom>
              <a:rect b="b" l="l" r="r" t="t"/>
              <a:pathLst>
                <a:path extrusionOk="0" h="14121" w="20205">
                  <a:moveTo>
                    <a:pt x="16997" y="0"/>
                  </a:moveTo>
                  <a:cubicBezTo>
                    <a:pt x="14718" y="0"/>
                    <a:pt x="10854" y="578"/>
                    <a:pt x="5834" y="3413"/>
                  </a:cubicBezTo>
                  <a:cubicBezTo>
                    <a:pt x="3217" y="3479"/>
                    <a:pt x="1940" y="4143"/>
                    <a:pt x="1940" y="4143"/>
                  </a:cubicBezTo>
                  <a:cubicBezTo>
                    <a:pt x="1940" y="4143"/>
                    <a:pt x="103" y="6391"/>
                    <a:pt x="39" y="8071"/>
                  </a:cubicBezTo>
                  <a:cubicBezTo>
                    <a:pt x="0" y="9112"/>
                    <a:pt x="1552" y="11348"/>
                    <a:pt x="4381" y="11348"/>
                  </a:cubicBezTo>
                  <a:cubicBezTo>
                    <a:pt x="6128" y="11348"/>
                    <a:pt x="8362" y="10496"/>
                    <a:pt x="11009" y="7984"/>
                  </a:cubicBezTo>
                  <a:lnTo>
                    <a:pt x="11009" y="7984"/>
                  </a:lnTo>
                  <a:cubicBezTo>
                    <a:pt x="10325" y="9911"/>
                    <a:pt x="9642" y="11962"/>
                    <a:pt x="9119" y="13065"/>
                  </a:cubicBezTo>
                  <a:cubicBezTo>
                    <a:pt x="9018" y="13955"/>
                    <a:pt x="9630" y="14120"/>
                    <a:pt x="10099" y="14120"/>
                  </a:cubicBezTo>
                  <a:cubicBezTo>
                    <a:pt x="10377" y="14120"/>
                    <a:pt x="10605" y="14062"/>
                    <a:pt x="10605" y="14062"/>
                  </a:cubicBezTo>
                  <a:cubicBezTo>
                    <a:pt x="10605" y="14062"/>
                    <a:pt x="16314" y="7284"/>
                    <a:pt x="18101" y="4500"/>
                  </a:cubicBezTo>
                  <a:cubicBezTo>
                    <a:pt x="19888" y="1716"/>
                    <a:pt x="20204" y="455"/>
                    <a:pt x="19047" y="192"/>
                  </a:cubicBezTo>
                  <a:cubicBezTo>
                    <a:pt x="18694" y="112"/>
                    <a:pt x="17999" y="0"/>
                    <a:pt x="16997" y="0"/>
                  </a:cubicBezTo>
                  <a:close/>
                </a:path>
              </a:pathLst>
            </a:custGeom>
            <a:solidFill>
              <a:srgbClr val="FFD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7373352" y="4262239"/>
              <a:ext cx="140452" cy="230776"/>
            </a:xfrm>
            <a:custGeom>
              <a:rect b="b" l="l" r="r" t="t"/>
              <a:pathLst>
                <a:path extrusionOk="0" h="4438" w="2701">
                  <a:moveTo>
                    <a:pt x="2700" y="0"/>
                  </a:moveTo>
                  <a:cubicBezTo>
                    <a:pt x="2433" y="6"/>
                    <a:pt x="2180" y="20"/>
                    <a:pt x="1940" y="40"/>
                  </a:cubicBezTo>
                  <a:cubicBezTo>
                    <a:pt x="1350" y="543"/>
                    <a:pt x="480" y="1527"/>
                    <a:pt x="83" y="3187"/>
                  </a:cubicBezTo>
                  <a:cubicBezTo>
                    <a:pt x="1" y="4028"/>
                    <a:pt x="216" y="4438"/>
                    <a:pt x="544" y="4438"/>
                  </a:cubicBezTo>
                  <a:cubicBezTo>
                    <a:pt x="1011" y="4438"/>
                    <a:pt x="1705" y="3603"/>
                    <a:pt x="2084" y="1993"/>
                  </a:cubicBezTo>
                  <a:cubicBezTo>
                    <a:pt x="2597" y="1387"/>
                    <a:pt x="2700" y="0"/>
                    <a:pt x="2700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7359052" y="4207586"/>
              <a:ext cx="143156" cy="268424"/>
            </a:xfrm>
            <a:custGeom>
              <a:rect b="b" l="l" r="r" t="t"/>
              <a:pathLst>
                <a:path extrusionOk="0" h="5162" w="2753">
                  <a:moveTo>
                    <a:pt x="2462" y="0"/>
                  </a:moveTo>
                  <a:cubicBezTo>
                    <a:pt x="2462" y="0"/>
                    <a:pt x="808" y="657"/>
                    <a:pt x="408" y="1621"/>
                  </a:cubicBezTo>
                  <a:cubicBezTo>
                    <a:pt x="69" y="2436"/>
                    <a:pt x="0" y="3101"/>
                    <a:pt x="159" y="3101"/>
                  </a:cubicBezTo>
                  <a:cubicBezTo>
                    <a:pt x="188" y="3101"/>
                    <a:pt x="224" y="3079"/>
                    <a:pt x="268" y="3032"/>
                  </a:cubicBezTo>
                  <a:lnTo>
                    <a:pt x="268" y="3032"/>
                  </a:lnTo>
                  <a:cubicBezTo>
                    <a:pt x="101" y="4278"/>
                    <a:pt x="224" y="4998"/>
                    <a:pt x="561" y="5109"/>
                  </a:cubicBezTo>
                  <a:cubicBezTo>
                    <a:pt x="638" y="5134"/>
                    <a:pt x="732" y="5161"/>
                    <a:pt x="837" y="5161"/>
                  </a:cubicBezTo>
                  <a:cubicBezTo>
                    <a:pt x="1195" y="5161"/>
                    <a:pt x="1672" y="4837"/>
                    <a:pt x="1982" y="2961"/>
                  </a:cubicBezTo>
                  <a:cubicBezTo>
                    <a:pt x="2572" y="1974"/>
                    <a:pt x="2748" y="1057"/>
                    <a:pt x="2748" y="1057"/>
                  </a:cubicBezTo>
                  <a:cubicBezTo>
                    <a:pt x="2748" y="1057"/>
                    <a:pt x="2752" y="257"/>
                    <a:pt x="2462" y="0"/>
                  </a:cubicBezTo>
                  <a:close/>
                </a:path>
              </a:pathLst>
            </a:custGeom>
            <a:solidFill>
              <a:srgbClr val="C16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7285210" y="3278431"/>
              <a:ext cx="85696" cy="63492"/>
            </a:xfrm>
            <a:custGeom>
              <a:rect b="b" l="l" r="r" t="t"/>
              <a:pathLst>
                <a:path extrusionOk="0" h="1221" w="1648">
                  <a:moveTo>
                    <a:pt x="1" y="1"/>
                  </a:moveTo>
                  <a:lnTo>
                    <a:pt x="7" y="241"/>
                  </a:lnTo>
                  <a:cubicBezTo>
                    <a:pt x="18" y="567"/>
                    <a:pt x="44" y="894"/>
                    <a:pt x="91" y="1221"/>
                  </a:cubicBezTo>
                  <a:cubicBezTo>
                    <a:pt x="126" y="975"/>
                    <a:pt x="148" y="729"/>
                    <a:pt x="161" y="483"/>
                  </a:cubicBezTo>
                  <a:lnTo>
                    <a:pt x="161" y="483"/>
                  </a:lnTo>
                  <a:cubicBezTo>
                    <a:pt x="256" y="612"/>
                    <a:pt x="353" y="740"/>
                    <a:pt x="451" y="867"/>
                  </a:cubicBezTo>
                  <a:lnTo>
                    <a:pt x="498" y="927"/>
                  </a:lnTo>
                  <a:lnTo>
                    <a:pt x="564" y="894"/>
                  </a:lnTo>
                  <a:cubicBezTo>
                    <a:pt x="935" y="698"/>
                    <a:pt x="1301" y="487"/>
                    <a:pt x="1648" y="241"/>
                  </a:cubicBezTo>
                  <a:lnTo>
                    <a:pt x="1648" y="241"/>
                  </a:lnTo>
                  <a:cubicBezTo>
                    <a:pt x="1269" y="369"/>
                    <a:pt x="908" y="530"/>
                    <a:pt x="550" y="701"/>
                  </a:cubicBezTo>
                  <a:lnTo>
                    <a:pt x="550" y="701"/>
                  </a:lnTo>
                  <a:cubicBezTo>
                    <a:pt x="422" y="528"/>
                    <a:pt x="292" y="358"/>
                    <a:pt x="154" y="1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7252970" y="3366365"/>
              <a:ext cx="94900" cy="57616"/>
            </a:xfrm>
            <a:custGeom>
              <a:rect b="b" l="l" r="r" t="t"/>
              <a:pathLst>
                <a:path extrusionOk="0" h="1108" w="1825">
                  <a:moveTo>
                    <a:pt x="41" y="0"/>
                  </a:moveTo>
                  <a:cubicBezTo>
                    <a:pt x="1" y="200"/>
                    <a:pt x="21" y="421"/>
                    <a:pt x="121" y="613"/>
                  </a:cubicBezTo>
                  <a:cubicBezTo>
                    <a:pt x="214" y="813"/>
                    <a:pt x="398" y="967"/>
                    <a:pt x="604" y="1041"/>
                  </a:cubicBezTo>
                  <a:cubicBezTo>
                    <a:pt x="707" y="1081"/>
                    <a:pt x="814" y="1094"/>
                    <a:pt x="921" y="1107"/>
                  </a:cubicBezTo>
                  <a:cubicBezTo>
                    <a:pt x="940" y="1108"/>
                    <a:pt x="958" y="1108"/>
                    <a:pt x="977" y="1108"/>
                  </a:cubicBezTo>
                  <a:cubicBezTo>
                    <a:pt x="1065" y="1108"/>
                    <a:pt x="1153" y="1102"/>
                    <a:pt x="1238" y="1094"/>
                  </a:cubicBezTo>
                  <a:cubicBezTo>
                    <a:pt x="1338" y="1070"/>
                    <a:pt x="1441" y="1054"/>
                    <a:pt x="1538" y="1024"/>
                  </a:cubicBezTo>
                  <a:cubicBezTo>
                    <a:pt x="1635" y="987"/>
                    <a:pt x="1731" y="950"/>
                    <a:pt x="1824" y="907"/>
                  </a:cubicBezTo>
                  <a:lnTo>
                    <a:pt x="1824" y="907"/>
                  </a:lnTo>
                  <a:cubicBezTo>
                    <a:pt x="1721" y="913"/>
                    <a:pt x="1621" y="924"/>
                    <a:pt x="1521" y="933"/>
                  </a:cubicBezTo>
                  <a:cubicBezTo>
                    <a:pt x="1424" y="944"/>
                    <a:pt x="1324" y="944"/>
                    <a:pt x="1227" y="950"/>
                  </a:cubicBezTo>
                  <a:cubicBezTo>
                    <a:pt x="1031" y="944"/>
                    <a:pt x="838" y="941"/>
                    <a:pt x="667" y="870"/>
                  </a:cubicBezTo>
                  <a:cubicBezTo>
                    <a:pt x="494" y="810"/>
                    <a:pt x="347" y="697"/>
                    <a:pt x="241" y="544"/>
                  </a:cubicBezTo>
                  <a:cubicBezTo>
                    <a:pt x="137" y="390"/>
                    <a:pt x="74" y="200"/>
                    <a:pt x="41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7484790" y="3477127"/>
              <a:ext cx="91572" cy="37024"/>
            </a:xfrm>
            <a:custGeom>
              <a:rect b="b" l="l" r="r" t="t"/>
              <a:pathLst>
                <a:path extrusionOk="0" h="712" w="1761">
                  <a:moveTo>
                    <a:pt x="397" y="551"/>
                  </a:moveTo>
                  <a:lnTo>
                    <a:pt x="397" y="551"/>
                  </a:lnTo>
                  <a:cubicBezTo>
                    <a:pt x="397" y="551"/>
                    <a:pt x="397" y="551"/>
                    <a:pt x="397" y="551"/>
                  </a:cubicBezTo>
                  <a:cubicBezTo>
                    <a:pt x="397" y="551"/>
                    <a:pt x="397" y="551"/>
                    <a:pt x="397" y="551"/>
                  </a:cubicBezTo>
                  <a:close/>
                  <a:moveTo>
                    <a:pt x="1277" y="0"/>
                  </a:moveTo>
                  <a:cubicBezTo>
                    <a:pt x="1191" y="0"/>
                    <a:pt x="1104" y="11"/>
                    <a:pt x="1021" y="31"/>
                  </a:cubicBezTo>
                  <a:cubicBezTo>
                    <a:pt x="890" y="57"/>
                    <a:pt x="767" y="104"/>
                    <a:pt x="650" y="154"/>
                  </a:cubicBezTo>
                  <a:cubicBezTo>
                    <a:pt x="530" y="207"/>
                    <a:pt x="417" y="271"/>
                    <a:pt x="307" y="341"/>
                  </a:cubicBezTo>
                  <a:lnTo>
                    <a:pt x="201" y="407"/>
                  </a:lnTo>
                  <a:lnTo>
                    <a:pt x="304" y="474"/>
                  </a:lnTo>
                  <a:cubicBezTo>
                    <a:pt x="340" y="500"/>
                    <a:pt x="393" y="540"/>
                    <a:pt x="397" y="551"/>
                  </a:cubicBezTo>
                  <a:lnTo>
                    <a:pt x="397" y="551"/>
                  </a:lnTo>
                  <a:cubicBezTo>
                    <a:pt x="398" y="551"/>
                    <a:pt x="398" y="551"/>
                    <a:pt x="399" y="551"/>
                  </a:cubicBezTo>
                  <a:cubicBezTo>
                    <a:pt x="402" y="551"/>
                    <a:pt x="404" y="552"/>
                    <a:pt x="394" y="561"/>
                  </a:cubicBezTo>
                  <a:cubicBezTo>
                    <a:pt x="384" y="574"/>
                    <a:pt x="357" y="587"/>
                    <a:pt x="334" y="598"/>
                  </a:cubicBezTo>
                  <a:cubicBezTo>
                    <a:pt x="237" y="638"/>
                    <a:pt x="117" y="661"/>
                    <a:pt x="1" y="691"/>
                  </a:cubicBezTo>
                  <a:cubicBezTo>
                    <a:pt x="71" y="703"/>
                    <a:pt x="142" y="711"/>
                    <a:pt x="214" y="711"/>
                  </a:cubicBezTo>
                  <a:cubicBezTo>
                    <a:pt x="264" y="711"/>
                    <a:pt x="315" y="707"/>
                    <a:pt x="367" y="698"/>
                  </a:cubicBezTo>
                  <a:cubicBezTo>
                    <a:pt x="397" y="691"/>
                    <a:pt x="430" y="684"/>
                    <a:pt x="467" y="661"/>
                  </a:cubicBezTo>
                  <a:cubicBezTo>
                    <a:pt x="504" y="647"/>
                    <a:pt x="544" y="581"/>
                    <a:pt x="534" y="521"/>
                  </a:cubicBezTo>
                  <a:cubicBezTo>
                    <a:pt x="521" y="481"/>
                    <a:pt x="505" y="453"/>
                    <a:pt x="487" y="431"/>
                  </a:cubicBezTo>
                  <a:lnTo>
                    <a:pt x="487" y="431"/>
                  </a:lnTo>
                  <a:cubicBezTo>
                    <a:pt x="566" y="393"/>
                    <a:pt x="644" y="353"/>
                    <a:pt x="724" y="321"/>
                  </a:cubicBezTo>
                  <a:cubicBezTo>
                    <a:pt x="834" y="267"/>
                    <a:pt x="947" y="227"/>
                    <a:pt x="1064" y="191"/>
                  </a:cubicBezTo>
                  <a:cubicBezTo>
                    <a:pt x="1178" y="154"/>
                    <a:pt x="1294" y="127"/>
                    <a:pt x="1415" y="121"/>
                  </a:cubicBezTo>
                  <a:cubicBezTo>
                    <a:pt x="1429" y="120"/>
                    <a:pt x="1443" y="120"/>
                    <a:pt x="1457" y="120"/>
                  </a:cubicBezTo>
                  <a:cubicBezTo>
                    <a:pt x="1560" y="120"/>
                    <a:pt x="1667" y="133"/>
                    <a:pt x="1761" y="201"/>
                  </a:cubicBezTo>
                  <a:cubicBezTo>
                    <a:pt x="1691" y="87"/>
                    <a:pt x="1551" y="31"/>
                    <a:pt x="1421" y="11"/>
                  </a:cubicBezTo>
                  <a:cubicBezTo>
                    <a:pt x="1373" y="4"/>
                    <a:pt x="1325" y="0"/>
                    <a:pt x="1277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6662966" y="2990346"/>
              <a:ext cx="120016" cy="107692"/>
            </a:xfrm>
            <a:custGeom>
              <a:rect b="b" l="l" r="r" t="t"/>
              <a:pathLst>
                <a:path extrusionOk="0" h="2071" w="2308">
                  <a:moveTo>
                    <a:pt x="1645" y="1"/>
                  </a:moveTo>
                  <a:cubicBezTo>
                    <a:pt x="1487" y="1"/>
                    <a:pt x="1327" y="29"/>
                    <a:pt x="1178" y="86"/>
                  </a:cubicBezTo>
                  <a:cubicBezTo>
                    <a:pt x="990" y="153"/>
                    <a:pt x="818" y="253"/>
                    <a:pt x="664" y="376"/>
                  </a:cubicBezTo>
                  <a:cubicBezTo>
                    <a:pt x="507" y="496"/>
                    <a:pt x="370" y="630"/>
                    <a:pt x="237" y="779"/>
                  </a:cubicBezTo>
                  <a:cubicBezTo>
                    <a:pt x="170" y="853"/>
                    <a:pt x="114" y="936"/>
                    <a:pt x="61" y="1030"/>
                  </a:cubicBezTo>
                  <a:cubicBezTo>
                    <a:pt x="41" y="1079"/>
                    <a:pt x="17" y="1130"/>
                    <a:pt x="10" y="1193"/>
                  </a:cubicBezTo>
                  <a:cubicBezTo>
                    <a:pt x="1" y="1256"/>
                    <a:pt x="14" y="1336"/>
                    <a:pt x="57" y="1393"/>
                  </a:cubicBezTo>
                  <a:cubicBezTo>
                    <a:pt x="154" y="1506"/>
                    <a:pt x="274" y="1526"/>
                    <a:pt x="374" y="1543"/>
                  </a:cubicBezTo>
                  <a:cubicBezTo>
                    <a:pt x="427" y="1546"/>
                    <a:pt x="478" y="1550"/>
                    <a:pt x="527" y="1550"/>
                  </a:cubicBezTo>
                  <a:lnTo>
                    <a:pt x="618" y="1540"/>
                  </a:lnTo>
                  <a:lnTo>
                    <a:pt x="694" y="1520"/>
                  </a:lnTo>
                  <a:cubicBezTo>
                    <a:pt x="897" y="1446"/>
                    <a:pt x="1054" y="1327"/>
                    <a:pt x="1206" y="1204"/>
                  </a:cubicBezTo>
                  <a:lnTo>
                    <a:pt x="1206" y="1204"/>
                  </a:lnTo>
                  <a:cubicBezTo>
                    <a:pt x="1179" y="1253"/>
                    <a:pt x="1153" y="1303"/>
                    <a:pt x="1127" y="1353"/>
                  </a:cubicBezTo>
                  <a:cubicBezTo>
                    <a:pt x="1021" y="1580"/>
                    <a:pt x="921" y="1820"/>
                    <a:pt x="910" y="2070"/>
                  </a:cubicBezTo>
                  <a:cubicBezTo>
                    <a:pt x="934" y="1946"/>
                    <a:pt x="978" y="1833"/>
                    <a:pt x="1027" y="1720"/>
                  </a:cubicBezTo>
                  <a:cubicBezTo>
                    <a:pt x="1078" y="1606"/>
                    <a:pt x="1141" y="1500"/>
                    <a:pt x="1204" y="1396"/>
                  </a:cubicBezTo>
                  <a:cubicBezTo>
                    <a:pt x="1331" y="1183"/>
                    <a:pt x="1475" y="979"/>
                    <a:pt x="1627" y="793"/>
                  </a:cubicBezTo>
                  <a:cubicBezTo>
                    <a:pt x="1651" y="766"/>
                    <a:pt x="1647" y="726"/>
                    <a:pt x="1624" y="699"/>
                  </a:cubicBezTo>
                  <a:cubicBezTo>
                    <a:pt x="1611" y="686"/>
                    <a:pt x="1594" y="680"/>
                    <a:pt x="1576" y="680"/>
                  </a:cubicBezTo>
                  <a:cubicBezTo>
                    <a:pt x="1559" y="680"/>
                    <a:pt x="1541" y="686"/>
                    <a:pt x="1527" y="699"/>
                  </a:cubicBezTo>
                  <a:lnTo>
                    <a:pt x="1524" y="703"/>
                  </a:lnTo>
                  <a:cubicBezTo>
                    <a:pt x="1391" y="830"/>
                    <a:pt x="1247" y="959"/>
                    <a:pt x="1101" y="1073"/>
                  </a:cubicBezTo>
                  <a:cubicBezTo>
                    <a:pt x="958" y="1186"/>
                    <a:pt x="801" y="1293"/>
                    <a:pt x="641" y="1350"/>
                  </a:cubicBezTo>
                  <a:lnTo>
                    <a:pt x="581" y="1366"/>
                  </a:lnTo>
                  <a:lnTo>
                    <a:pt x="527" y="1370"/>
                  </a:lnTo>
                  <a:cubicBezTo>
                    <a:pt x="484" y="1370"/>
                    <a:pt x="441" y="1366"/>
                    <a:pt x="398" y="1363"/>
                  </a:cubicBezTo>
                  <a:cubicBezTo>
                    <a:pt x="314" y="1353"/>
                    <a:pt x="230" y="1323"/>
                    <a:pt x="204" y="1286"/>
                  </a:cubicBezTo>
                  <a:cubicBezTo>
                    <a:pt x="174" y="1253"/>
                    <a:pt x="187" y="1183"/>
                    <a:pt x="221" y="1106"/>
                  </a:cubicBezTo>
                  <a:cubicBezTo>
                    <a:pt x="261" y="1033"/>
                    <a:pt x="310" y="959"/>
                    <a:pt x="370" y="890"/>
                  </a:cubicBezTo>
                  <a:cubicBezTo>
                    <a:pt x="487" y="750"/>
                    <a:pt x="621" y="613"/>
                    <a:pt x="761" y="493"/>
                  </a:cubicBezTo>
                  <a:cubicBezTo>
                    <a:pt x="898" y="370"/>
                    <a:pt x="1050" y="266"/>
                    <a:pt x="1221" y="193"/>
                  </a:cubicBezTo>
                  <a:cubicBezTo>
                    <a:pt x="1395" y="116"/>
                    <a:pt x="1587" y="74"/>
                    <a:pt x="1782" y="74"/>
                  </a:cubicBezTo>
                  <a:cubicBezTo>
                    <a:pt x="1959" y="74"/>
                    <a:pt x="2139" y="109"/>
                    <a:pt x="2308" y="186"/>
                  </a:cubicBezTo>
                  <a:cubicBezTo>
                    <a:pt x="2113" y="63"/>
                    <a:pt x="1880" y="1"/>
                    <a:pt x="1645" y="1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6679087" y="3004490"/>
              <a:ext cx="9620" cy="23452"/>
            </a:xfrm>
            <a:custGeom>
              <a:rect b="b" l="l" r="r" t="t"/>
              <a:pathLst>
                <a:path extrusionOk="0" h="451" w="185">
                  <a:moveTo>
                    <a:pt x="94" y="1"/>
                  </a:moveTo>
                  <a:cubicBezTo>
                    <a:pt x="20" y="74"/>
                    <a:pt x="4" y="151"/>
                    <a:pt x="0" y="224"/>
                  </a:cubicBezTo>
                  <a:cubicBezTo>
                    <a:pt x="4" y="301"/>
                    <a:pt x="20" y="374"/>
                    <a:pt x="94" y="451"/>
                  </a:cubicBezTo>
                  <a:cubicBezTo>
                    <a:pt x="164" y="374"/>
                    <a:pt x="180" y="301"/>
                    <a:pt x="184" y="224"/>
                  </a:cubicBezTo>
                  <a:cubicBezTo>
                    <a:pt x="180" y="151"/>
                    <a:pt x="164" y="74"/>
                    <a:pt x="94" y="1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6640242" y="3037407"/>
              <a:ext cx="73424" cy="62608"/>
            </a:xfrm>
            <a:custGeom>
              <a:rect b="b" l="l" r="r" t="t"/>
              <a:pathLst>
                <a:path extrusionOk="0" h="1204" w="1412">
                  <a:moveTo>
                    <a:pt x="4" y="1"/>
                  </a:moveTo>
                  <a:lnTo>
                    <a:pt x="4" y="1"/>
                  </a:lnTo>
                  <a:cubicBezTo>
                    <a:pt x="1" y="178"/>
                    <a:pt x="27" y="355"/>
                    <a:pt x="74" y="528"/>
                  </a:cubicBezTo>
                  <a:cubicBezTo>
                    <a:pt x="124" y="701"/>
                    <a:pt x="201" y="871"/>
                    <a:pt x="331" y="1018"/>
                  </a:cubicBezTo>
                  <a:cubicBezTo>
                    <a:pt x="401" y="1088"/>
                    <a:pt x="491" y="1148"/>
                    <a:pt x="584" y="1181"/>
                  </a:cubicBezTo>
                  <a:cubicBezTo>
                    <a:pt x="623" y="1194"/>
                    <a:pt x="664" y="1203"/>
                    <a:pt x="711" y="1203"/>
                  </a:cubicBezTo>
                  <a:cubicBezTo>
                    <a:pt x="724" y="1203"/>
                    <a:pt x="737" y="1203"/>
                    <a:pt x="751" y="1201"/>
                  </a:cubicBezTo>
                  <a:cubicBezTo>
                    <a:pt x="815" y="1198"/>
                    <a:pt x="878" y="1161"/>
                    <a:pt x="921" y="1118"/>
                  </a:cubicBezTo>
                  <a:cubicBezTo>
                    <a:pt x="1001" y="1025"/>
                    <a:pt x="1018" y="921"/>
                    <a:pt x="1027" y="828"/>
                  </a:cubicBezTo>
                  <a:cubicBezTo>
                    <a:pt x="1031" y="800"/>
                    <a:pt x="1034" y="772"/>
                    <a:pt x="1035" y="744"/>
                  </a:cubicBezTo>
                  <a:lnTo>
                    <a:pt x="1035" y="744"/>
                  </a:lnTo>
                  <a:cubicBezTo>
                    <a:pt x="1062" y="770"/>
                    <a:pt x="1091" y="794"/>
                    <a:pt x="1121" y="815"/>
                  </a:cubicBezTo>
                  <a:cubicBezTo>
                    <a:pt x="1195" y="863"/>
                    <a:pt x="1282" y="897"/>
                    <a:pt x="1369" y="897"/>
                  </a:cubicBezTo>
                  <a:cubicBezTo>
                    <a:pt x="1383" y="897"/>
                    <a:pt x="1397" y="897"/>
                    <a:pt x="1411" y="895"/>
                  </a:cubicBezTo>
                  <a:cubicBezTo>
                    <a:pt x="1315" y="875"/>
                    <a:pt x="1235" y="818"/>
                    <a:pt x="1171" y="751"/>
                  </a:cubicBezTo>
                  <a:cubicBezTo>
                    <a:pt x="1107" y="685"/>
                    <a:pt x="1061" y="608"/>
                    <a:pt x="1021" y="525"/>
                  </a:cubicBezTo>
                  <a:cubicBezTo>
                    <a:pt x="1011" y="501"/>
                    <a:pt x="991" y="488"/>
                    <a:pt x="967" y="485"/>
                  </a:cubicBezTo>
                  <a:cubicBezTo>
                    <a:pt x="931" y="485"/>
                    <a:pt x="901" y="511"/>
                    <a:pt x="898" y="548"/>
                  </a:cubicBezTo>
                  <a:lnTo>
                    <a:pt x="898" y="555"/>
                  </a:lnTo>
                  <a:cubicBezTo>
                    <a:pt x="891" y="641"/>
                    <a:pt x="884" y="725"/>
                    <a:pt x="871" y="805"/>
                  </a:cubicBezTo>
                  <a:cubicBezTo>
                    <a:pt x="858" y="885"/>
                    <a:pt x="827" y="958"/>
                    <a:pt x="791" y="995"/>
                  </a:cubicBezTo>
                  <a:cubicBezTo>
                    <a:pt x="777" y="1014"/>
                    <a:pt x="752" y="1023"/>
                    <a:pt x="721" y="1023"/>
                  </a:cubicBezTo>
                  <a:cubicBezTo>
                    <a:pt x="643" y="1023"/>
                    <a:pt x="526" y="967"/>
                    <a:pt x="454" y="895"/>
                  </a:cubicBezTo>
                  <a:cubicBezTo>
                    <a:pt x="344" y="788"/>
                    <a:pt x="258" y="641"/>
                    <a:pt x="191" y="488"/>
                  </a:cubicBezTo>
                  <a:cubicBezTo>
                    <a:pt x="118" y="331"/>
                    <a:pt x="61" y="168"/>
                    <a:pt x="4" y="1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6645286" y="3092580"/>
              <a:ext cx="27976" cy="29744"/>
            </a:xfrm>
            <a:custGeom>
              <a:rect b="b" l="l" r="r" t="t"/>
              <a:pathLst>
                <a:path extrusionOk="0" h="572" w="538">
                  <a:moveTo>
                    <a:pt x="434" y="0"/>
                  </a:moveTo>
                  <a:cubicBezTo>
                    <a:pt x="410" y="77"/>
                    <a:pt x="401" y="147"/>
                    <a:pt x="387" y="207"/>
                  </a:cubicBezTo>
                  <a:cubicBezTo>
                    <a:pt x="367" y="267"/>
                    <a:pt x="350" y="320"/>
                    <a:pt x="324" y="351"/>
                  </a:cubicBezTo>
                  <a:cubicBezTo>
                    <a:pt x="277" y="420"/>
                    <a:pt x="154" y="447"/>
                    <a:pt x="1" y="480"/>
                  </a:cubicBezTo>
                  <a:cubicBezTo>
                    <a:pt x="61" y="534"/>
                    <a:pt x="134" y="564"/>
                    <a:pt x="217" y="571"/>
                  </a:cubicBezTo>
                  <a:cubicBezTo>
                    <a:pt x="224" y="571"/>
                    <a:pt x="231" y="571"/>
                    <a:pt x="238" y="571"/>
                  </a:cubicBezTo>
                  <a:cubicBezTo>
                    <a:pt x="317" y="571"/>
                    <a:pt x="406" y="538"/>
                    <a:pt x="467" y="467"/>
                  </a:cubicBezTo>
                  <a:cubicBezTo>
                    <a:pt x="527" y="384"/>
                    <a:pt x="537" y="294"/>
                    <a:pt x="530" y="214"/>
                  </a:cubicBezTo>
                  <a:cubicBezTo>
                    <a:pt x="517" y="134"/>
                    <a:pt x="484" y="60"/>
                    <a:pt x="434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7631121" y="3828238"/>
              <a:ext cx="70408" cy="127660"/>
            </a:xfrm>
            <a:custGeom>
              <a:rect b="b" l="l" r="r" t="t"/>
              <a:pathLst>
                <a:path extrusionOk="0" h="2455" w="1354">
                  <a:moveTo>
                    <a:pt x="1" y="1"/>
                  </a:moveTo>
                  <a:lnTo>
                    <a:pt x="1" y="1"/>
                  </a:lnTo>
                  <a:cubicBezTo>
                    <a:pt x="124" y="204"/>
                    <a:pt x="254" y="401"/>
                    <a:pt x="384" y="597"/>
                  </a:cubicBezTo>
                  <a:cubicBezTo>
                    <a:pt x="507" y="794"/>
                    <a:pt x="634" y="991"/>
                    <a:pt x="751" y="1191"/>
                  </a:cubicBezTo>
                  <a:cubicBezTo>
                    <a:pt x="867" y="1394"/>
                    <a:pt x="977" y="1597"/>
                    <a:pt x="1081" y="1804"/>
                  </a:cubicBezTo>
                  <a:cubicBezTo>
                    <a:pt x="1181" y="2017"/>
                    <a:pt x="1284" y="2228"/>
                    <a:pt x="1354" y="2454"/>
                  </a:cubicBezTo>
                  <a:cubicBezTo>
                    <a:pt x="1351" y="2214"/>
                    <a:pt x="1294" y="1977"/>
                    <a:pt x="1214" y="1751"/>
                  </a:cubicBezTo>
                  <a:cubicBezTo>
                    <a:pt x="1134" y="1524"/>
                    <a:pt x="1024" y="1307"/>
                    <a:pt x="907" y="1101"/>
                  </a:cubicBezTo>
                  <a:cubicBezTo>
                    <a:pt x="787" y="894"/>
                    <a:pt x="647" y="697"/>
                    <a:pt x="497" y="514"/>
                  </a:cubicBezTo>
                  <a:cubicBezTo>
                    <a:pt x="424" y="421"/>
                    <a:pt x="341" y="330"/>
                    <a:pt x="261" y="244"/>
                  </a:cubicBezTo>
                  <a:cubicBezTo>
                    <a:pt x="174" y="161"/>
                    <a:pt x="90" y="77"/>
                    <a:pt x="1" y="1"/>
                  </a:cubicBezTo>
                  <a:close/>
                </a:path>
              </a:pathLst>
            </a:custGeom>
            <a:solidFill>
              <a:srgbClr val="448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7333415" y="4160473"/>
              <a:ext cx="148304" cy="30160"/>
            </a:xfrm>
            <a:custGeom>
              <a:rect b="b" l="l" r="r" t="t"/>
              <a:pathLst>
                <a:path extrusionOk="0" h="580" w="2852">
                  <a:moveTo>
                    <a:pt x="2273" y="0"/>
                  </a:moveTo>
                  <a:cubicBezTo>
                    <a:pt x="1975" y="0"/>
                    <a:pt x="1676" y="40"/>
                    <a:pt x="1385" y="97"/>
                  </a:cubicBezTo>
                  <a:cubicBezTo>
                    <a:pt x="905" y="200"/>
                    <a:pt x="434" y="346"/>
                    <a:pt x="0" y="580"/>
                  </a:cubicBezTo>
                  <a:cubicBezTo>
                    <a:pt x="481" y="483"/>
                    <a:pt x="951" y="369"/>
                    <a:pt x="1421" y="277"/>
                  </a:cubicBezTo>
                  <a:cubicBezTo>
                    <a:pt x="1658" y="226"/>
                    <a:pt x="1895" y="186"/>
                    <a:pt x="2131" y="146"/>
                  </a:cubicBezTo>
                  <a:cubicBezTo>
                    <a:pt x="2368" y="113"/>
                    <a:pt x="2608" y="80"/>
                    <a:pt x="2852" y="57"/>
                  </a:cubicBezTo>
                  <a:cubicBezTo>
                    <a:pt x="2661" y="17"/>
                    <a:pt x="2467" y="0"/>
                    <a:pt x="2273" y="0"/>
                  </a:cubicBezTo>
                  <a:close/>
                </a:path>
              </a:pathLst>
            </a:custGeom>
            <a:solidFill>
              <a:srgbClr val="448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7301695" y="4163021"/>
              <a:ext cx="251784" cy="97136"/>
            </a:xfrm>
            <a:custGeom>
              <a:rect b="b" l="l" r="r" t="t"/>
              <a:pathLst>
                <a:path extrusionOk="0" h="1868" w="4842">
                  <a:moveTo>
                    <a:pt x="4842" y="0"/>
                  </a:moveTo>
                  <a:cubicBezTo>
                    <a:pt x="4405" y="0"/>
                    <a:pt x="3958" y="34"/>
                    <a:pt x="3528" y="128"/>
                  </a:cubicBezTo>
                  <a:lnTo>
                    <a:pt x="3365" y="157"/>
                  </a:lnTo>
                  <a:lnTo>
                    <a:pt x="3205" y="200"/>
                  </a:lnTo>
                  <a:lnTo>
                    <a:pt x="2885" y="288"/>
                  </a:lnTo>
                  <a:cubicBezTo>
                    <a:pt x="2675" y="354"/>
                    <a:pt x="2461" y="420"/>
                    <a:pt x="2258" y="508"/>
                  </a:cubicBezTo>
                  <a:cubicBezTo>
                    <a:pt x="1848" y="671"/>
                    <a:pt x="1444" y="861"/>
                    <a:pt x="1067" y="1091"/>
                  </a:cubicBezTo>
                  <a:cubicBezTo>
                    <a:pt x="690" y="1317"/>
                    <a:pt x="324" y="1571"/>
                    <a:pt x="1" y="1868"/>
                  </a:cubicBezTo>
                  <a:cubicBezTo>
                    <a:pt x="184" y="1748"/>
                    <a:pt x="370" y="1631"/>
                    <a:pt x="561" y="1528"/>
                  </a:cubicBezTo>
                  <a:cubicBezTo>
                    <a:pt x="750" y="1417"/>
                    <a:pt x="941" y="1311"/>
                    <a:pt x="1138" y="1214"/>
                  </a:cubicBezTo>
                  <a:cubicBezTo>
                    <a:pt x="1524" y="1014"/>
                    <a:pt x="1921" y="834"/>
                    <a:pt x="2324" y="674"/>
                  </a:cubicBezTo>
                  <a:cubicBezTo>
                    <a:pt x="2725" y="511"/>
                    <a:pt x="3141" y="377"/>
                    <a:pt x="3558" y="264"/>
                  </a:cubicBezTo>
                  <a:lnTo>
                    <a:pt x="3875" y="180"/>
                  </a:lnTo>
                  <a:lnTo>
                    <a:pt x="4195" y="117"/>
                  </a:lnTo>
                  <a:cubicBezTo>
                    <a:pt x="4408" y="60"/>
                    <a:pt x="4625" y="48"/>
                    <a:pt x="4842" y="0"/>
                  </a:cubicBezTo>
                  <a:close/>
                </a:path>
              </a:pathLst>
            </a:custGeom>
            <a:solidFill>
              <a:srgbClr val="448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7782808" y="4232026"/>
              <a:ext cx="240344" cy="267904"/>
            </a:xfrm>
            <a:custGeom>
              <a:rect b="b" l="l" r="r" t="t"/>
              <a:pathLst>
                <a:path extrusionOk="0" h="5152" w="4622">
                  <a:moveTo>
                    <a:pt x="4622" y="1"/>
                  </a:moveTo>
                  <a:lnTo>
                    <a:pt x="4622" y="1"/>
                  </a:lnTo>
                  <a:cubicBezTo>
                    <a:pt x="4038" y="147"/>
                    <a:pt x="3452" y="347"/>
                    <a:pt x="2945" y="691"/>
                  </a:cubicBezTo>
                  <a:cubicBezTo>
                    <a:pt x="2432" y="1021"/>
                    <a:pt x="1961" y="1424"/>
                    <a:pt x="1575" y="1898"/>
                  </a:cubicBezTo>
                  <a:cubicBezTo>
                    <a:pt x="1185" y="2368"/>
                    <a:pt x="851" y="2885"/>
                    <a:pt x="591" y="3435"/>
                  </a:cubicBezTo>
                  <a:cubicBezTo>
                    <a:pt x="331" y="3982"/>
                    <a:pt x="117" y="4555"/>
                    <a:pt x="1" y="5152"/>
                  </a:cubicBezTo>
                  <a:cubicBezTo>
                    <a:pt x="94" y="4865"/>
                    <a:pt x="197" y="4582"/>
                    <a:pt x="325" y="4308"/>
                  </a:cubicBezTo>
                  <a:cubicBezTo>
                    <a:pt x="441" y="4031"/>
                    <a:pt x="571" y="3762"/>
                    <a:pt x="714" y="3499"/>
                  </a:cubicBezTo>
                  <a:cubicBezTo>
                    <a:pt x="1001" y="2971"/>
                    <a:pt x="1331" y="2471"/>
                    <a:pt x="1715" y="2014"/>
                  </a:cubicBezTo>
                  <a:cubicBezTo>
                    <a:pt x="2088" y="1551"/>
                    <a:pt x="2541" y="1154"/>
                    <a:pt x="3021" y="807"/>
                  </a:cubicBezTo>
                  <a:lnTo>
                    <a:pt x="3395" y="561"/>
                  </a:lnTo>
                  <a:lnTo>
                    <a:pt x="3792" y="354"/>
                  </a:lnTo>
                  <a:cubicBezTo>
                    <a:pt x="3858" y="321"/>
                    <a:pt x="3926" y="281"/>
                    <a:pt x="3992" y="247"/>
                  </a:cubicBezTo>
                  <a:lnTo>
                    <a:pt x="4202" y="167"/>
                  </a:lnTo>
                  <a:cubicBezTo>
                    <a:pt x="4342" y="114"/>
                    <a:pt x="4482" y="58"/>
                    <a:pt x="4622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7398469" y="3290964"/>
              <a:ext cx="37336" cy="40144"/>
            </a:xfrm>
            <a:custGeom>
              <a:rect b="b" l="l" r="r" t="t"/>
              <a:pathLst>
                <a:path extrusionOk="0" h="772" w="718">
                  <a:moveTo>
                    <a:pt x="484" y="1"/>
                  </a:moveTo>
                  <a:cubicBezTo>
                    <a:pt x="367" y="1"/>
                    <a:pt x="226" y="89"/>
                    <a:pt x="130" y="240"/>
                  </a:cubicBezTo>
                  <a:cubicBezTo>
                    <a:pt x="3" y="437"/>
                    <a:pt x="0" y="660"/>
                    <a:pt x="127" y="743"/>
                  </a:cubicBezTo>
                  <a:cubicBezTo>
                    <a:pt x="158" y="763"/>
                    <a:pt x="193" y="772"/>
                    <a:pt x="231" y="772"/>
                  </a:cubicBezTo>
                  <a:cubicBezTo>
                    <a:pt x="350" y="772"/>
                    <a:pt x="491" y="682"/>
                    <a:pt x="587" y="533"/>
                  </a:cubicBezTo>
                  <a:cubicBezTo>
                    <a:pt x="714" y="337"/>
                    <a:pt x="717" y="113"/>
                    <a:pt x="590" y="30"/>
                  </a:cubicBezTo>
                  <a:cubicBezTo>
                    <a:pt x="559" y="10"/>
                    <a:pt x="523" y="1"/>
                    <a:pt x="48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7345220" y="3246035"/>
              <a:ext cx="37128" cy="40196"/>
            </a:xfrm>
            <a:custGeom>
              <a:rect b="b" l="l" r="r" t="t"/>
              <a:pathLst>
                <a:path extrusionOk="0" h="773" w="714">
                  <a:moveTo>
                    <a:pt x="484" y="1"/>
                  </a:moveTo>
                  <a:cubicBezTo>
                    <a:pt x="367" y="1"/>
                    <a:pt x="226" y="89"/>
                    <a:pt x="130" y="240"/>
                  </a:cubicBezTo>
                  <a:cubicBezTo>
                    <a:pt x="1" y="437"/>
                    <a:pt x="1" y="660"/>
                    <a:pt x="127" y="744"/>
                  </a:cubicBezTo>
                  <a:cubicBezTo>
                    <a:pt x="158" y="763"/>
                    <a:pt x="193" y="772"/>
                    <a:pt x="231" y="772"/>
                  </a:cubicBezTo>
                  <a:cubicBezTo>
                    <a:pt x="349" y="772"/>
                    <a:pt x="491" y="682"/>
                    <a:pt x="587" y="534"/>
                  </a:cubicBezTo>
                  <a:cubicBezTo>
                    <a:pt x="714" y="337"/>
                    <a:pt x="714" y="114"/>
                    <a:pt x="587" y="30"/>
                  </a:cubicBezTo>
                  <a:cubicBezTo>
                    <a:pt x="557" y="10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7431021" y="3246035"/>
              <a:ext cx="59644" cy="55016"/>
            </a:xfrm>
            <a:custGeom>
              <a:rect b="b" l="l" r="r" t="t"/>
              <a:pathLst>
                <a:path extrusionOk="0" h="1058" w="1147">
                  <a:moveTo>
                    <a:pt x="428" y="1"/>
                  </a:moveTo>
                  <a:cubicBezTo>
                    <a:pt x="204" y="1"/>
                    <a:pt x="1" y="80"/>
                    <a:pt x="1" y="80"/>
                  </a:cubicBezTo>
                  <a:lnTo>
                    <a:pt x="981" y="1057"/>
                  </a:lnTo>
                  <a:cubicBezTo>
                    <a:pt x="1147" y="177"/>
                    <a:pt x="763" y="1"/>
                    <a:pt x="42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7376628" y="3206878"/>
              <a:ext cx="46904" cy="31928"/>
            </a:xfrm>
            <a:custGeom>
              <a:rect b="b" l="l" r="r" t="t"/>
              <a:pathLst>
                <a:path extrusionOk="0" h="614" w="902">
                  <a:moveTo>
                    <a:pt x="525" y="1"/>
                  </a:moveTo>
                  <a:cubicBezTo>
                    <a:pt x="406" y="1"/>
                    <a:pt x="238" y="62"/>
                    <a:pt x="0" y="223"/>
                  </a:cubicBezTo>
                  <a:lnTo>
                    <a:pt x="780" y="613"/>
                  </a:lnTo>
                  <a:cubicBezTo>
                    <a:pt x="780" y="613"/>
                    <a:pt x="901" y="1"/>
                    <a:pt x="52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913912" y="2552497"/>
              <a:ext cx="139100" cy="187096"/>
            </a:xfrm>
            <a:custGeom>
              <a:rect b="b" l="l" r="r" t="t"/>
              <a:pathLst>
                <a:path extrusionOk="0" h="3598" w="2675">
                  <a:moveTo>
                    <a:pt x="2528" y="0"/>
                  </a:moveTo>
                  <a:lnTo>
                    <a:pt x="1" y="3492"/>
                  </a:lnTo>
                  <a:lnTo>
                    <a:pt x="150" y="3598"/>
                  </a:lnTo>
                  <a:lnTo>
                    <a:pt x="2674" y="107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420309" y="4329996"/>
              <a:ext cx="24856" cy="139932"/>
            </a:xfrm>
            <a:custGeom>
              <a:rect b="b" l="l" r="r" t="t"/>
              <a:pathLst>
                <a:path extrusionOk="0" h="2691" w="478">
                  <a:moveTo>
                    <a:pt x="477" y="1"/>
                  </a:moveTo>
                  <a:cubicBezTo>
                    <a:pt x="327" y="437"/>
                    <a:pt x="234" y="881"/>
                    <a:pt x="150" y="1330"/>
                  </a:cubicBezTo>
                  <a:cubicBezTo>
                    <a:pt x="74" y="1781"/>
                    <a:pt x="7" y="2231"/>
                    <a:pt x="0" y="2691"/>
                  </a:cubicBezTo>
                  <a:cubicBezTo>
                    <a:pt x="150" y="2251"/>
                    <a:pt x="247" y="1807"/>
                    <a:pt x="330" y="1361"/>
                  </a:cubicBezTo>
                  <a:cubicBezTo>
                    <a:pt x="407" y="914"/>
                    <a:pt x="470" y="464"/>
                    <a:pt x="477" y="1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392905" y="4329996"/>
              <a:ext cx="21684" cy="145340"/>
            </a:xfrm>
            <a:custGeom>
              <a:rect b="b" l="l" r="r" t="t"/>
              <a:pathLst>
                <a:path extrusionOk="0" h="2795" w="417">
                  <a:moveTo>
                    <a:pt x="417" y="1"/>
                  </a:moveTo>
                  <a:lnTo>
                    <a:pt x="417" y="1"/>
                  </a:lnTo>
                  <a:cubicBezTo>
                    <a:pt x="257" y="450"/>
                    <a:pt x="164" y="914"/>
                    <a:pt x="97" y="1381"/>
                  </a:cubicBezTo>
                  <a:cubicBezTo>
                    <a:pt x="37" y="1847"/>
                    <a:pt x="1" y="2324"/>
                    <a:pt x="64" y="2795"/>
                  </a:cubicBezTo>
                  <a:cubicBezTo>
                    <a:pt x="144" y="2328"/>
                    <a:pt x="214" y="1867"/>
                    <a:pt x="277" y="1404"/>
                  </a:cubicBezTo>
                  <a:cubicBezTo>
                    <a:pt x="337" y="941"/>
                    <a:pt x="401" y="477"/>
                    <a:pt x="417" y="1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373664" y="4336756"/>
              <a:ext cx="15964" cy="122980"/>
            </a:xfrm>
            <a:custGeom>
              <a:rect b="b" l="l" r="r" t="t"/>
              <a:pathLst>
                <a:path extrusionOk="0" h="2365" w="307">
                  <a:moveTo>
                    <a:pt x="294" y="0"/>
                  </a:moveTo>
                  <a:lnTo>
                    <a:pt x="294" y="0"/>
                  </a:lnTo>
                  <a:cubicBezTo>
                    <a:pt x="163" y="380"/>
                    <a:pt x="97" y="774"/>
                    <a:pt x="47" y="1168"/>
                  </a:cubicBezTo>
                  <a:cubicBezTo>
                    <a:pt x="23" y="1368"/>
                    <a:pt x="7" y="1565"/>
                    <a:pt x="3" y="1765"/>
                  </a:cubicBezTo>
                  <a:cubicBezTo>
                    <a:pt x="0" y="1965"/>
                    <a:pt x="3" y="2165"/>
                    <a:pt x="40" y="2365"/>
                  </a:cubicBezTo>
                  <a:cubicBezTo>
                    <a:pt x="120" y="1971"/>
                    <a:pt x="180" y="1585"/>
                    <a:pt x="227" y="1191"/>
                  </a:cubicBezTo>
                  <a:cubicBezTo>
                    <a:pt x="271" y="797"/>
                    <a:pt x="307" y="400"/>
                    <a:pt x="294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7370024" y="4310080"/>
              <a:ext cx="12324" cy="55172"/>
            </a:xfrm>
            <a:custGeom>
              <a:rect b="b" l="l" r="r" t="t"/>
              <a:pathLst>
                <a:path extrusionOk="0" h="1061" w="237">
                  <a:moveTo>
                    <a:pt x="237" y="0"/>
                  </a:moveTo>
                  <a:lnTo>
                    <a:pt x="237" y="0"/>
                  </a:lnTo>
                  <a:cubicBezTo>
                    <a:pt x="157" y="63"/>
                    <a:pt x="121" y="157"/>
                    <a:pt x="87" y="244"/>
                  </a:cubicBezTo>
                  <a:cubicBezTo>
                    <a:pt x="53" y="330"/>
                    <a:pt x="37" y="420"/>
                    <a:pt x="24" y="510"/>
                  </a:cubicBezTo>
                  <a:cubicBezTo>
                    <a:pt x="4" y="693"/>
                    <a:pt x="1" y="877"/>
                    <a:pt x="57" y="1061"/>
                  </a:cubicBezTo>
                  <a:cubicBezTo>
                    <a:pt x="144" y="887"/>
                    <a:pt x="177" y="713"/>
                    <a:pt x="204" y="537"/>
                  </a:cubicBezTo>
                  <a:cubicBezTo>
                    <a:pt x="213" y="447"/>
                    <a:pt x="224" y="360"/>
                    <a:pt x="227" y="270"/>
                  </a:cubicBezTo>
                  <a:cubicBezTo>
                    <a:pt x="233" y="180"/>
                    <a:pt x="227" y="97"/>
                    <a:pt x="237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560129" y="2480476"/>
              <a:ext cx="40456" cy="10400"/>
            </a:xfrm>
            <a:custGeom>
              <a:rect b="b" l="l" r="r" t="t"/>
              <a:pathLst>
                <a:path extrusionOk="0" h="200" w="778">
                  <a:moveTo>
                    <a:pt x="517" y="0"/>
                  </a:moveTo>
                  <a:cubicBezTo>
                    <a:pt x="470" y="0"/>
                    <a:pt x="423" y="4"/>
                    <a:pt x="377" y="8"/>
                  </a:cubicBezTo>
                  <a:cubicBezTo>
                    <a:pt x="247" y="28"/>
                    <a:pt x="120" y="65"/>
                    <a:pt x="0" y="155"/>
                  </a:cubicBezTo>
                  <a:cubicBezTo>
                    <a:pt x="86" y="188"/>
                    <a:pt x="168" y="199"/>
                    <a:pt x="249" y="199"/>
                  </a:cubicBezTo>
                  <a:cubicBezTo>
                    <a:pt x="300" y="199"/>
                    <a:pt x="350" y="195"/>
                    <a:pt x="400" y="188"/>
                  </a:cubicBezTo>
                  <a:cubicBezTo>
                    <a:pt x="530" y="168"/>
                    <a:pt x="657" y="135"/>
                    <a:pt x="777" y="45"/>
                  </a:cubicBezTo>
                  <a:cubicBezTo>
                    <a:pt x="687" y="11"/>
                    <a:pt x="601" y="0"/>
                    <a:pt x="517" y="0"/>
                  </a:cubicBezTo>
                  <a:close/>
                </a:path>
              </a:pathLst>
            </a:custGeom>
            <a:solidFill>
              <a:srgbClr val="F27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580357" y="2506216"/>
              <a:ext cx="20228" cy="16536"/>
            </a:xfrm>
            <a:custGeom>
              <a:rect b="b" l="l" r="r" t="t"/>
              <a:pathLst>
                <a:path extrusionOk="0" h="318" w="389">
                  <a:moveTo>
                    <a:pt x="376" y="0"/>
                  </a:moveTo>
                  <a:cubicBezTo>
                    <a:pt x="272" y="0"/>
                    <a:pt x="202" y="39"/>
                    <a:pt x="138" y="87"/>
                  </a:cubicBezTo>
                  <a:cubicBezTo>
                    <a:pt x="74" y="144"/>
                    <a:pt x="18" y="207"/>
                    <a:pt x="1" y="317"/>
                  </a:cubicBezTo>
                  <a:cubicBezTo>
                    <a:pt x="5" y="317"/>
                    <a:pt x="9" y="317"/>
                    <a:pt x="13" y="317"/>
                  </a:cubicBezTo>
                  <a:cubicBezTo>
                    <a:pt x="117" y="317"/>
                    <a:pt x="187" y="279"/>
                    <a:pt x="251" y="230"/>
                  </a:cubicBezTo>
                  <a:cubicBezTo>
                    <a:pt x="314" y="173"/>
                    <a:pt x="368" y="107"/>
                    <a:pt x="388" y="0"/>
                  </a:cubicBezTo>
                  <a:cubicBezTo>
                    <a:pt x="384" y="0"/>
                    <a:pt x="380" y="0"/>
                    <a:pt x="376" y="0"/>
                  </a:cubicBezTo>
                  <a:close/>
                </a:path>
              </a:pathLst>
            </a:custGeom>
            <a:solidFill>
              <a:srgbClr val="F27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590133" y="2539133"/>
              <a:ext cx="17524" cy="23972"/>
            </a:xfrm>
            <a:custGeom>
              <a:rect b="b" l="l" r="r" t="t"/>
              <a:pathLst>
                <a:path extrusionOk="0" h="461" w="337">
                  <a:moveTo>
                    <a:pt x="333" y="0"/>
                  </a:moveTo>
                  <a:cubicBezTo>
                    <a:pt x="220" y="34"/>
                    <a:pt x="153" y="104"/>
                    <a:pt x="93" y="177"/>
                  </a:cubicBezTo>
                  <a:cubicBezTo>
                    <a:pt x="43" y="257"/>
                    <a:pt x="0" y="344"/>
                    <a:pt x="6" y="461"/>
                  </a:cubicBezTo>
                  <a:cubicBezTo>
                    <a:pt x="120" y="428"/>
                    <a:pt x="187" y="357"/>
                    <a:pt x="243" y="284"/>
                  </a:cubicBezTo>
                  <a:cubicBezTo>
                    <a:pt x="296" y="204"/>
                    <a:pt x="336" y="117"/>
                    <a:pt x="333" y="0"/>
                  </a:cubicBezTo>
                  <a:close/>
                </a:path>
              </a:pathLst>
            </a:custGeom>
            <a:solidFill>
              <a:srgbClr val="F27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987068" y="3133089"/>
              <a:ext cx="288028" cy="225836"/>
            </a:xfrm>
            <a:custGeom>
              <a:rect b="b" l="l" r="r" t="t"/>
              <a:pathLst>
                <a:path extrusionOk="0" h="4343" w="5539">
                  <a:moveTo>
                    <a:pt x="1289" y="1"/>
                  </a:moveTo>
                  <a:cubicBezTo>
                    <a:pt x="988" y="1"/>
                    <a:pt x="688" y="116"/>
                    <a:pt x="461" y="345"/>
                  </a:cubicBezTo>
                  <a:cubicBezTo>
                    <a:pt x="4" y="798"/>
                    <a:pt x="1" y="1535"/>
                    <a:pt x="454" y="1995"/>
                  </a:cubicBezTo>
                  <a:lnTo>
                    <a:pt x="2771" y="4342"/>
                  </a:lnTo>
                  <a:lnTo>
                    <a:pt x="5088" y="1995"/>
                  </a:lnTo>
                  <a:cubicBezTo>
                    <a:pt x="5539" y="1535"/>
                    <a:pt x="5535" y="798"/>
                    <a:pt x="5082" y="345"/>
                  </a:cubicBezTo>
                  <a:cubicBezTo>
                    <a:pt x="4853" y="116"/>
                    <a:pt x="4552" y="1"/>
                    <a:pt x="4251" y="1"/>
                  </a:cubicBezTo>
                  <a:cubicBezTo>
                    <a:pt x="3957" y="1"/>
                    <a:pt x="3664" y="111"/>
                    <a:pt x="3438" y="332"/>
                  </a:cubicBezTo>
                  <a:lnTo>
                    <a:pt x="2771" y="978"/>
                  </a:lnTo>
                  <a:lnTo>
                    <a:pt x="2104" y="332"/>
                  </a:lnTo>
                  <a:cubicBezTo>
                    <a:pt x="1877" y="111"/>
                    <a:pt x="1583" y="1"/>
                    <a:pt x="1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774234" y="1095654"/>
              <a:ext cx="288028" cy="225732"/>
            </a:xfrm>
            <a:custGeom>
              <a:rect b="b" l="l" r="r" t="t"/>
              <a:pathLst>
                <a:path extrusionOk="0" h="4341" w="5539">
                  <a:moveTo>
                    <a:pt x="1285" y="1"/>
                  </a:moveTo>
                  <a:cubicBezTo>
                    <a:pt x="985" y="1"/>
                    <a:pt x="685" y="115"/>
                    <a:pt x="457" y="343"/>
                  </a:cubicBezTo>
                  <a:cubicBezTo>
                    <a:pt x="4" y="800"/>
                    <a:pt x="0" y="1537"/>
                    <a:pt x="454" y="1994"/>
                  </a:cubicBezTo>
                  <a:lnTo>
                    <a:pt x="2771" y="4341"/>
                  </a:lnTo>
                  <a:lnTo>
                    <a:pt x="5085" y="1994"/>
                  </a:lnTo>
                  <a:cubicBezTo>
                    <a:pt x="5538" y="1537"/>
                    <a:pt x="5535" y="800"/>
                    <a:pt x="5081" y="343"/>
                  </a:cubicBezTo>
                  <a:cubicBezTo>
                    <a:pt x="4853" y="115"/>
                    <a:pt x="4554" y="1"/>
                    <a:pt x="4255" y="1"/>
                  </a:cubicBezTo>
                  <a:cubicBezTo>
                    <a:pt x="3960" y="1"/>
                    <a:pt x="3665" y="112"/>
                    <a:pt x="3438" y="333"/>
                  </a:cubicBezTo>
                  <a:lnTo>
                    <a:pt x="2771" y="980"/>
                  </a:lnTo>
                  <a:lnTo>
                    <a:pt x="2105" y="333"/>
                  </a:lnTo>
                  <a:cubicBezTo>
                    <a:pt x="1876" y="112"/>
                    <a:pt x="1580" y="1"/>
                    <a:pt x="1285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606014" y="2021671"/>
              <a:ext cx="143936" cy="112840"/>
            </a:xfrm>
            <a:custGeom>
              <a:rect b="b" l="l" r="r" t="t"/>
              <a:pathLst>
                <a:path extrusionOk="0" h="2170" w="2768">
                  <a:moveTo>
                    <a:pt x="642" y="0"/>
                  </a:moveTo>
                  <a:cubicBezTo>
                    <a:pt x="492" y="0"/>
                    <a:pt x="341" y="58"/>
                    <a:pt x="227" y="173"/>
                  </a:cubicBezTo>
                  <a:cubicBezTo>
                    <a:pt x="0" y="399"/>
                    <a:pt x="0" y="769"/>
                    <a:pt x="227" y="996"/>
                  </a:cubicBezTo>
                  <a:lnTo>
                    <a:pt x="1384" y="2169"/>
                  </a:lnTo>
                  <a:lnTo>
                    <a:pt x="2541" y="996"/>
                  </a:lnTo>
                  <a:cubicBezTo>
                    <a:pt x="2767" y="769"/>
                    <a:pt x="2767" y="399"/>
                    <a:pt x="2537" y="173"/>
                  </a:cubicBezTo>
                  <a:cubicBezTo>
                    <a:pt x="2424" y="58"/>
                    <a:pt x="2274" y="0"/>
                    <a:pt x="2124" y="0"/>
                  </a:cubicBezTo>
                  <a:cubicBezTo>
                    <a:pt x="1978" y="0"/>
                    <a:pt x="1831" y="55"/>
                    <a:pt x="1717" y="166"/>
                  </a:cubicBezTo>
                  <a:lnTo>
                    <a:pt x="1384" y="489"/>
                  </a:lnTo>
                  <a:lnTo>
                    <a:pt x="1050" y="166"/>
                  </a:lnTo>
                  <a:cubicBezTo>
                    <a:pt x="937" y="55"/>
                    <a:pt x="790" y="0"/>
                    <a:pt x="642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7864346" y="3440259"/>
              <a:ext cx="143936" cy="112840"/>
            </a:xfrm>
            <a:custGeom>
              <a:rect b="b" l="l" r="r" t="t"/>
              <a:pathLst>
                <a:path extrusionOk="0" h="2170" w="2768">
                  <a:moveTo>
                    <a:pt x="644" y="1"/>
                  </a:moveTo>
                  <a:cubicBezTo>
                    <a:pt x="494" y="1"/>
                    <a:pt x="345" y="58"/>
                    <a:pt x="230" y="173"/>
                  </a:cubicBezTo>
                  <a:cubicBezTo>
                    <a:pt x="0" y="400"/>
                    <a:pt x="0" y="766"/>
                    <a:pt x="227" y="996"/>
                  </a:cubicBezTo>
                  <a:lnTo>
                    <a:pt x="1384" y="2170"/>
                  </a:lnTo>
                  <a:lnTo>
                    <a:pt x="2544" y="996"/>
                  </a:lnTo>
                  <a:cubicBezTo>
                    <a:pt x="2767" y="766"/>
                    <a:pt x="2767" y="400"/>
                    <a:pt x="2541" y="173"/>
                  </a:cubicBezTo>
                  <a:cubicBezTo>
                    <a:pt x="2426" y="58"/>
                    <a:pt x="2276" y="1"/>
                    <a:pt x="2125" y="1"/>
                  </a:cubicBezTo>
                  <a:cubicBezTo>
                    <a:pt x="1978" y="1"/>
                    <a:pt x="1831" y="56"/>
                    <a:pt x="1717" y="166"/>
                  </a:cubicBezTo>
                  <a:lnTo>
                    <a:pt x="1384" y="490"/>
                  </a:lnTo>
                  <a:lnTo>
                    <a:pt x="1050" y="166"/>
                  </a:lnTo>
                  <a:cubicBezTo>
                    <a:pt x="936" y="56"/>
                    <a:pt x="790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5"/>
          <p:cNvSpPr/>
          <p:nvPr/>
        </p:nvSpPr>
        <p:spPr>
          <a:xfrm>
            <a:off x="4952600" y="1361725"/>
            <a:ext cx="65400" cy="135300"/>
          </a:xfrm>
          <a:prstGeom prst="ellipse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5"/>
          <p:cNvGrpSpPr/>
          <p:nvPr/>
        </p:nvGrpSpPr>
        <p:grpSpPr>
          <a:xfrm>
            <a:off x="5949166" y="3662200"/>
            <a:ext cx="696618" cy="1495395"/>
            <a:chOff x="5953928" y="3514125"/>
            <a:chExt cx="696618" cy="1495395"/>
          </a:xfrm>
        </p:grpSpPr>
        <p:grpSp>
          <p:nvGrpSpPr>
            <p:cNvPr id="224" name="Google Shape;224;p25"/>
            <p:cNvGrpSpPr/>
            <p:nvPr/>
          </p:nvGrpSpPr>
          <p:grpSpPr>
            <a:xfrm>
              <a:off x="6096660" y="3514125"/>
              <a:ext cx="553886" cy="546818"/>
              <a:chOff x="6096660" y="3514125"/>
              <a:chExt cx="553886" cy="546818"/>
            </a:xfrm>
          </p:grpSpPr>
          <p:sp>
            <p:nvSpPr>
              <p:cNvPr id="225" name="Google Shape;225;p25"/>
              <p:cNvSpPr/>
              <p:nvPr/>
            </p:nvSpPr>
            <p:spPr>
              <a:xfrm rot="5400000">
                <a:off x="6100194" y="3510591"/>
                <a:ext cx="546818" cy="553886"/>
              </a:xfrm>
              <a:custGeom>
                <a:rect b="b" l="l" r="r" t="t"/>
                <a:pathLst>
                  <a:path extrusionOk="0" h="8934" w="8820">
                    <a:moveTo>
                      <a:pt x="4751" y="0"/>
                    </a:moveTo>
                    <a:cubicBezTo>
                      <a:pt x="3963" y="0"/>
                      <a:pt x="3193" y="383"/>
                      <a:pt x="2728" y="1042"/>
                    </a:cubicBezTo>
                    <a:cubicBezTo>
                      <a:pt x="2064" y="1979"/>
                      <a:pt x="2151" y="3153"/>
                      <a:pt x="2774" y="3980"/>
                    </a:cubicBezTo>
                    <a:cubicBezTo>
                      <a:pt x="2747" y="3979"/>
                      <a:pt x="2721" y="3979"/>
                      <a:pt x="2694" y="3979"/>
                    </a:cubicBezTo>
                    <a:cubicBezTo>
                      <a:pt x="1689" y="3979"/>
                      <a:pt x="720" y="4582"/>
                      <a:pt x="347" y="5637"/>
                    </a:cubicBezTo>
                    <a:cubicBezTo>
                      <a:pt x="1" y="6617"/>
                      <a:pt x="321" y="7748"/>
                      <a:pt x="1141" y="8388"/>
                    </a:cubicBezTo>
                    <a:cubicBezTo>
                      <a:pt x="1613" y="8759"/>
                      <a:pt x="2157" y="8933"/>
                      <a:pt x="2691" y="8933"/>
                    </a:cubicBezTo>
                    <a:cubicBezTo>
                      <a:pt x="2948" y="8933"/>
                      <a:pt x="3202" y="8893"/>
                      <a:pt x="3445" y="8815"/>
                    </a:cubicBezTo>
                    <a:lnTo>
                      <a:pt x="8820" y="7108"/>
                    </a:lnTo>
                    <a:lnTo>
                      <a:pt x="7109" y="1733"/>
                    </a:lnTo>
                    <a:cubicBezTo>
                      <a:pt x="6872" y="990"/>
                      <a:pt x="6285" y="353"/>
                      <a:pt x="5432" y="99"/>
                    </a:cubicBezTo>
                    <a:cubicBezTo>
                      <a:pt x="5208" y="32"/>
                      <a:pt x="4979" y="0"/>
                      <a:pt x="4751" y="0"/>
                    </a:cubicBezTo>
                    <a:close/>
                  </a:path>
                </a:pathLst>
              </a:custGeom>
              <a:solidFill>
                <a:srgbClr val="FF5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6" name="Google Shape;226;p25"/>
              <p:cNvGrpSpPr/>
              <p:nvPr/>
            </p:nvGrpSpPr>
            <p:grpSpPr>
              <a:xfrm>
                <a:off x="6125913" y="3579410"/>
                <a:ext cx="452342" cy="394490"/>
                <a:chOff x="6125913" y="3579410"/>
                <a:chExt cx="452342" cy="394490"/>
              </a:xfrm>
            </p:grpSpPr>
            <p:sp>
              <p:nvSpPr>
                <p:cNvPr id="227" name="Google Shape;227;p25"/>
                <p:cNvSpPr/>
                <p:nvPr/>
              </p:nvSpPr>
              <p:spPr>
                <a:xfrm rot="5400000">
                  <a:off x="6011714" y="3694477"/>
                  <a:ext cx="393622" cy="165223"/>
                </a:xfrm>
                <a:custGeom>
                  <a:rect b="b" l="l" r="r" t="t"/>
                  <a:pathLst>
                    <a:path extrusionOk="0" h="2665" w="6349">
                      <a:moveTo>
                        <a:pt x="3884" y="1"/>
                      </a:moveTo>
                      <a:cubicBezTo>
                        <a:pt x="2549" y="1"/>
                        <a:pt x="1032" y="532"/>
                        <a:pt x="0" y="2611"/>
                      </a:cubicBezTo>
                      <a:lnTo>
                        <a:pt x="107" y="2664"/>
                      </a:lnTo>
                      <a:cubicBezTo>
                        <a:pt x="1111" y="641"/>
                        <a:pt x="2590" y="124"/>
                        <a:pt x="3894" y="124"/>
                      </a:cubicBezTo>
                      <a:cubicBezTo>
                        <a:pt x="4861" y="124"/>
                        <a:pt x="5731" y="408"/>
                        <a:pt x="6242" y="574"/>
                      </a:cubicBezTo>
                      <a:lnTo>
                        <a:pt x="6312" y="597"/>
                      </a:lnTo>
                      <a:lnTo>
                        <a:pt x="6348" y="484"/>
                      </a:lnTo>
                      <a:lnTo>
                        <a:pt x="6279" y="460"/>
                      </a:lnTo>
                      <a:cubicBezTo>
                        <a:pt x="5758" y="290"/>
                        <a:pt x="4870" y="1"/>
                        <a:pt x="3884" y="1"/>
                      </a:cubicBezTo>
                      <a:close/>
                    </a:path>
                  </a:pathLst>
                </a:custGeom>
                <a:solidFill>
                  <a:srgbClr val="FFDA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5"/>
                <p:cNvSpPr/>
                <p:nvPr/>
              </p:nvSpPr>
              <p:spPr>
                <a:xfrm rot="5400000">
                  <a:off x="6354227" y="3720120"/>
                  <a:ext cx="153878" cy="294178"/>
                </a:xfrm>
                <a:custGeom>
                  <a:rect b="b" l="l" r="r" t="t"/>
                  <a:pathLst>
                    <a:path extrusionOk="0" h="4745" w="2482">
                      <a:moveTo>
                        <a:pt x="2461" y="0"/>
                      </a:moveTo>
                      <a:cubicBezTo>
                        <a:pt x="1788" y="107"/>
                        <a:pt x="877" y="747"/>
                        <a:pt x="451" y="1761"/>
                      </a:cubicBezTo>
                      <a:cubicBezTo>
                        <a:pt x="161" y="2441"/>
                        <a:pt x="0" y="3511"/>
                        <a:pt x="871" y="4745"/>
                      </a:cubicBezTo>
                      <a:lnTo>
                        <a:pt x="968" y="4674"/>
                      </a:lnTo>
                      <a:cubicBezTo>
                        <a:pt x="131" y="3488"/>
                        <a:pt x="285" y="2461"/>
                        <a:pt x="561" y="1807"/>
                      </a:cubicBezTo>
                      <a:cubicBezTo>
                        <a:pt x="974" y="833"/>
                        <a:pt x="1838" y="220"/>
                        <a:pt x="2481" y="120"/>
                      </a:cubicBezTo>
                      <a:lnTo>
                        <a:pt x="2461" y="0"/>
                      </a:lnTo>
                      <a:close/>
                    </a:path>
                  </a:pathLst>
                </a:custGeom>
                <a:solidFill>
                  <a:srgbClr val="FFDA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5"/>
                <p:cNvSpPr/>
                <p:nvPr/>
              </p:nvSpPr>
              <p:spPr>
                <a:xfrm rot="5400000">
                  <a:off x="6281624" y="3668535"/>
                  <a:ext cx="120337" cy="159210"/>
                </a:xfrm>
                <a:custGeom>
                  <a:rect b="b" l="l" r="r" t="t"/>
                  <a:pathLst>
                    <a:path extrusionOk="0" h="2568" w="1941">
                      <a:moveTo>
                        <a:pt x="1938" y="1"/>
                      </a:moveTo>
                      <a:cubicBezTo>
                        <a:pt x="1124" y="31"/>
                        <a:pt x="527" y="391"/>
                        <a:pt x="254" y="1021"/>
                      </a:cubicBezTo>
                      <a:cubicBezTo>
                        <a:pt x="0" y="1604"/>
                        <a:pt x="87" y="2292"/>
                        <a:pt x="324" y="2568"/>
                      </a:cubicBezTo>
                      <a:lnTo>
                        <a:pt x="417" y="2488"/>
                      </a:lnTo>
                      <a:cubicBezTo>
                        <a:pt x="204" y="2244"/>
                        <a:pt x="134" y="1601"/>
                        <a:pt x="364" y="1067"/>
                      </a:cubicBezTo>
                      <a:cubicBezTo>
                        <a:pt x="544" y="658"/>
                        <a:pt x="964" y="157"/>
                        <a:pt x="1941" y="124"/>
                      </a:cubicBezTo>
                      <a:lnTo>
                        <a:pt x="1938" y="1"/>
                      </a:lnTo>
                      <a:close/>
                    </a:path>
                  </a:pathLst>
                </a:custGeom>
                <a:solidFill>
                  <a:srgbClr val="FFDA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5"/>
                <p:cNvSpPr/>
                <p:nvPr/>
              </p:nvSpPr>
              <p:spPr>
                <a:xfrm rot="5400000">
                  <a:off x="6205799" y="3548318"/>
                  <a:ext cx="134473" cy="196656"/>
                </a:xfrm>
                <a:custGeom>
                  <a:rect b="b" l="l" r="r" t="t"/>
                  <a:pathLst>
                    <a:path extrusionOk="0" h="3172" w="2169">
                      <a:moveTo>
                        <a:pt x="2125" y="0"/>
                      </a:moveTo>
                      <a:cubicBezTo>
                        <a:pt x="1138" y="374"/>
                        <a:pt x="518" y="900"/>
                        <a:pt x="288" y="1565"/>
                      </a:cubicBezTo>
                      <a:cubicBezTo>
                        <a:pt x="1" y="2401"/>
                        <a:pt x="438" y="3141"/>
                        <a:pt x="458" y="3171"/>
                      </a:cubicBezTo>
                      <a:lnTo>
                        <a:pt x="561" y="3108"/>
                      </a:lnTo>
                      <a:cubicBezTo>
                        <a:pt x="554" y="3101"/>
                        <a:pt x="131" y="2385"/>
                        <a:pt x="405" y="1601"/>
                      </a:cubicBezTo>
                      <a:cubicBezTo>
                        <a:pt x="621" y="974"/>
                        <a:pt x="1215" y="474"/>
                        <a:pt x="2168" y="111"/>
                      </a:cubicBezTo>
                      <a:lnTo>
                        <a:pt x="2125" y="0"/>
                      </a:lnTo>
                      <a:close/>
                    </a:path>
                  </a:pathLst>
                </a:custGeom>
                <a:solidFill>
                  <a:srgbClr val="FFDA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5"/>
                <p:cNvSpPr/>
                <p:nvPr/>
              </p:nvSpPr>
              <p:spPr>
                <a:xfrm rot="5400000">
                  <a:off x="6360737" y="3661776"/>
                  <a:ext cx="222261" cy="202732"/>
                </a:xfrm>
                <a:custGeom>
                  <a:rect b="b" l="l" r="r" t="t"/>
                  <a:pathLst>
                    <a:path extrusionOk="0" h="3270" w="3585">
                      <a:moveTo>
                        <a:pt x="2229" y="1"/>
                      </a:moveTo>
                      <a:cubicBezTo>
                        <a:pt x="1642" y="1"/>
                        <a:pt x="1103" y="254"/>
                        <a:pt x="754" y="636"/>
                      </a:cubicBezTo>
                      <a:cubicBezTo>
                        <a:pt x="244" y="1193"/>
                        <a:pt x="0" y="2216"/>
                        <a:pt x="994" y="3270"/>
                      </a:cubicBezTo>
                      <a:lnTo>
                        <a:pt x="1081" y="3187"/>
                      </a:lnTo>
                      <a:cubicBezTo>
                        <a:pt x="144" y="2196"/>
                        <a:pt x="344" y="1263"/>
                        <a:pt x="841" y="716"/>
                      </a:cubicBezTo>
                      <a:cubicBezTo>
                        <a:pt x="1170" y="358"/>
                        <a:pt x="1677" y="120"/>
                        <a:pt x="2229" y="120"/>
                      </a:cubicBezTo>
                      <a:cubicBezTo>
                        <a:pt x="2648" y="120"/>
                        <a:pt x="3094" y="258"/>
                        <a:pt x="3508" y="586"/>
                      </a:cubicBezTo>
                      <a:lnTo>
                        <a:pt x="3584" y="492"/>
                      </a:lnTo>
                      <a:cubicBezTo>
                        <a:pt x="3146" y="146"/>
                        <a:pt x="2674" y="1"/>
                        <a:pt x="2229" y="1"/>
                      </a:cubicBezTo>
                      <a:close/>
                    </a:path>
                  </a:pathLst>
                </a:custGeom>
                <a:solidFill>
                  <a:srgbClr val="FFDAD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2" name="Google Shape;232;p25"/>
            <p:cNvGrpSpPr/>
            <p:nvPr/>
          </p:nvGrpSpPr>
          <p:grpSpPr>
            <a:xfrm>
              <a:off x="5953928" y="3935659"/>
              <a:ext cx="450481" cy="1073861"/>
              <a:chOff x="5953928" y="3935659"/>
              <a:chExt cx="450481" cy="1073861"/>
            </a:xfrm>
          </p:grpSpPr>
          <p:sp>
            <p:nvSpPr>
              <p:cNvPr id="233" name="Google Shape;233;p25"/>
              <p:cNvSpPr/>
              <p:nvPr/>
            </p:nvSpPr>
            <p:spPr>
              <a:xfrm rot="5400000">
                <a:off x="6175884" y="3931133"/>
                <a:ext cx="137076" cy="146128"/>
              </a:xfrm>
              <a:custGeom>
                <a:rect b="b" l="l" r="r" t="t"/>
                <a:pathLst>
                  <a:path extrusionOk="0" h="2357" w="2211">
                    <a:moveTo>
                      <a:pt x="1502" y="0"/>
                    </a:moveTo>
                    <a:cubicBezTo>
                      <a:pt x="1482" y="0"/>
                      <a:pt x="1462" y="2"/>
                      <a:pt x="1444" y="5"/>
                    </a:cubicBezTo>
                    <a:cubicBezTo>
                      <a:pt x="1110" y="59"/>
                      <a:pt x="920" y="332"/>
                      <a:pt x="1000" y="642"/>
                    </a:cubicBezTo>
                    <a:cubicBezTo>
                      <a:pt x="1013" y="688"/>
                      <a:pt x="1027" y="745"/>
                      <a:pt x="987" y="762"/>
                    </a:cubicBezTo>
                    <a:cubicBezTo>
                      <a:pt x="970" y="768"/>
                      <a:pt x="950" y="768"/>
                      <a:pt x="930" y="768"/>
                    </a:cubicBezTo>
                    <a:cubicBezTo>
                      <a:pt x="859" y="768"/>
                      <a:pt x="787" y="766"/>
                      <a:pt x="715" y="766"/>
                    </a:cubicBezTo>
                    <a:cubicBezTo>
                      <a:pt x="526" y="766"/>
                      <a:pt x="342" y="779"/>
                      <a:pt x="210" y="859"/>
                    </a:cubicBezTo>
                    <a:cubicBezTo>
                      <a:pt x="23" y="965"/>
                      <a:pt x="0" y="1256"/>
                      <a:pt x="240" y="1419"/>
                    </a:cubicBezTo>
                    <a:cubicBezTo>
                      <a:pt x="350" y="1492"/>
                      <a:pt x="480" y="1522"/>
                      <a:pt x="607" y="1545"/>
                    </a:cubicBezTo>
                    <a:cubicBezTo>
                      <a:pt x="373" y="1599"/>
                      <a:pt x="200" y="1739"/>
                      <a:pt x="126" y="1929"/>
                    </a:cubicBezTo>
                    <a:cubicBezTo>
                      <a:pt x="103" y="1992"/>
                      <a:pt x="90" y="2072"/>
                      <a:pt x="133" y="2149"/>
                    </a:cubicBezTo>
                    <a:cubicBezTo>
                      <a:pt x="193" y="2256"/>
                      <a:pt x="333" y="2329"/>
                      <a:pt x="460" y="2349"/>
                    </a:cubicBezTo>
                    <a:cubicBezTo>
                      <a:pt x="493" y="2354"/>
                      <a:pt x="526" y="2356"/>
                      <a:pt x="558" y="2356"/>
                    </a:cubicBezTo>
                    <a:cubicBezTo>
                      <a:pt x="646" y="2356"/>
                      <a:pt x="728" y="2339"/>
                      <a:pt x="807" y="2319"/>
                    </a:cubicBezTo>
                    <a:cubicBezTo>
                      <a:pt x="1264" y="2212"/>
                      <a:pt x="2210" y="1832"/>
                      <a:pt x="2210" y="1832"/>
                    </a:cubicBezTo>
                    <a:cubicBezTo>
                      <a:pt x="2210" y="1832"/>
                      <a:pt x="1873" y="748"/>
                      <a:pt x="1750" y="248"/>
                    </a:cubicBezTo>
                    <a:cubicBezTo>
                      <a:pt x="1730" y="162"/>
                      <a:pt x="1690" y="55"/>
                      <a:pt x="1587" y="15"/>
                    </a:cubicBezTo>
                    <a:cubicBezTo>
                      <a:pt x="1558" y="4"/>
                      <a:pt x="1529" y="0"/>
                      <a:pt x="1502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 rot="5400000">
                <a:off x="5622306" y="4390103"/>
                <a:ext cx="996982" cy="241852"/>
              </a:xfrm>
              <a:custGeom>
                <a:rect b="b" l="l" r="r" t="t"/>
                <a:pathLst>
                  <a:path extrusionOk="0" h="3901" w="16081">
                    <a:moveTo>
                      <a:pt x="130" y="0"/>
                    </a:moveTo>
                    <a:lnTo>
                      <a:pt x="0" y="203"/>
                    </a:lnTo>
                    <a:cubicBezTo>
                      <a:pt x="5586" y="3666"/>
                      <a:pt x="13534" y="3901"/>
                      <a:pt x="15584" y="3901"/>
                    </a:cubicBezTo>
                    <a:cubicBezTo>
                      <a:pt x="15893" y="3901"/>
                      <a:pt x="16068" y="3895"/>
                      <a:pt x="16080" y="3895"/>
                    </a:cubicBezTo>
                    <a:lnTo>
                      <a:pt x="16074" y="3655"/>
                    </a:lnTo>
                    <a:cubicBezTo>
                      <a:pt x="16061" y="3655"/>
                      <a:pt x="15888" y="3660"/>
                      <a:pt x="15581" y="3660"/>
                    </a:cubicBezTo>
                    <a:cubicBezTo>
                      <a:pt x="13547" y="3660"/>
                      <a:pt x="5659" y="3428"/>
                      <a:pt x="130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 rot="5400000">
                <a:off x="6181435" y="4119519"/>
                <a:ext cx="171485" cy="274463"/>
              </a:xfrm>
              <a:custGeom>
                <a:rect b="b" l="l" r="r" t="t"/>
                <a:pathLst>
                  <a:path extrusionOk="0" h="4427" w="2766">
                    <a:moveTo>
                      <a:pt x="448" y="0"/>
                    </a:moveTo>
                    <a:cubicBezTo>
                      <a:pt x="171" y="830"/>
                      <a:pt x="1" y="2221"/>
                      <a:pt x="51" y="2894"/>
                    </a:cubicBezTo>
                    <a:cubicBezTo>
                      <a:pt x="107" y="3697"/>
                      <a:pt x="612" y="4426"/>
                      <a:pt x="1238" y="4426"/>
                    </a:cubicBezTo>
                    <a:cubicBezTo>
                      <a:pt x="1355" y="4426"/>
                      <a:pt x="1477" y="4401"/>
                      <a:pt x="1601" y="4345"/>
                    </a:cubicBezTo>
                    <a:cubicBezTo>
                      <a:pt x="2766" y="3618"/>
                      <a:pt x="1941" y="1164"/>
                      <a:pt x="448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 rot="5400000">
                <a:off x="5915924" y="4061702"/>
                <a:ext cx="259274" cy="183265"/>
              </a:xfrm>
              <a:custGeom>
                <a:rect b="b" l="l" r="r" t="t"/>
                <a:pathLst>
                  <a:path extrusionOk="0" h="2956" w="4182">
                    <a:moveTo>
                      <a:pt x="2909" y="1"/>
                    </a:moveTo>
                    <a:cubicBezTo>
                      <a:pt x="1802" y="1"/>
                      <a:pt x="403" y="1439"/>
                      <a:pt x="0" y="2955"/>
                    </a:cubicBezTo>
                    <a:cubicBezTo>
                      <a:pt x="873" y="2885"/>
                      <a:pt x="2221" y="2498"/>
                      <a:pt x="2821" y="2192"/>
                    </a:cubicBezTo>
                    <a:cubicBezTo>
                      <a:pt x="3671" y="1755"/>
                      <a:pt x="4181" y="781"/>
                      <a:pt x="3548" y="198"/>
                    </a:cubicBezTo>
                    <a:cubicBezTo>
                      <a:pt x="3355" y="62"/>
                      <a:pt x="3138" y="1"/>
                      <a:pt x="2909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25"/>
          <p:cNvGrpSpPr/>
          <p:nvPr/>
        </p:nvGrpSpPr>
        <p:grpSpPr>
          <a:xfrm>
            <a:off x="8360780" y="3886001"/>
            <a:ext cx="663406" cy="1267297"/>
            <a:chOff x="6156978" y="4020350"/>
            <a:chExt cx="593015" cy="1132830"/>
          </a:xfrm>
        </p:grpSpPr>
        <p:sp>
          <p:nvSpPr>
            <p:cNvPr id="238" name="Google Shape;238;p25"/>
            <p:cNvSpPr/>
            <p:nvPr/>
          </p:nvSpPr>
          <p:spPr>
            <a:xfrm rot="5400000">
              <a:off x="6332130" y="4020722"/>
              <a:ext cx="418235" cy="417491"/>
            </a:xfrm>
            <a:custGeom>
              <a:rect b="b" l="l" r="r" t="t"/>
              <a:pathLst>
                <a:path extrusionOk="0" h="6734" w="6746">
                  <a:moveTo>
                    <a:pt x="3968" y="0"/>
                  </a:moveTo>
                  <a:cubicBezTo>
                    <a:pt x="3424" y="0"/>
                    <a:pt x="2885" y="234"/>
                    <a:pt x="2518" y="656"/>
                  </a:cubicBezTo>
                  <a:cubicBezTo>
                    <a:pt x="1938" y="1326"/>
                    <a:pt x="1915" y="2237"/>
                    <a:pt x="2331" y="2920"/>
                  </a:cubicBezTo>
                  <a:cubicBezTo>
                    <a:pt x="2247" y="2909"/>
                    <a:pt x="2163" y="2904"/>
                    <a:pt x="2079" y="2904"/>
                  </a:cubicBezTo>
                  <a:cubicBezTo>
                    <a:pt x="1370" y="2904"/>
                    <a:pt x="678" y="3291"/>
                    <a:pt x="341" y="4011"/>
                  </a:cubicBezTo>
                  <a:cubicBezTo>
                    <a:pt x="1" y="4741"/>
                    <a:pt x="161" y="5631"/>
                    <a:pt x="741" y="6187"/>
                  </a:cubicBezTo>
                  <a:cubicBezTo>
                    <a:pt x="1128" y="6558"/>
                    <a:pt x="1609" y="6734"/>
                    <a:pt x="2081" y="6734"/>
                  </a:cubicBezTo>
                  <a:cubicBezTo>
                    <a:pt x="2216" y="6734"/>
                    <a:pt x="2350" y="6719"/>
                    <a:pt x="2481" y="6691"/>
                  </a:cubicBezTo>
                  <a:lnTo>
                    <a:pt x="6746" y="5784"/>
                  </a:lnTo>
                  <a:lnTo>
                    <a:pt x="5836" y="1520"/>
                  </a:lnTo>
                  <a:cubicBezTo>
                    <a:pt x="5712" y="926"/>
                    <a:pt x="5305" y="396"/>
                    <a:pt x="4668" y="136"/>
                  </a:cubicBezTo>
                  <a:cubicBezTo>
                    <a:pt x="4443" y="44"/>
                    <a:pt x="4205" y="0"/>
                    <a:pt x="3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5400000">
              <a:off x="6371336" y="4341724"/>
              <a:ext cx="102792" cy="108310"/>
            </a:xfrm>
            <a:custGeom>
              <a:rect b="b" l="l" r="r" t="t"/>
              <a:pathLst>
                <a:path extrusionOk="0" h="1747" w="1658">
                  <a:moveTo>
                    <a:pt x="1226" y="1"/>
                  </a:moveTo>
                  <a:cubicBezTo>
                    <a:pt x="1219" y="1"/>
                    <a:pt x="1211" y="1"/>
                    <a:pt x="1204" y="2"/>
                  </a:cubicBezTo>
                  <a:cubicBezTo>
                    <a:pt x="944" y="19"/>
                    <a:pt x="777" y="215"/>
                    <a:pt x="817" y="459"/>
                  </a:cubicBezTo>
                  <a:cubicBezTo>
                    <a:pt x="821" y="496"/>
                    <a:pt x="828" y="539"/>
                    <a:pt x="794" y="552"/>
                  </a:cubicBezTo>
                  <a:cubicBezTo>
                    <a:pt x="790" y="553"/>
                    <a:pt x="785" y="554"/>
                    <a:pt x="781" y="554"/>
                  </a:cubicBezTo>
                  <a:cubicBezTo>
                    <a:pt x="772" y="554"/>
                    <a:pt x="762" y="552"/>
                    <a:pt x="751" y="552"/>
                  </a:cubicBezTo>
                  <a:cubicBezTo>
                    <a:pt x="643" y="540"/>
                    <a:pt x="529" y="524"/>
                    <a:pt x="424" y="524"/>
                  </a:cubicBezTo>
                  <a:cubicBezTo>
                    <a:pt x="338" y="524"/>
                    <a:pt x="258" y="534"/>
                    <a:pt x="191" y="566"/>
                  </a:cubicBezTo>
                  <a:cubicBezTo>
                    <a:pt x="41" y="632"/>
                    <a:pt x="0" y="856"/>
                    <a:pt x="171" y="999"/>
                  </a:cubicBezTo>
                  <a:cubicBezTo>
                    <a:pt x="251" y="1066"/>
                    <a:pt x="351" y="1096"/>
                    <a:pt x="444" y="1122"/>
                  </a:cubicBezTo>
                  <a:cubicBezTo>
                    <a:pt x="261" y="1146"/>
                    <a:pt x="117" y="1242"/>
                    <a:pt x="48" y="1382"/>
                  </a:cubicBezTo>
                  <a:cubicBezTo>
                    <a:pt x="24" y="1429"/>
                    <a:pt x="8" y="1489"/>
                    <a:pt x="34" y="1553"/>
                  </a:cubicBezTo>
                  <a:cubicBezTo>
                    <a:pt x="71" y="1639"/>
                    <a:pt x="174" y="1706"/>
                    <a:pt x="271" y="1733"/>
                  </a:cubicBezTo>
                  <a:cubicBezTo>
                    <a:pt x="315" y="1743"/>
                    <a:pt x="357" y="1747"/>
                    <a:pt x="397" y="1747"/>
                  </a:cubicBezTo>
                  <a:cubicBezTo>
                    <a:pt x="446" y="1747"/>
                    <a:pt x="493" y="1742"/>
                    <a:pt x="541" y="1736"/>
                  </a:cubicBezTo>
                  <a:cubicBezTo>
                    <a:pt x="901" y="1686"/>
                    <a:pt x="1658" y="1466"/>
                    <a:pt x="1658" y="1466"/>
                  </a:cubicBezTo>
                  <a:cubicBezTo>
                    <a:pt x="1658" y="1466"/>
                    <a:pt x="1478" y="606"/>
                    <a:pt x="1424" y="212"/>
                  </a:cubicBezTo>
                  <a:cubicBezTo>
                    <a:pt x="1414" y="146"/>
                    <a:pt x="1391" y="59"/>
                    <a:pt x="1314" y="22"/>
                  </a:cubicBezTo>
                  <a:cubicBezTo>
                    <a:pt x="1285" y="6"/>
                    <a:pt x="1255" y="1"/>
                    <a:pt x="12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5400000">
              <a:off x="5913017" y="4645668"/>
              <a:ext cx="751472" cy="263551"/>
            </a:xfrm>
            <a:custGeom>
              <a:rect b="b" l="l" r="r" t="t"/>
              <a:pathLst>
                <a:path extrusionOk="0" h="4251" w="12121">
                  <a:moveTo>
                    <a:pt x="148" y="0"/>
                  </a:moveTo>
                  <a:lnTo>
                    <a:pt x="1" y="193"/>
                  </a:lnTo>
                  <a:cubicBezTo>
                    <a:pt x="4652" y="3748"/>
                    <a:pt x="12034" y="4248"/>
                    <a:pt x="12108" y="4251"/>
                  </a:cubicBezTo>
                  <a:lnTo>
                    <a:pt x="12121" y="4011"/>
                  </a:lnTo>
                  <a:cubicBezTo>
                    <a:pt x="12048" y="4008"/>
                    <a:pt x="4739" y="3511"/>
                    <a:pt x="14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5400000">
              <a:off x="6359619" y="4481906"/>
              <a:ext cx="127281" cy="214883"/>
            </a:xfrm>
            <a:custGeom>
              <a:rect b="b" l="l" r="r" t="t"/>
              <a:pathLst>
                <a:path extrusionOk="0" h="3466" w="2053">
                  <a:moveTo>
                    <a:pt x="542" y="0"/>
                  </a:moveTo>
                  <a:cubicBezTo>
                    <a:pt x="265" y="617"/>
                    <a:pt x="32" y="1674"/>
                    <a:pt x="18" y="2197"/>
                  </a:cubicBezTo>
                  <a:cubicBezTo>
                    <a:pt x="1" y="2843"/>
                    <a:pt x="363" y="3466"/>
                    <a:pt x="874" y="3466"/>
                  </a:cubicBezTo>
                  <a:cubicBezTo>
                    <a:pt x="946" y="3466"/>
                    <a:pt x="1021" y="3454"/>
                    <a:pt x="1098" y="3427"/>
                  </a:cubicBezTo>
                  <a:cubicBezTo>
                    <a:pt x="2052" y="2958"/>
                    <a:pt x="1602" y="1007"/>
                    <a:pt x="54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5400000">
              <a:off x="6156417" y="4431529"/>
              <a:ext cx="209676" cy="127715"/>
            </a:xfrm>
            <a:custGeom>
              <a:rect b="b" l="l" r="r" t="t"/>
              <a:pathLst>
                <a:path extrusionOk="0" h="2060" w="3382">
                  <a:moveTo>
                    <a:pt x="2362" y="1"/>
                  </a:moveTo>
                  <a:cubicBezTo>
                    <a:pt x="1521" y="1"/>
                    <a:pt x="410" y="968"/>
                    <a:pt x="1" y="2059"/>
                  </a:cubicBezTo>
                  <a:cubicBezTo>
                    <a:pt x="22" y="2059"/>
                    <a:pt x="43" y="2060"/>
                    <a:pt x="65" y="2060"/>
                  </a:cubicBezTo>
                  <a:cubicBezTo>
                    <a:pt x="744" y="2060"/>
                    <a:pt x="1760" y="1869"/>
                    <a:pt x="2229" y="1682"/>
                  </a:cubicBezTo>
                  <a:cubicBezTo>
                    <a:pt x="2915" y="1412"/>
                    <a:pt x="3382" y="702"/>
                    <a:pt x="2938" y="205"/>
                  </a:cubicBezTo>
                  <a:cubicBezTo>
                    <a:pt x="2775" y="64"/>
                    <a:pt x="2577" y="1"/>
                    <a:pt x="2362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" name="Google Shape;243;p25"/>
            <p:cNvGrpSpPr/>
            <p:nvPr/>
          </p:nvGrpSpPr>
          <p:grpSpPr>
            <a:xfrm>
              <a:off x="6362191" y="4061889"/>
              <a:ext cx="330577" cy="314085"/>
              <a:chOff x="6362191" y="4061889"/>
              <a:chExt cx="330577" cy="314085"/>
            </a:xfrm>
          </p:grpSpPr>
          <p:sp>
            <p:nvSpPr>
              <p:cNvPr id="244" name="Google Shape;244;p25"/>
              <p:cNvSpPr/>
              <p:nvPr/>
            </p:nvSpPr>
            <p:spPr>
              <a:xfrm rot="5400000">
                <a:off x="6261166" y="4162914"/>
                <a:ext cx="314079" cy="112029"/>
              </a:xfrm>
              <a:custGeom>
                <a:rect b="b" l="l" r="r" t="t"/>
                <a:pathLst>
                  <a:path extrusionOk="0" h="1807" w="5066">
                    <a:moveTo>
                      <a:pt x="2839" y="1"/>
                    </a:moveTo>
                    <a:cubicBezTo>
                      <a:pt x="1894" y="1"/>
                      <a:pt x="847" y="387"/>
                      <a:pt x="1" y="1739"/>
                    </a:cubicBezTo>
                    <a:lnTo>
                      <a:pt x="105" y="1806"/>
                    </a:lnTo>
                    <a:cubicBezTo>
                      <a:pt x="921" y="500"/>
                      <a:pt x="1933" y="127"/>
                      <a:pt x="2849" y="127"/>
                    </a:cubicBezTo>
                    <a:cubicBezTo>
                      <a:pt x="3732" y="127"/>
                      <a:pt x="4525" y="474"/>
                      <a:pt x="4962" y="666"/>
                    </a:cubicBezTo>
                    <a:lnTo>
                      <a:pt x="5015" y="689"/>
                    </a:lnTo>
                    <a:lnTo>
                      <a:pt x="5066" y="579"/>
                    </a:lnTo>
                    <a:lnTo>
                      <a:pt x="5012" y="556"/>
                    </a:lnTo>
                    <a:cubicBezTo>
                      <a:pt x="4563" y="358"/>
                      <a:pt x="3748" y="1"/>
                      <a:pt x="2839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rot="5400000">
                <a:off x="6507023" y="4198475"/>
                <a:ext cx="135031" cy="219967"/>
              </a:xfrm>
              <a:custGeom>
                <a:rect b="b" l="l" r="r" t="t"/>
                <a:pathLst>
                  <a:path extrusionOk="0" h="3548" w="2178">
                    <a:moveTo>
                      <a:pt x="2171" y="0"/>
                    </a:moveTo>
                    <a:cubicBezTo>
                      <a:pt x="1641" y="30"/>
                      <a:pt x="887" y="457"/>
                      <a:pt x="481" y="1207"/>
                    </a:cubicBezTo>
                    <a:cubicBezTo>
                      <a:pt x="207" y="1714"/>
                      <a:pt x="0" y="2527"/>
                      <a:pt x="577" y="3548"/>
                    </a:cubicBezTo>
                    <a:lnTo>
                      <a:pt x="681" y="3488"/>
                    </a:lnTo>
                    <a:cubicBezTo>
                      <a:pt x="130" y="2518"/>
                      <a:pt x="327" y="1744"/>
                      <a:pt x="587" y="1264"/>
                    </a:cubicBezTo>
                    <a:cubicBezTo>
                      <a:pt x="974" y="550"/>
                      <a:pt x="1681" y="150"/>
                      <a:pt x="2178" y="120"/>
                    </a:cubicBezTo>
                    <a:lnTo>
                      <a:pt x="2171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rot="5400000">
                <a:off x="6465791" y="4151417"/>
                <a:ext cx="100684" cy="116431"/>
              </a:xfrm>
              <a:custGeom>
                <a:rect b="b" l="l" r="r" t="t"/>
                <a:pathLst>
                  <a:path extrusionOk="0" h="1878" w="1624">
                    <a:moveTo>
                      <a:pt x="1497" y="0"/>
                    </a:moveTo>
                    <a:cubicBezTo>
                      <a:pt x="928" y="0"/>
                      <a:pt x="483" y="233"/>
                      <a:pt x="240" y="667"/>
                    </a:cubicBezTo>
                    <a:cubicBezTo>
                      <a:pt x="0" y="1101"/>
                      <a:pt x="14" y="1644"/>
                      <a:pt x="180" y="1878"/>
                    </a:cubicBezTo>
                    <a:lnTo>
                      <a:pt x="280" y="1807"/>
                    </a:lnTo>
                    <a:cubicBezTo>
                      <a:pt x="157" y="1634"/>
                      <a:pt x="110" y="1151"/>
                      <a:pt x="347" y="727"/>
                    </a:cubicBezTo>
                    <a:cubicBezTo>
                      <a:pt x="504" y="445"/>
                      <a:pt x="828" y="120"/>
                      <a:pt x="1486" y="120"/>
                    </a:cubicBezTo>
                    <a:cubicBezTo>
                      <a:pt x="1528" y="120"/>
                      <a:pt x="1572" y="121"/>
                      <a:pt x="1618" y="124"/>
                    </a:cubicBezTo>
                    <a:lnTo>
                      <a:pt x="1624" y="4"/>
                    </a:lnTo>
                    <a:cubicBezTo>
                      <a:pt x="1581" y="1"/>
                      <a:pt x="1538" y="0"/>
                      <a:pt x="1497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 rot="5400000">
                <a:off x="6412907" y="4053520"/>
                <a:ext cx="115439" cy="144578"/>
              </a:xfrm>
              <a:custGeom>
                <a:rect b="b" l="l" r="r" t="t"/>
                <a:pathLst>
                  <a:path extrusionOk="0" h="2332" w="1862">
                    <a:moveTo>
                      <a:pt x="1831" y="0"/>
                    </a:moveTo>
                    <a:cubicBezTo>
                      <a:pt x="1038" y="214"/>
                      <a:pt x="518" y="574"/>
                      <a:pt x="291" y="1071"/>
                    </a:cubicBezTo>
                    <a:cubicBezTo>
                      <a:pt x="1" y="1701"/>
                      <a:pt x="285" y="2307"/>
                      <a:pt x="297" y="2331"/>
                    </a:cubicBezTo>
                    <a:lnTo>
                      <a:pt x="408" y="2281"/>
                    </a:lnTo>
                    <a:cubicBezTo>
                      <a:pt x="405" y="2274"/>
                      <a:pt x="134" y="1697"/>
                      <a:pt x="401" y="1120"/>
                    </a:cubicBezTo>
                    <a:cubicBezTo>
                      <a:pt x="614" y="657"/>
                      <a:pt x="1105" y="320"/>
                      <a:pt x="1861" y="114"/>
                    </a:cubicBezTo>
                    <a:lnTo>
                      <a:pt x="1831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 rot="5400000">
                <a:off x="6526397" y="4154423"/>
                <a:ext cx="180785" cy="151956"/>
              </a:xfrm>
              <a:custGeom>
                <a:rect b="b" l="l" r="r" t="t"/>
                <a:pathLst>
                  <a:path extrusionOk="0" h="2451" w="2916">
                    <a:moveTo>
                      <a:pt x="1748" y="0"/>
                    </a:moveTo>
                    <a:cubicBezTo>
                      <a:pt x="1349" y="0"/>
                      <a:pt x="974" y="151"/>
                      <a:pt x="708" y="390"/>
                    </a:cubicBezTo>
                    <a:cubicBezTo>
                      <a:pt x="268" y="783"/>
                      <a:pt x="1" y="1560"/>
                      <a:pt x="691" y="2451"/>
                    </a:cubicBezTo>
                    <a:lnTo>
                      <a:pt x="785" y="2377"/>
                    </a:lnTo>
                    <a:cubicBezTo>
                      <a:pt x="148" y="1554"/>
                      <a:pt x="368" y="857"/>
                      <a:pt x="788" y="480"/>
                    </a:cubicBezTo>
                    <a:cubicBezTo>
                      <a:pt x="1033" y="260"/>
                      <a:pt x="1377" y="122"/>
                      <a:pt x="1745" y="122"/>
                    </a:cubicBezTo>
                    <a:cubicBezTo>
                      <a:pt x="2109" y="122"/>
                      <a:pt x="2495" y="257"/>
                      <a:pt x="2832" y="580"/>
                    </a:cubicBezTo>
                    <a:lnTo>
                      <a:pt x="2915" y="493"/>
                    </a:lnTo>
                    <a:cubicBezTo>
                      <a:pt x="2555" y="145"/>
                      <a:pt x="2140" y="0"/>
                      <a:pt x="1748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9" name="Google Shape;249;p25"/>
          <p:cNvGrpSpPr/>
          <p:nvPr/>
        </p:nvGrpSpPr>
        <p:grpSpPr>
          <a:xfrm>
            <a:off x="5403630" y="4029875"/>
            <a:ext cx="593197" cy="1132830"/>
            <a:chOff x="5403630" y="4020350"/>
            <a:chExt cx="593197" cy="1132830"/>
          </a:xfrm>
        </p:grpSpPr>
        <p:sp>
          <p:nvSpPr>
            <p:cNvPr id="250" name="Google Shape;250;p25"/>
            <p:cNvSpPr/>
            <p:nvPr/>
          </p:nvSpPr>
          <p:spPr>
            <a:xfrm rot="5400000">
              <a:off x="5403289" y="4020691"/>
              <a:ext cx="418235" cy="417553"/>
            </a:xfrm>
            <a:custGeom>
              <a:rect b="b" l="l" r="r" t="t"/>
              <a:pathLst>
                <a:path extrusionOk="0" h="6735" w="6746">
                  <a:moveTo>
                    <a:pt x="2083" y="1"/>
                  </a:moveTo>
                  <a:cubicBezTo>
                    <a:pt x="1610" y="1"/>
                    <a:pt x="1128" y="174"/>
                    <a:pt x="741" y="545"/>
                  </a:cubicBezTo>
                  <a:cubicBezTo>
                    <a:pt x="161" y="1102"/>
                    <a:pt x="1" y="1993"/>
                    <a:pt x="341" y="2723"/>
                  </a:cubicBezTo>
                  <a:cubicBezTo>
                    <a:pt x="677" y="3440"/>
                    <a:pt x="1367" y="3831"/>
                    <a:pt x="2075" y="3831"/>
                  </a:cubicBezTo>
                  <a:cubicBezTo>
                    <a:pt x="2160" y="3831"/>
                    <a:pt x="2246" y="3825"/>
                    <a:pt x="2331" y="3813"/>
                  </a:cubicBezTo>
                  <a:lnTo>
                    <a:pt x="2331" y="3813"/>
                  </a:lnTo>
                  <a:cubicBezTo>
                    <a:pt x="1915" y="4497"/>
                    <a:pt x="1938" y="5407"/>
                    <a:pt x="2518" y="6077"/>
                  </a:cubicBezTo>
                  <a:cubicBezTo>
                    <a:pt x="2885" y="6502"/>
                    <a:pt x="3422" y="6734"/>
                    <a:pt x="3966" y="6734"/>
                  </a:cubicBezTo>
                  <a:cubicBezTo>
                    <a:pt x="4203" y="6734"/>
                    <a:pt x="4442" y="6690"/>
                    <a:pt x="4668" y="6597"/>
                  </a:cubicBezTo>
                  <a:cubicBezTo>
                    <a:pt x="5305" y="6341"/>
                    <a:pt x="5712" y="5807"/>
                    <a:pt x="5836" y="5214"/>
                  </a:cubicBezTo>
                  <a:lnTo>
                    <a:pt x="6746" y="953"/>
                  </a:lnTo>
                  <a:lnTo>
                    <a:pt x="2481" y="42"/>
                  </a:lnTo>
                  <a:cubicBezTo>
                    <a:pt x="2351" y="15"/>
                    <a:pt x="2217" y="1"/>
                    <a:pt x="20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25"/>
            <p:cNvGrpSpPr/>
            <p:nvPr/>
          </p:nvGrpSpPr>
          <p:grpSpPr>
            <a:xfrm>
              <a:off x="5622977" y="4344483"/>
              <a:ext cx="373849" cy="808697"/>
              <a:chOff x="5622977" y="4344483"/>
              <a:chExt cx="373849" cy="808697"/>
            </a:xfrm>
          </p:grpSpPr>
          <p:sp>
            <p:nvSpPr>
              <p:cNvPr id="252" name="Google Shape;252;p25"/>
              <p:cNvSpPr/>
              <p:nvPr/>
            </p:nvSpPr>
            <p:spPr>
              <a:xfrm rot="5400000">
                <a:off x="5679611" y="4341786"/>
                <a:ext cx="102792" cy="108186"/>
              </a:xfrm>
              <a:custGeom>
                <a:rect b="b" l="l" r="r" t="t"/>
                <a:pathLst>
                  <a:path extrusionOk="0" h="1745" w="1658">
                    <a:moveTo>
                      <a:pt x="404" y="0"/>
                    </a:moveTo>
                    <a:cubicBezTo>
                      <a:pt x="361" y="0"/>
                      <a:pt x="317" y="4"/>
                      <a:pt x="271" y="17"/>
                    </a:cubicBezTo>
                    <a:cubicBezTo>
                      <a:pt x="174" y="40"/>
                      <a:pt x="71" y="111"/>
                      <a:pt x="34" y="194"/>
                    </a:cubicBezTo>
                    <a:cubicBezTo>
                      <a:pt x="8" y="257"/>
                      <a:pt x="24" y="317"/>
                      <a:pt x="48" y="364"/>
                    </a:cubicBezTo>
                    <a:cubicBezTo>
                      <a:pt x="117" y="507"/>
                      <a:pt x="261" y="600"/>
                      <a:pt x="444" y="624"/>
                    </a:cubicBezTo>
                    <a:cubicBezTo>
                      <a:pt x="351" y="651"/>
                      <a:pt x="251" y="684"/>
                      <a:pt x="171" y="751"/>
                    </a:cubicBezTo>
                    <a:cubicBezTo>
                      <a:pt x="0" y="894"/>
                      <a:pt x="41" y="1114"/>
                      <a:pt x="191" y="1184"/>
                    </a:cubicBezTo>
                    <a:cubicBezTo>
                      <a:pt x="257" y="1213"/>
                      <a:pt x="335" y="1223"/>
                      <a:pt x="419" y="1223"/>
                    </a:cubicBezTo>
                    <a:cubicBezTo>
                      <a:pt x="525" y="1223"/>
                      <a:pt x="641" y="1207"/>
                      <a:pt x="751" y="1194"/>
                    </a:cubicBezTo>
                    <a:cubicBezTo>
                      <a:pt x="759" y="1194"/>
                      <a:pt x="767" y="1193"/>
                      <a:pt x="774" y="1193"/>
                    </a:cubicBezTo>
                    <a:cubicBezTo>
                      <a:pt x="781" y="1193"/>
                      <a:pt x="787" y="1194"/>
                      <a:pt x="794" y="1197"/>
                    </a:cubicBezTo>
                    <a:cubicBezTo>
                      <a:pt x="828" y="1207"/>
                      <a:pt x="821" y="1251"/>
                      <a:pt x="817" y="1287"/>
                    </a:cubicBezTo>
                    <a:cubicBezTo>
                      <a:pt x="777" y="1534"/>
                      <a:pt x="944" y="1731"/>
                      <a:pt x="1204" y="1744"/>
                    </a:cubicBezTo>
                    <a:cubicBezTo>
                      <a:pt x="1211" y="1745"/>
                      <a:pt x="1219" y="1745"/>
                      <a:pt x="1227" y="1745"/>
                    </a:cubicBezTo>
                    <a:cubicBezTo>
                      <a:pt x="1255" y="1745"/>
                      <a:pt x="1286" y="1740"/>
                      <a:pt x="1314" y="1727"/>
                    </a:cubicBezTo>
                    <a:cubicBezTo>
                      <a:pt x="1391" y="1687"/>
                      <a:pt x="1414" y="1601"/>
                      <a:pt x="1424" y="1534"/>
                    </a:cubicBezTo>
                    <a:cubicBezTo>
                      <a:pt x="1478" y="1141"/>
                      <a:pt x="1658" y="280"/>
                      <a:pt x="1658" y="280"/>
                    </a:cubicBezTo>
                    <a:cubicBezTo>
                      <a:pt x="1658" y="280"/>
                      <a:pt x="901" y="60"/>
                      <a:pt x="541" y="11"/>
                    </a:cubicBezTo>
                    <a:cubicBezTo>
                      <a:pt x="496" y="5"/>
                      <a:pt x="451" y="0"/>
                      <a:pt x="404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 rot="5400000">
                <a:off x="5489253" y="4645606"/>
                <a:ext cx="751472" cy="263675"/>
              </a:xfrm>
              <a:custGeom>
                <a:rect b="b" l="l" r="r" t="t"/>
                <a:pathLst>
                  <a:path extrusionOk="0" h="4253" w="12121">
                    <a:moveTo>
                      <a:pt x="12108" y="1"/>
                    </a:moveTo>
                    <a:cubicBezTo>
                      <a:pt x="12034" y="8"/>
                      <a:pt x="4652" y="505"/>
                      <a:pt x="1" y="4059"/>
                    </a:cubicBezTo>
                    <a:lnTo>
                      <a:pt x="148" y="4252"/>
                    </a:lnTo>
                    <a:cubicBezTo>
                      <a:pt x="4739" y="741"/>
                      <a:pt x="12048" y="248"/>
                      <a:pt x="12121" y="241"/>
                    </a:cubicBezTo>
                    <a:lnTo>
                      <a:pt x="12108" y="1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 rot="5400000">
                <a:off x="5666841" y="4481844"/>
                <a:ext cx="127281" cy="215007"/>
              </a:xfrm>
              <a:custGeom>
                <a:rect b="b" l="l" r="r" t="t"/>
                <a:pathLst>
                  <a:path extrusionOk="0" h="3468" w="2053">
                    <a:moveTo>
                      <a:pt x="875" y="1"/>
                    </a:moveTo>
                    <a:cubicBezTo>
                      <a:pt x="363" y="1"/>
                      <a:pt x="1" y="624"/>
                      <a:pt x="18" y="1270"/>
                    </a:cubicBezTo>
                    <a:cubicBezTo>
                      <a:pt x="32" y="1793"/>
                      <a:pt x="265" y="2851"/>
                      <a:pt x="542" y="3468"/>
                    </a:cubicBezTo>
                    <a:cubicBezTo>
                      <a:pt x="1602" y="2460"/>
                      <a:pt x="2052" y="510"/>
                      <a:pt x="1098" y="39"/>
                    </a:cubicBezTo>
                    <a:cubicBezTo>
                      <a:pt x="1021" y="13"/>
                      <a:pt x="947" y="1"/>
                      <a:pt x="875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 rot="5400000">
                <a:off x="5787615" y="4431498"/>
                <a:ext cx="209676" cy="127777"/>
              </a:xfrm>
              <a:custGeom>
                <a:rect b="b" l="l" r="r" t="t"/>
                <a:pathLst>
                  <a:path extrusionOk="0" h="2061" w="3382">
                    <a:moveTo>
                      <a:pt x="69" y="1"/>
                    </a:moveTo>
                    <a:cubicBezTo>
                      <a:pt x="46" y="1"/>
                      <a:pt x="23" y="1"/>
                      <a:pt x="1" y="2"/>
                    </a:cubicBezTo>
                    <a:cubicBezTo>
                      <a:pt x="410" y="1093"/>
                      <a:pt x="1520" y="2061"/>
                      <a:pt x="2361" y="2061"/>
                    </a:cubicBezTo>
                    <a:cubicBezTo>
                      <a:pt x="2577" y="2061"/>
                      <a:pt x="2775" y="1997"/>
                      <a:pt x="2938" y="1856"/>
                    </a:cubicBezTo>
                    <a:cubicBezTo>
                      <a:pt x="3382" y="1359"/>
                      <a:pt x="2915" y="648"/>
                      <a:pt x="2229" y="378"/>
                    </a:cubicBezTo>
                    <a:cubicBezTo>
                      <a:pt x="1761" y="191"/>
                      <a:pt x="747" y="1"/>
                      <a:pt x="69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25"/>
            <p:cNvGrpSpPr/>
            <p:nvPr/>
          </p:nvGrpSpPr>
          <p:grpSpPr>
            <a:xfrm>
              <a:off x="5460910" y="4061889"/>
              <a:ext cx="330390" cy="314085"/>
              <a:chOff x="5460910" y="4061889"/>
              <a:chExt cx="330390" cy="314085"/>
            </a:xfrm>
          </p:grpSpPr>
          <p:sp>
            <p:nvSpPr>
              <p:cNvPr id="257" name="Google Shape;257;p25"/>
              <p:cNvSpPr/>
              <p:nvPr/>
            </p:nvSpPr>
            <p:spPr>
              <a:xfrm rot="5400000">
                <a:off x="5578369" y="4163038"/>
                <a:ext cx="314079" cy="111781"/>
              </a:xfrm>
              <a:custGeom>
                <a:rect b="b" l="l" r="r" t="t"/>
                <a:pathLst>
                  <a:path extrusionOk="0" h="1803" w="5066">
                    <a:moveTo>
                      <a:pt x="105" y="0"/>
                    </a:moveTo>
                    <a:lnTo>
                      <a:pt x="1" y="63"/>
                    </a:lnTo>
                    <a:cubicBezTo>
                      <a:pt x="847" y="1416"/>
                      <a:pt x="1894" y="1803"/>
                      <a:pt x="2839" y="1803"/>
                    </a:cubicBezTo>
                    <a:cubicBezTo>
                      <a:pt x="3748" y="1803"/>
                      <a:pt x="4563" y="1445"/>
                      <a:pt x="5012" y="1247"/>
                    </a:cubicBezTo>
                    <a:lnTo>
                      <a:pt x="5066" y="1224"/>
                    </a:lnTo>
                    <a:lnTo>
                      <a:pt x="5015" y="1114"/>
                    </a:lnTo>
                    <a:lnTo>
                      <a:pt x="4962" y="1137"/>
                    </a:lnTo>
                    <a:cubicBezTo>
                      <a:pt x="4525" y="1329"/>
                      <a:pt x="3731" y="1677"/>
                      <a:pt x="2847" y="1677"/>
                    </a:cubicBezTo>
                    <a:cubicBezTo>
                      <a:pt x="1932" y="1677"/>
                      <a:pt x="920" y="1304"/>
                      <a:pt x="105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rot="5400000">
                <a:off x="5511564" y="4198351"/>
                <a:ext cx="135031" cy="220215"/>
              </a:xfrm>
              <a:custGeom>
                <a:rect b="b" l="l" r="r" t="t"/>
                <a:pathLst>
                  <a:path extrusionOk="0" h="3552" w="2178">
                    <a:moveTo>
                      <a:pt x="577" y="0"/>
                    </a:moveTo>
                    <a:cubicBezTo>
                      <a:pt x="0" y="1020"/>
                      <a:pt x="207" y="1837"/>
                      <a:pt x="481" y="2341"/>
                    </a:cubicBezTo>
                    <a:cubicBezTo>
                      <a:pt x="887" y="3094"/>
                      <a:pt x="1641" y="3518"/>
                      <a:pt x="2171" y="3551"/>
                    </a:cubicBezTo>
                    <a:lnTo>
                      <a:pt x="2178" y="3428"/>
                    </a:lnTo>
                    <a:cubicBezTo>
                      <a:pt x="1681" y="3401"/>
                      <a:pt x="974" y="2998"/>
                      <a:pt x="587" y="2285"/>
                    </a:cubicBezTo>
                    <a:cubicBezTo>
                      <a:pt x="327" y="1805"/>
                      <a:pt x="130" y="1031"/>
                      <a:pt x="681" y="60"/>
                    </a:cubicBez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 rot="5400000">
                <a:off x="5587201" y="4151355"/>
                <a:ext cx="100684" cy="116555"/>
              </a:xfrm>
              <a:custGeom>
                <a:rect b="b" l="l" r="r" t="t"/>
                <a:pathLst>
                  <a:path extrusionOk="0" h="1880" w="1624">
                    <a:moveTo>
                      <a:pt x="180" y="1"/>
                    </a:moveTo>
                    <a:lnTo>
                      <a:pt x="180" y="1"/>
                    </a:lnTo>
                    <a:cubicBezTo>
                      <a:pt x="14" y="234"/>
                      <a:pt x="0" y="778"/>
                      <a:pt x="240" y="1211"/>
                    </a:cubicBezTo>
                    <a:cubicBezTo>
                      <a:pt x="482" y="1644"/>
                      <a:pt x="924" y="1879"/>
                      <a:pt x="1489" y="1879"/>
                    </a:cubicBezTo>
                    <a:cubicBezTo>
                      <a:pt x="1533" y="1879"/>
                      <a:pt x="1578" y="1878"/>
                      <a:pt x="1624" y="1875"/>
                    </a:cubicBezTo>
                    <a:lnTo>
                      <a:pt x="1618" y="1755"/>
                    </a:lnTo>
                    <a:cubicBezTo>
                      <a:pt x="1572" y="1757"/>
                      <a:pt x="1528" y="1759"/>
                      <a:pt x="1486" y="1759"/>
                    </a:cubicBezTo>
                    <a:cubicBezTo>
                      <a:pt x="828" y="1759"/>
                      <a:pt x="504" y="1433"/>
                      <a:pt x="347" y="1151"/>
                    </a:cubicBezTo>
                    <a:cubicBezTo>
                      <a:pt x="110" y="727"/>
                      <a:pt x="157" y="244"/>
                      <a:pt x="280" y="71"/>
                    </a:cubicBezTo>
                    <a:lnTo>
                      <a:pt x="180" y="1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 rot="5400000">
                <a:off x="5625238" y="4053427"/>
                <a:ext cx="115439" cy="144764"/>
              </a:xfrm>
              <a:custGeom>
                <a:rect b="b" l="l" r="r" t="t"/>
                <a:pathLst>
                  <a:path extrusionOk="0" h="2335" w="1862">
                    <a:moveTo>
                      <a:pt x="297" y="0"/>
                    </a:moveTo>
                    <a:cubicBezTo>
                      <a:pt x="285" y="24"/>
                      <a:pt x="1" y="634"/>
                      <a:pt x="291" y="1261"/>
                    </a:cubicBezTo>
                    <a:cubicBezTo>
                      <a:pt x="518" y="1758"/>
                      <a:pt x="1038" y="2118"/>
                      <a:pt x="1831" y="2335"/>
                    </a:cubicBezTo>
                    <a:lnTo>
                      <a:pt x="1861" y="2218"/>
                    </a:lnTo>
                    <a:cubicBezTo>
                      <a:pt x="1105" y="2011"/>
                      <a:pt x="614" y="1674"/>
                      <a:pt x="401" y="1211"/>
                    </a:cubicBezTo>
                    <a:cubicBezTo>
                      <a:pt x="134" y="634"/>
                      <a:pt x="405" y="57"/>
                      <a:pt x="408" y="51"/>
                    </a:cubicBez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 rot="5400000">
                <a:off x="5446526" y="4154392"/>
                <a:ext cx="180785" cy="152018"/>
              </a:xfrm>
              <a:custGeom>
                <a:rect b="b" l="l" r="r" t="t"/>
                <a:pathLst>
                  <a:path extrusionOk="0" h="2452" w="2916">
                    <a:moveTo>
                      <a:pt x="691" y="1"/>
                    </a:moveTo>
                    <a:lnTo>
                      <a:pt x="691" y="1"/>
                    </a:lnTo>
                    <a:cubicBezTo>
                      <a:pt x="1" y="891"/>
                      <a:pt x="268" y="1668"/>
                      <a:pt x="708" y="2064"/>
                    </a:cubicBezTo>
                    <a:cubicBezTo>
                      <a:pt x="974" y="2302"/>
                      <a:pt x="1349" y="2452"/>
                      <a:pt x="1748" y="2452"/>
                    </a:cubicBezTo>
                    <a:cubicBezTo>
                      <a:pt x="2140" y="2452"/>
                      <a:pt x="2556" y="2308"/>
                      <a:pt x="2915" y="1961"/>
                    </a:cubicBezTo>
                    <a:lnTo>
                      <a:pt x="2832" y="1875"/>
                    </a:lnTo>
                    <a:cubicBezTo>
                      <a:pt x="2496" y="2198"/>
                      <a:pt x="2109" y="2332"/>
                      <a:pt x="1746" y="2332"/>
                    </a:cubicBezTo>
                    <a:cubicBezTo>
                      <a:pt x="1377" y="2332"/>
                      <a:pt x="1033" y="2194"/>
                      <a:pt x="788" y="1975"/>
                    </a:cubicBezTo>
                    <a:cubicBezTo>
                      <a:pt x="368" y="1598"/>
                      <a:pt x="148" y="901"/>
                      <a:pt x="785" y="74"/>
                    </a:cubicBez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" name="Google Shape;262;p25"/>
          <p:cNvGrpSpPr/>
          <p:nvPr/>
        </p:nvGrpSpPr>
        <p:grpSpPr>
          <a:xfrm>
            <a:off x="5243749" y="4586214"/>
            <a:ext cx="290474" cy="563733"/>
            <a:chOff x="4576800" y="4210750"/>
            <a:chExt cx="483963" cy="939399"/>
          </a:xfrm>
        </p:grpSpPr>
        <p:sp>
          <p:nvSpPr>
            <p:cNvPr id="263" name="Google Shape;263;p25"/>
            <p:cNvSpPr/>
            <p:nvPr/>
          </p:nvSpPr>
          <p:spPr>
            <a:xfrm rot="5400000">
              <a:off x="4708239" y="4688642"/>
              <a:ext cx="98266" cy="151584"/>
            </a:xfrm>
            <a:custGeom>
              <a:rect b="b" l="l" r="r" t="t"/>
              <a:pathLst>
                <a:path extrusionOk="0" h="2445" w="1585">
                  <a:moveTo>
                    <a:pt x="181" y="1"/>
                  </a:moveTo>
                  <a:cubicBezTo>
                    <a:pt x="55" y="473"/>
                    <a:pt x="1" y="1254"/>
                    <a:pt x="48" y="1627"/>
                  </a:cubicBezTo>
                  <a:cubicBezTo>
                    <a:pt x="103" y="2063"/>
                    <a:pt x="394" y="2445"/>
                    <a:pt x="731" y="2445"/>
                  </a:cubicBezTo>
                  <a:cubicBezTo>
                    <a:pt x="804" y="2445"/>
                    <a:pt x="879" y="2427"/>
                    <a:pt x="955" y="2388"/>
                  </a:cubicBezTo>
                  <a:cubicBezTo>
                    <a:pt x="1585" y="1947"/>
                    <a:pt x="1052" y="604"/>
                    <a:pt x="18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25"/>
            <p:cNvGrpSpPr/>
            <p:nvPr/>
          </p:nvGrpSpPr>
          <p:grpSpPr>
            <a:xfrm>
              <a:off x="4576800" y="4210750"/>
              <a:ext cx="483963" cy="939399"/>
              <a:chOff x="4576800" y="4210750"/>
              <a:chExt cx="483963" cy="939399"/>
            </a:xfrm>
          </p:grpSpPr>
          <p:grpSp>
            <p:nvGrpSpPr>
              <p:cNvPr id="265" name="Google Shape;265;p25"/>
              <p:cNvGrpSpPr/>
              <p:nvPr/>
            </p:nvGrpSpPr>
            <p:grpSpPr>
              <a:xfrm>
                <a:off x="4576800" y="4210750"/>
                <a:ext cx="483963" cy="939399"/>
                <a:chOff x="4576800" y="4210750"/>
                <a:chExt cx="483963" cy="939399"/>
              </a:xfrm>
            </p:grpSpPr>
            <p:sp>
              <p:nvSpPr>
                <p:cNvPr id="266" name="Google Shape;266;p25"/>
                <p:cNvSpPr/>
                <p:nvPr/>
              </p:nvSpPr>
              <p:spPr>
                <a:xfrm rot="5400000">
                  <a:off x="4610444" y="4206007"/>
                  <a:ext cx="445266" cy="454752"/>
                </a:xfrm>
                <a:custGeom>
                  <a:rect b="b" l="l" r="r" t="t"/>
                  <a:pathLst>
                    <a:path extrusionOk="0" h="7335" w="7182">
                      <a:moveTo>
                        <a:pt x="3714" y="0"/>
                      </a:moveTo>
                      <a:cubicBezTo>
                        <a:pt x="3043" y="0"/>
                        <a:pt x="2391" y="344"/>
                        <a:pt x="2021" y="919"/>
                      </a:cubicBezTo>
                      <a:cubicBezTo>
                        <a:pt x="1514" y="1702"/>
                        <a:pt x="1625" y="2656"/>
                        <a:pt x="2161" y="3306"/>
                      </a:cubicBezTo>
                      <a:cubicBezTo>
                        <a:pt x="1320" y="3313"/>
                        <a:pt x="520" y="3843"/>
                        <a:pt x="247" y="4736"/>
                      </a:cubicBezTo>
                      <a:cubicBezTo>
                        <a:pt x="0" y="5547"/>
                        <a:pt x="300" y="6450"/>
                        <a:pt x="988" y="6943"/>
                      </a:cubicBezTo>
                      <a:cubicBezTo>
                        <a:pt x="1357" y="7211"/>
                        <a:pt x="1773" y="7335"/>
                        <a:pt x="2180" y="7335"/>
                      </a:cubicBezTo>
                      <a:cubicBezTo>
                        <a:pt x="2419" y="7335"/>
                        <a:pt x="2654" y="7292"/>
                        <a:pt x="2874" y="7211"/>
                      </a:cubicBezTo>
                      <a:lnTo>
                        <a:pt x="7182" y="5637"/>
                      </a:lnTo>
                      <a:lnTo>
                        <a:pt x="5606" y="1329"/>
                      </a:lnTo>
                      <a:cubicBezTo>
                        <a:pt x="5389" y="729"/>
                        <a:pt x="4889" y="235"/>
                        <a:pt x="4185" y="58"/>
                      </a:cubicBezTo>
                      <a:cubicBezTo>
                        <a:pt x="4029" y="19"/>
                        <a:pt x="3871" y="0"/>
                        <a:pt x="3714" y="0"/>
                      </a:cubicBezTo>
                      <a:close/>
                    </a:path>
                  </a:pathLst>
                </a:custGeom>
                <a:solidFill>
                  <a:srgbClr val="FFDF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5"/>
                <p:cNvSpPr/>
                <p:nvPr/>
              </p:nvSpPr>
              <p:spPr>
                <a:xfrm rot="5400000">
                  <a:off x="4411176" y="4822647"/>
                  <a:ext cx="525367" cy="129637"/>
                </a:xfrm>
                <a:custGeom>
                  <a:rect b="b" l="l" r="r" t="t"/>
                  <a:pathLst>
                    <a:path extrusionOk="0" h="2091" w="8474">
                      <a:moveTo>
                        <a:pt x="108" y="0"/>
                      </a:moveTo>
                      <a:lnTo>
                        <a:pt x="1" y="217"/>
                      </a:lnTo>
                      <a:cubicBezTo>
                        <a:pt x="3706" y="2071"/>
                        <a:pt x="8234" y="2090"/>
                        <a:pt x="8464" y="2090"/>
                      </a:cubicBezTo>
                      <a:cubicBezTo>
                        <a:pt x="8469" y="2090"/>
                        <a:pt x="8472" y="2090"/>
                        <a:pt x="8473" y="2090"/>
                      </a:cubicBezTo>
                      <a:lnTo>
                        <a:pt x="8473" y="1847"/>
                      </a:lnTo>
                      <a:cubicBezTo>
                        <a:pt x="8472" y="1847"/>
                        <a:pt x="8469" y="1847"/>
                        <a:pt x="8464" y="1847"/>
                      </a:cubicBezTo>
                      <a:cubicBezTo>
                        <a:pt x="8234" y="1847"/>
                        <a:pt x="3763" y="1828"/>
                        <a:pt x="108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5"/>
                <p:cNvSpPr/>
                <p:nvPr/>
              </p:nvSpPr>
              <p:spPr>
                <a:xfrm rot="5400000">
                  <a:off x="4560402" y="4658974"/>
                  <a:ext cx="140424" cy="107628"/>
                </a:xfrm>
                <a:custGeom>
                  <a:rect b="b" l="l" r="r" t="t"/>
                  <a:pathLst>
                    <a:path extrusionOk="0" h="1736" w="2265">
                      <a:moveTo>
                        <a:pt x="1570" y="0"/>
                      </a:moveTo>
                      <a:cubicBezTo>
                        <a:pt x="946" y="0"/>
                        <a:pt x="184" y="862"/>
                        <a:pt x="1" y="1735"/>
                      </a:cubicBezTo>
                      <a:cubicBezTo>
                        <a:pt x="484" y="1672"/>
                        <a:pt x="1224" y="1415"/>
                        <a:pt x="1551" y="1226"/>
                      </a:cubicBezTo>
                      <a:cubicBezTo>
                        <a:pt x="2011" y="955"/>
                        <a:pt x="2265" y="398"/>
                        <a:pt x="1894" y="92"/>
                      </a:cubicBezTo>
                      <a:cubicBezTo>
                        <a:pt x="1794" y="29"/>
                        <a:pt x="1684" y="0"/>
                        <a:pt x="1570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9" name="Google Shape;269;p25"/>
                <p:cNvGrpSpPr/>
                <p:nvPr/>
              </p:nvGrpSpPr>
              <p:grpSpPr>
                <a:xfrm>
                  <a:off x="4603277" y="4258675"/>
                  <a:ext cx="457486" cy="304969"/>
                  <a:chOff x="4603277" y="4258675"/>
                  <a:chExt cx="457486" cy="304969"/>
                </a:xfrm>
              </p:grpSpPr>
              <p:sp>
                <p:nvSpPr>
                  <p:cNvPr id="270" name="Google Shape;270;p25"/>
                  <p:cNvSpPr/>
                  <p:nvPr/>
                </p:nvSpPr>
                <p:spPr>
                  <a:xfrm rot="5400000">
                    <a:off x="4809487" y="4312369"/>
                    <a:ext cx="193494" cy="309058"/>
                  </a:xfrm>
                  <a:custGeom>
                    <a:rect b="b" l="l" r="r" t="t"/>
                    <a:pathLst>
                      <a:path extrusionOk="0" h="4985" w="3121">
                        <a:moveTo>
                          <a:pt x="1581" y="0"/>
                        </a:moveTo>
                        <a:cubicBezTo>
                          <a:pt x="0" y="3101"/>
                          <a:pt x="3027" y="4968"/>
                          <a:pt x="3061" y="4985"/>
                        </a:cubicBezTo>
                        <a:lnTo>
                          <a:pt x="3121" y="4881"/>
                        </a:lnTo>
                        <a:cubicBezTo>
                          <a:pt x="3001" y="4812"/>
                          <a:pt x="157" y="3055"/>
                          <a:pt x="1687" y="57"/>
                        </a:cubicBezTo>
                        <a:lnTo>
                          <a:pt x="1581" y="0"/>
                        </a:lnTo>
                        <a:close/>
                      </a:path>
                    </a:pathLst>
                  </a:custGeom>
                  <a:solidFill>
                    <a:srgbClr val="FF586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p25"/>
                  <p:cNvSpPr/>
                  <p:nvPr/>
                </p:nvSpPr>
                <p:spPr>
                  <a:xfrm rot="5400000">
                    <a:off x="4628665" y="4314569"/>
                    <a:ext cx="158838" cy="209614"/>
                  </a:xfrm>
                  <a:custGeom>
                    <a:rect b="b" l="l" r="r" t="t"/>
                    <a:pathLst>
                      <a:path extrusionOk="0" h="3381" w="2562">
                        <a:moveTo>
                          <a:pt x="2557" y="0"/>
                        </a:moveTo>
                        <a:cubicBezTo>
                          <a:pt x="1334" y="54"/>
                          <a:pt x="730" y="680"/>
                          <a:pt x="441" y="1200"/>
                        </a:cubicBezTo>
                        <a:cubicBezTo>
                          <a:pt x="1" y="1977"/>
                          <a:pt x="47" y="2887"/>
                          <a:pt x="321" y="3381"/>
                        </a:cubicBezTo>
                        <a:lnTo>
                          <a:pt x="424" y="3324"/>
                        </a:lnTo>
                        <a:cubicBezTo>
                          <a:pt x="170" y="2858"/>
                          <a:pt x="127" y="1997"/>
                          <a:pt x="544" y="1257"/>
                        </a:cubicBezTo>
                        <a:cubicBezTo>
                          <a:pt x="821" y="767"/>
                          <a:pt x="1394" y="170"/>
                          <a:pt x="2561" y="120"/>
                        </a:cubicBezTo>
                        <a:lnTo>
                          <a:pt x="2557" y="0"/>
                        </a:lnTo>
                        <a:close/>
                      </a:path>
                    </a:pathLst>
                  </a:custGeom>
                  <a:solidFill>
                    <a:srgbClr val="FF586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Google Shape;272;p25"/>
                  <p:cNvSpPr/>
                  <p:nvPr/>
                </p:nvSpPr>
                <p:spPr>
                  <a:xfrm rot="5400000">
                    <a:off x="4799626" y="4333944"/>
                    <a:ext cx="81341" cy="144578"/>
                  </a:xfrm>
                  <a:custGeom>
                    <a:rect b="b" l="l" r="r" t="t"/>
                    <a:pathLst>
                      <a:path extrusionOk="0" h="2332" w="1312">
                        <a:moveTo>
                          <a:pt x="1286" y="1"/>
                        </a:moveTo>
                        <a:cubicBezTo>
                          <a:pt x="984" y="1"/>
                          <a:pt x="514" y="287"/>
                          <a:pt x="271" y="731"/>
                        </a:cubicBezTo>
                        <a:cubicBezTo>
                          <a:pt x="1" y="1222"/>
                          <a:pt x="64" y="1791"/>
                          <a:pt x="454" y="2331"/>
                        </a:cubicBezTo>
                        <a:lnTo>
                          <a:pt x="551" y="2262"/>
                        </a:lnTo>
                        <a:cubicBezTo>
                          <a:pt x="91" y="1622"/>
                          <a:pt x="201" y="1105"/>
                          <a:pt x="374" y="788"/>
                        </a:cubicBezTo>
                        <a:cubicBezTo>
                          <a:pt x="595" y="387"/>
                          <a:pt x="1023" y="121"/>
                          <a:pt x="1285" y="121"/>
                        </a:cubicBezTo>
                        <a:cubicBezTo>
                          <a:pt x="1291" y="121"/>
                          <a:pt x="1298" y="121"/>
                          <a:pt x="1304" y="121"/>
                        </a:cubicBezTo>
                        <a:lnTo>
                          <a:pt x="1311" y="1"/>
                        </a:lnTo>
                        <a:cubicBezTo>
                          <a:pt x="1303" y="1"/>
                          <a:pt x="1295" y="1"/>
                          <a:pt x="1286" y="1"/>
                        </a:cubicBezTo>
                        <a:close/>
                      </a:path>
                    </a:pathLst>
                  </a:custGeom>
                  <a:solidFill>
                    <a:srgbClr val="FF586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" name="Google Shape;273;p25"/>
                  <p:cNvSpPr/>
                  <p:nvPr/>
                </p:nvSpPr>
                <p:spPr>
                  <a:xfrm rot="5400000">
                    <a:off x="4891850" y="4325047"/>
                    <a:ext cx="92252" cy="165471"/>
                  </a:xfrm>
                  <a:custGeom>
                    <a:rect b="b" l="l" r="r" t="t"/>
                    <a:pathLst>
                      <a:path extrusionOk="0" h="2669" w="1488">
                        <a:moveTo>
                          <a:pt x="1474" y="1"/>
                        </a:moveTo>
                        <a:cubicBezTo>
                          <a:pt x="1444" y="5"/>
                          <a:pt x="747" y="91"/>
                          <a:pt x="347" y="698"/>
                        </a:cubicBezTo>
                        <a:cubicBezTo>
                          <a:pt x="34" y="1178"/>
                          <a:pt x="0" y="1841"/>
                          <a:pt x="254" y="2669"/>
                        </a:cubicBezTo>
                        <a:lnTo>
                          <a:pt x="371" y="2632"/>
                        </a:lnTo>
                        <a:cubicBezTo>
                          <a:pt x="127" y="1841"/>
                          <a:pt x="154" y="1215"/>
                          <a:pt x="447" y="765"/>
                        </a:cubicBezTo>
                        <a:cubicBezTo>
                          <a:pt x="814" y="205"/>
                          <a:pt x="1481" y="121"/>
                          <a:pt x="1487" y="121"/>
                        </a:cubicBezTo>
                        <a:lnTo>
                          <a:pt x="1474" y="1"/>
                        </a:lnTo>
                        <a:close/>
                      </a:path>
                    </a:pathLst>
                  </a:custGeom>
                  <a:solidFill>
                    <a:srgbClr val="FF586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" name="Google Shape;274;p25"/>
                  <p:cNvSpPr/>
                  <p:nvPr/>
                </p:nvSpPr>
                <p:spPr>
                  <a:xfrm rot="5400000">
                    <a:off x="4699746" y="4223585"/>
                    <a:ext cx="121267" cy="191448"/>
                  </a:xfrm>
                  <a:custGeom>
                    <a:rect b="b" l="l" r="r" t="t"/>
                    <a:pathLst>
                      <a:path extrusionOk="0" h="3088" w="1956">
                        <a:moveTo>
                          <a:pt x="1693" y="0"/>
                        </a:moveTo>
                        <a:cubicBezTo>
                          <a:pt x="694" y="0"/>
                          <a:pt x="226" y="618"/>
                          <a:pt x="127" y="1180"/>
                        </a:cubicBezTo>
                        <a:cubicBezTo>
                          <a:pt x="1" y="1914"/>
                          <a:pt x="424" y="2831"/>
                          <a:pt x="1455" y="3087"/>
                        </a:cubicBezTo>
                        <a:lnTo>
                          <a:pt x="1481" y="2971"/>
                        </a:lnTo>
                        <a:cubicBezTo>
                          <a:pt x="524" y="2731"/>
                          <a:pt x="131" y="1881"/>
                          <a:pt x="247" y="1200"/>
                        </a:cubicBezTo>
                        <a:cubicBezTo>
                          <a:pt x="339" y="661"/>
                          <a:pt x="770" y="121"/>
                          <a:pt x="1691" y="121"/>
                        </a:cubicBezTo>
                        <a:cubicBezTo>
                          <a:pt x="1772" y="121"/>
                          <a:pt x="1856" y="125"/>
                          <a:pt x="1945" y="134"/>
                        </a:cubicBezTo>
                        <a:lnTo>
                          <a:pt x="1955" y="14"/>
                        </a:lnTo>
                        <a:cubicBezTo>
                          <a:pt x="1864" y="5"/>
                          <a:pt x="1777" y="0"/>
                          <a:pt x="1693" y="0"/>
                        </a:cubicBezTo>
                        <a:close/>
                      </a:path>
                    </a:pathLst>
                  </a:custGeom>
                  <a:solidFill>
                    <a:srgbClr val="FF586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75" name="Google Shape;275;p25"/>
              <p:cNvSpPr/>
              <p:nvPr/>
            </p:nvSpPr>
            <p:spPr>
              <a:xfrm rot="5400000">
                <a:off x="4678138" y="4554382"/>
                <a:ext cx="119593" cy="128955"/>
              </a:xfrm>
              <a:custGeom>
                <a:rect b="b" l="l" r="r" t="t"/>
                <a:pathLst>
                  <a:path extrusionOk="0" h="2080" w="1929">
                    <a:moveTo>
                      <a:pt x="1179" y="0"/>
                    </a:moveTo>
                    <a:cubicBezTo>
                      <a:pt x="1153" y="0"/>
                      <a:pt x="1129" y="5"/>
                      <a:pt x="1108" y="11"/>
                    </a:cubicBezTo>
                    <a:cubicBezTo>
                      <a:pt x="831" y="88"/>
                      <a:pt x="697" y="338"/>
                      <a:pt x="794" y="591"/>
                    </a:cubicBezTo>
                    <a:cubicBezTo>
                      <a:pt x="811" y="628"/>
                      <a:pt x="828" y="674"/>
                      <a:pt x="794" y="694"/>
                    </a:cubicBezTo>
                    <a:cubicBezTo>
                      <a:pt x="781" y="701"/>
                      <a:pt x="764" y="701"/>
                      <a:pt x="748" y="705"/>
                    </a:cubicBezTo>
                    <a:cubicBezTo>
                      <a:pt x="531" y="725"/>
                      <a:pt x="294" y="738"/>
                      <a:pt x="148" y="845"/>
                    </a:cubicBezTo>
                    <a:cubicBezTo>
                      <a:pt x="0" y="955"/>
                      <a:pt x="11" y="1201"/>
                      <a:pt x="224" y="1315"/>
                    </a:cubicBezTo>
                    <a:cubicBezTo>
                      <a:pt x="324" y="1368"/>
                      <a:pt x="440" y="1378"/>
                      <a:pt x="548" y="1388"/>
                    </a:cubicBezTo>
                    <a:cubicBezTo>
                      <a:pt x="357" y="1455"/>
                      <a:pt x="220" y="1588"/>
                      <a:pt x="177" y="1755"/>
                    </a:cubicBezTo>
                    <a:cubicBezTo>
                      <a:pt x="164" y="1815"/>
                      <a:pt x="160" y="1881"/>
                      <a:pt x="204" y="1941"/>
                    </a:cubicBezTo>
                    <a:cubicBezTo>
                      <a:pt x="264" y="2025"/>
                      <a:pt x="391" y="2075"/>
                      <a:pt x="497" y="2078"/>
                    </a:cubicBezTo>
                    <a:cubicBezTo>
                      <a:pt x="508" y="2079"/>
                      <a:pt x="519" y="2079"/>
                      <a:pt x="530" y="2079"/>
                    </a:cubicBezTo>
                    <a:cubicBezTo>
                      <a:pt x="626" y="2079"/>
                      <a:pt x="709" y="2051"/>
                      <a:pt x="788" y="2021"/>
                    </a:cubicBezTo>
                    <a:cubicBezTo>
                      <a:pt x="1164" y="1888"/>
                      <a:pt x="1928" y="1481"/>
                      <a:pt x="1928" y="1481"/>
                    </a:cubicBezTo>
                    <a:cubicBezTo>
                      <a:pt x="1928" y="1481"/>
                      <a:pt x="1541" y="598"/>
                      <a:pt x="1391" y="188"/>
                    </a:cubicBezTo>
                    <a:cubicBezTo>
                      <a:pt x="1364" y="118"/>
                      <a:pt x="1321" y="31"/>
                      <a:pt x="1231" y="8"/>
                    </a:cubicBezTo>
                    <a:cubicBezTo>
                      <a:pt x="1214" y="2"/>
                      <a:pt x="1196" y="0"/>
                      <a:pt x="1179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25"/>
          <p:cNvSpPr/>
          <p:nvPr/>
        </p:nvSpPr>
        <p:spPr>
          <a:xfrm rot="8333548">
            <a:off x="8314938" y="3506078"/>
            <a:ext cx="321001" cy="312971"/>
          </a:xfrm>
          <a:custGeom>
            <a:rect b="b" l="l" r="r" t="t"/>
            <a:pathLst>
              <a:path extrusionOk="0" h="10524" w="10794">
                <a:moveTo>
                  <a:pt x="5719" y="1"/>
                </a:moveTo>
                <a:cubicBezTo>
                  <a:pt x="4695" y="1"/>
                  <a:pt x="3572" y="394"/>
                  <a:pt x="2687" y="978"/>
                </a:cubicBezTo>
                <a:cubicBezTo>
                  <a:pt x="584" y="2368"/>
                  <a:pt x="0" y="5202"/>
                  <a:pt x="1391" y="7306"/>
                </a:cubicBezTo>
                <a:cubicBezTo>
                  <a:pt x="2464" y="8933"/>
                  <a:pt x="4975" y="10523"/>
                  <a:pt x="7033" y="10523"/>
                </a:cubicBezTo>
                <a:cubicBezTo>
                  <a:pt x="7639" y="10523"/>
                  <a:pt x="8206" y="10383"/>
                  <a:pt x="8686" y="10066"/>
                </a:cubicBezTo>
                <a:cubicBezTo>
                  <a:pt x="10793" y="8676"/>
                  <a:pt x="8729" y="5302"/>
                  <a:pt x="8529" y="2788"/>
                </a:cubicBezTo>
                <a:cubicBezTo>
                  <a:pt x="8366" y="751"/>
                  <a:pt x="7136" y="1"/>
                  <a:pt x="5719" y="1"/>
                </a:cubicBezTo>
                <a:close/>
              </a:path>
            </a:pathLst>
          </a:custGeom>
          <a:solidFill>
            <a:srgbClr val="FF5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5"/>
          <p:cNvGrpSpPr/>
          <p:nvPr/>
        </p:nvGrpSpPr>
        <p:grpSpPr>
          <a:xfrm flipH="1">
            <a:off x="8035321" y="2591932"/>
            <a:ext cx="684056" cy="951202"/>
            <a:chOff x="945082" y="993181"/>
            <a:chExt cx="481153" cy="669059"/>
          </a:xfrm>
        </p:grpSpPr>
        <p:sp>
          <p:nvSpPr>
            <p:cNvPr id="278" name="Google Shape;278;p25"/>
            <p:cNvSpPr/>
            <p:nvPr/>
          </p:nvSpPr>
          <p:spPr>
            <a:xfrm rot="2162328">
              <a:off x="952101" y="1619756"/>
              <a:ext cx="35537" cy="35421"/>
            </a:xfrm>
            <a:custGeom>
              <a:rect b="b" l="l" r="r" t="t"/>
              <a:pathLst>
                <a:path extrusionOk="0" h="915" w="918">
                  <a:moveTo>
                    <a:pt x="461" y="1"/>
                  </a:moveTo>
                  <a:cubicBezTo>
                    <a:pt x="208" y="1"/>
                    <a:pt x="1" y="204"/>
                    <a:pt x="1" y="458"/>
                  </a:cubicBezTo>
                  <a:cubicBezTo>
                    <a:pt x="1" y="711"/>
                    <a:pt x="208" y="914"/>
                    <a:pt x="461" y="914"/>
                  </a:cubicBezTo>
                  <a:cubicBezTo>
                    <a:pt x="711" y="914"/>
                    <a:pt x="918" y="711"/>
                    <a:pt x="918" y="458"/>
                  </a:cubicBezTo>
                  <a:cubicBezTo>
                    <a:pt x="918" y="204"/>
                    <a:pt x="711" y="1"/>
                    <a:pt x="461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 rot="2162328">
              <a:off x="1399594" y="997588"/>
              <a:ext cx="22220" cy="22259"/>
            </a:xfrm>
            <a:custGeom>
              <a:rect b="b" l="l" r="r" t="t"/>
              <a:pathLst>
                <a:path extrusionOk="0" h="575" w="574">
                  <a:moveTo>
                    <a:pt x="28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48"/>
                    <a:pt x="130" y="574"/>
                    <a:pt x="287" y="574"/>
                  </a:cubicBezTo>
                  <a:cubicBezTo>
                    <a:pt x="447" y="574"/>
                    <a:pt x="573" y="448"/>
                    <a:pt x="573" y="288"/>
                  </a:cubicBezTo>
                  <a:cubicBezTo>
                    <a:pt x="573" y="131"/>
                    <a:pt x="447" y="1"/>
                    <a:pt x="287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5949175" y="307891"/>
            <a:ext cx="556875" cy="563775"/>
            <a:chOff x="6880750" y="306700"/>
            <a:chExt cx="556875" cy="563775"/>
          </a:xfrm>
        </p:grpSpPr>
        <p:sp>
          <p:nvSpPr>
            <p:cNvPr id="281" name="Google Shape;281;p25"/>
            <p:cNvSpPr/>
            <p:nvPr/>
          </p:nvSpPr>
          <p:spPr>
            <a:xfrm>
              <a:off x="7032900" y="375725"/>
              <a:ext cx="404725" cy="417000"/>
            </a:xfrm>
            <a:custGeom>
              <a:rect b="b" l="l" r="r" t="t"/>
              <a:pathLst>
                <a:path extrusionOk="0" h="16680" w="16189">
                  <a:moveTo>
                    <a:pt x="11185" y="1"/>
                  </a:moveTo>
                  <a:cubicBezTo>
                    <a:pt x="10272" y="1"/>
                    <a:pt x="9288" y="215"/>
                    <a:pt x="8293" y="652"/>
                  </a:cubicBezTo>
                  <a:cubicBezTo>
                    <a:pt x="4199" y="2450"/>
                    <a:pt x="5695" y="10841"/>
                    <a:pt x="4050" y="11191"/>
                  </a:cubicBezTo>
                  <a:cubicBezTo>
                    <a:pt x="3938" y="11215"/>
                    <a:pt x="3822" y="11226"/>
                    <a:pt x="3704" y="11226"/>
                  </a:cubicBezTo>
                  <a:cubicBezTo>
                    <a:pt x="2085" y="11226"/>
                    <a:pt x="0" y="9145"/>
                    <a:pt x="0" y="9145"/>
                  </a:cubicBezTo>
                  <a:lnTo>
                    <a:pt x="0" y="9145"/>
                  </a:lnTo>
                  <a:cubicBezTo>
                    <a:pt x="303" y="10943"/>
                    <a:pt x="2299" y="15638"/>
                    <a:pt x="6545" y="16586"/>
                  </a:cubicBezTo>
                  <a:cubicBezTo>
                    <a:pt x="6827" y="16649"/>
                    <a:pt x="7111" y="16680"/>
                    <a:pt x="7395" y="16680"/>
                  </a:cubicBezTo>
                  <a:cubicBezTo>
                    <a:pt x="11395" y="16680"/>
                    <a:pt x="15513" y="10703"/>
                    <a:pt x="15888" y="5938"/>
                  </a:cubicBezTo>
                  <a:cubicBezTo>
                    <a:pt x="16188" y="2075"/>
                    <a:pt x="14029" y="1"/>
                    <a:pt x="11185" y="1"/>
                  </a:cubicBezTo>
                  <a:close/>
                </a:path>
              </a:pathLst>
            </a:custGeom>
            <a:solidFill>
              <a:srgbClr val="EF8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265725" y="442200"/>
              <a:ext cx="34775" cy="26975"/>
            </a:xfrm>
            <a:custGeom>
              <a:rect b="b" l="l" r="r" t="t"/>
              <a:pathLst>
                <a:path extrusionOk="0" h="1079" w="1391">
                  <a:moveTo>
                    <a:pt x="768" y="1"/>
                  </a:moveTo>
                  <a:cubicBezTo>
                    <a:pt x="704" y="1"/>
                    <a:pt x="634" y="10"/>
                    <a:pt x="557" y="29"/>
                  </a:cubicBezTo>
                  <a:cubicBezTo>
                    <a:pt x="1" y="172"/>
                    <a:pt x="163" y="1078"/>
                    <a:pt x="734" y="1078"/>
                  </a:cubicBezTo>
                  <a:cubicBezTo>
                    <a:pt x="750" y="1078"/>
                    <a:pt x="765" y="1078"/>
                    <a:pt x="781" y="1076"/>
                  </a:cubicBezTo>
                  <a:cubicBezTo>
                    <a:pt x="1390" y="1022"/>
                    <a:pt x="1370" y="428"/>
                    <a:pt x="1322" y="349"/>
                  </a:cubicBezTo>
                  <a:cubicBezTo>
                    <a:pt x="1322" y="349"/>
                    <a:pt x="1175" y="1"/>
                    <a:pt x="768" y="1"/>
                  </a:cubicBezTo>
                  <a:close/>
                </a:path>
              </a:pathLst>
            </a:custGeom>
            <a:solidFill>
              <a:srgbClr val="69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7329275" y="423900"/>
              <a:ext cx="33500" cy="25025"/>
            </a:xfrm>
            <a:custGeom>
              <a:rect b="b" l="l" r="r" t="t"/>
              <a:pathLst>
                <a:path extrusionOk="0" h="1001" w="1340">
                  <a:moveTo>
                    <a:pt x="735" y="1"/>
                  </a:moveTo>
                  <a:cubicBezTo>
                    <a:pt x="659" y="1"/>
                    <a:pt x="573" y="18"/>
                    <a:pt x="477" y="61"/>
                  </a:cubicBezTo>
                  <a:cubicBezTo>
                    <a:pt x="0" y="272"/>
                    <a:pt x="238" y="972"/>
                    <a:pt x="701" y="1000"/>
                  </a:cubicBezTo>
                  <a:cubicBezTo>
                    <a:pt x="711" y="1000"/>
                    <a:pt x="722" y="1000"/>
                    <a:pt x="732" y="1000"/>
                  </a:cubicBezTo>
                  <a:cubicBezTo>
                    <a:pt x="1174" y="1000"/>
                    <a:pt x="1340" y="435"/>
                    <a:pt x="1191" y="272"/>
                  </a:cubicBezTo>
                  <a:cubicBezTo>
                    <a:pt x="1191" y="272"/>
                    <a:pt x="1039" y="1"/>
                    <a:pt x="735" y="1"/>
                  </a:cubicBezTo>
                  <a:close/>
                </a:path>
              </a:pathLst>
            </a:custGeom>
            <a:solidFill>
              <a:srgbClr val="69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7323150" y="455675"/>
              <a:ext cx="60025" cy="35550"/>
            </a:xfrm>
            <a:custGeom>
              <a:rect b="b" l="l" r="r" t="t"/>
              <a:pathLst>
                <a:path extrusionOk="0" h="1422" w="240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23" y="8"/>
                    <a:pt x="344" y="1422"/>
                    <a:pt x="344" y="1422"/>
                  </a:cubicBezTo>
                  <a:lnTo>
                    <a:pt x="2401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D8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7161150" y="534850"/>
              <a:ext cx="157350" cy="177450"/>
            </a:xfrm>
            <a:custGeom>
              <a:rect b="b" l="l" r="r" t="t"/>
              <a:pathLst>
                <a:path extrusionOk="0" h="7098" w="6294">
                  <a:moveTo>
                    <a:pt x="3210" y="0"/>
                  </a:moveTo>
                  <a:cubicBezTo>
                    <a:pt x="2985" y="0"/>
                    <a:pt x="2769" y="56"/>
                    <a:pt x="2574" y="175"/>
                  </a:cubicBezTo>
                  <a:cubicBezTo>
                    <a:pt x="1190" y="1024"/>
                    <a:pt x="23" y="5956"/>
                    <a:pt x="1" y="5956"/>
                  </a:cubicBezTo>
                  <a:cubicBezTo>
                    <a:pt x="1" y="5956"/>
                    <a:pt x="1" y="5956"/>
                    <a:pt x="1" y="5955"/>
                  </a:cubicBezTo>
                  <a:lnTo>
                    <a:pt x="1" y="7097"/>
                  </a:lnTo>
                  <a:lnTo>
                    <a:pt x="1969" y="4112"/>
                  </a:lnTo>
                  <a:lnTo>
                    <a:pt x="1969" y="4112"/>
                  </a:lnTo>
                  <a:lnTo>
                    <a:pt x="477" y="6907"/>
                  </a:lnTo>
                  <a:cubicBezTo>
                    <a:pt x="477" y="6907"/>
                    <a:pt x="538" y="6913"/>
                    <a:pt x="649" y="6913"/>
                  </a:cubicBezTo>
                  <a:cubicBezTo>
                    <a:pt x="1237" y="6913"/>
                    <a:pt x="3212" y="6733"/>
                    <a:pt x="4733" y="4462"/>
                  </a:cubicBezTo>
                  <a:cubicBezTo>
                    <a:pt x="6293" y="2138"/>
                    <a:pt x="4602" y="0"/>
                    <a:pt x="3210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6900650" y="306700"/>
              <a:ext cx="196025" cy="316850"/>
            </a:xfrm>
            <a:custGeom>
              <a:rect b="b" l="l" r="r" t="t"/>
              <a:pathLst>
                <a:path extrusionOk="0" h="12674" w="7841">
                  <a:moveTo>
                    <a:pt x="582" y="0"/>
                  </a:moveTo>
                  <a:cubicBezTo>
                    <a:pt x="1" y="0"/>
                    <a:pt x="497" y="4095"/>
                    <a:pt x="1686" y="5959"/>
                  </a:cubicBezTo>
                  <a:lnTo>
                    <a:pt x="2927" y="7904"/>
                  </a:lnTo>
                  <a:lnTo>
                    <a:pt x="4655" y="8876"/>
                  </a:lnTo>
                  <a:lnTo>
                    <a:pt x="3468" y="9124"/>
                  </a:lnTo>
                  <a:lnTo>
                    <a:pt x="7840" y="12674"/>
                  </a:lnTo>
                  <a:cubicBezTo>
                    <a:pt x="7840" y="12674"/>
                    <a:pt x="1364" y="401"/>
                    <a:pt x="663" y="23"/>
                  </a:cubicBezTo>
                  <a:cubicBezTo>
                    <a:pt x="634" y="8"/>
                    <a:pt x="607" y="0"/>
                    <a:pt x="582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6880750" y="501475"/>
              <a:ext cx="191525" cy="134575"/>
            </a:xfrm>
            <a:custGeom>
              <a:rect b="b" l="l" r="r" t="t"/>
              <a:pathLst>
                <a:path extrusionOk="0" h="5383" w="7661">
                  <a:moveTo>
                    <a:pt x="792" y="1"/>
                  </a:moveTo>
                  <a:cubicBezTo>
                    <a:pt x="779" y="1"/>
                    <a:pt x="767" y="2"/>
                    <a:pt x="756" y="4"/>
                  </a:cubicBezTo>
                  <a:cubicBezTo>
                    <a:pt x="1" y="167"/>
                    <a:pt x="541" y="2218"/>
                    <a:pt x="1997" y="2973"/>
                  </a:cubicBezTo>
                  <a:cubicBezTo>
                    <a:pt x="3455" y="3731"/>
                    <a:pt x="7660" y="5383"/>
                    <a:pt x="7660" y="5383"/>
                  </a:cubicBezTo>
                  <a:cubicBezTo>
                    <a:pt x="7660" y="5383"/>
                    <a:pt x="1688" y="1"/>
                    <a:pt x="792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7196500" y="790375"/>
              <a:ext cx="53325" cy="80100"/>
            </a:xfrm>
            <a:custGeom>
              <a:rect b="b" l="l" r="r" t="t"/>
              <a:pathLst>
                <a:path extrusionOk="0" h="3204" w="2133">
                  <a:moveTo>
                    <a:pt x="1" y="0"/>
                  </a:moveTo>
                  <a:cubicBezTo>
                    <a:pt x="1" y="1"/>
                    <a:pt x="1150" y="3203"/>
                    <a:pt x="1266" y="3203"/>
                  </a:cubicBezTo>
                  <a:lnTo>
                    <a:pt x="2132" y="3203"/>
                  </a:lnTo>
                  <a:lnTo>
                    <a:pt x="1415" y="2693"/>
                  </a:lnTo>
                  <a:lnTo>
                    <a:pt x="1068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7255150" y="768050"/>
              <a:ext cx="35900" cy="102425"/>
            </a:xfrm>
            <a:custGeom>
              <a:rect b="b" l="l" r="r" t="t"/>
              <a:pathLst>
                <a:path extrusionOk="0" h="4097" w="1436">
                  <a:moveTo>
                    <a:pt x="1435" y="0"/>
                  </a:moveTo>
                  <a:lnTo>
                    <a:pt x="354" y="584"/>
                  </a:lnTo>
                  <a:lnTo>
                    <a:pt x="354" y="3664"/>
                  </a:lnTo>
                  <a:lnTo>
                    <a:pt x="1" y="4096"/>
                  </a:lnTo>
                  <a:lnTo>
                    <a:pt x="701" y="409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7258375" y="430325"/>
              <a:ext cx="44675" cy="36250"/>
            </a:xfrm>
            <a:custGeom>
              <a:rect b="b" l="l" r="r" t="t"/>
              <a:pathLst>
                <a:path extrusionOk="0" h="1450" w="1787">
                  <a:moveTo>
                    <a:pt x="1330" y="1"/>
                  </a:moveTo>
                  <a:cubicBezTo>
                    <a:pt x="960" y="1"/>
                    <a:pt x="487" y="209"/>
                    <a:pt x="412" y="474"/>
                  </a:cubicBezTo>
                  <a:cubicBezTo>
                    <a:pt x="412" y="474"/>
                    <a:pt x="1" y="1143"/>
                    <a:pt x="671" y="1429"/>
                  </a:cubicBezTo>
                  <a:cubicBezTo>
                    <a:pt x="688" y="1436"/>
                    <a:pt x="705" y="1443"/>
                    <a:pt x="722" y="1449"/>
                  </a:cubicBezTo>
                  <a:cubicBezTo>
                    <a:pt x="419" y="1204"/>
                    <a:pt x="412" y="617"/>
                    <a:pt x="851" y="504"/>
                  </a:cubicBezTo>
                  <a:cubicBezTo>
                    <a:pt x="926" y="484"/>
                    <a:pt x="997" y="477"/>
                    <a:pt x="1062" y="477"/>
                  </a:cubicBezTo>
                  <a:cubicBezTo>
                    <a:pt x="1469" y="477"/>
                    <a:pt x="1616" y="824"/>
                    <a:pt x="1616" y="824"/>
                  </a:cubicBezTo>
                  <a:cubicBezTo>
                    <a:pt x="1629" y="841"/>
                    <a:pt x="1640" y="892"/>
                    <a:pt x="1640" y="953"/>
                  </a:cubicBezTo>
                  <a:cubicBezTo>
                    <a:pt x="1735" y="752"/>
                    <a:pt x="1786" y="525"/>
                    <a:pt x="1783" y="324"/>
                  </a:cubicBezTo>
                  <a:cubicBezTo>
                    <a:pt x="1779" y="93"/>
                    <a:pt x="1579" y="1"/>
                    <a:pt x="1330" y="1"/>
                  </a:cubicBezTo>
                  <a:close/>
                </a:path>
              </a:pathLst>
            </a:custGeom>
            <a:solidFill>
              <a:srgbClr val="DC6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7268675" y="442250"/>
              <a:ext cx="30725" cy="25250"/>
            </a:xfrm>
            <a:custGeom>
              <a:rect b="b" l="l" r="r" t="t"/>
              <a:pathLst>
                <a:path extrusionOk="0" h="1010" w="1229">
                  <a:moveTo>
                    <a:pt x="650" y="0"/>
                  </a:moveTo>
                  <a:cubicBezTo>
                    <a:pt x="585" y="0"/>
                    <a:pt x="514" y="7"/>
                    <a:pt x="439" y="27"/>
                  </a:cubicBezTo>
                  <a:cubicBezTo>
                    <a:pt x="0" y="140"/>
                    <a:pt x="7" y="727"/>
                    <a:pt x="310" y="972"/>
                  </a:cubicBezTo>
                  <a:cubicBezTo>
                    <a:pt x="388" y="997"/>
                    <a:pt x="459" y="1010"/>
                    <a:pt x="530" y="1010"/>
                  </a:cubicBezTo>
                  <a:cubicBezTo>
                    <a:pt x="840" y="1010"/>
                    <a:pt x="1081" y="772"/>
                    <a:pt x="1228" y="476"/>
                  </a:cubicBezTo>
                  <a:cubicBezTo>
                    <a:pt x="1228" y="415"/>
                    <a:pt x="1217" y="364"/>
                    <a:pt x="1204" y="347"/>
                  </a:cubicBezTo>
                  <a:cubicBezTo>
                    <a:pt x="1204" y="347"/>
                    <a:pt x="1057" y="0"/>
                    <a:pt x="650" y="0"/>
                  </a:cubicBezTo>
                  <a:close/>
                </a:path>
              </a:pathLst>
            </a:custGeom>
            <a:solidFill>
              <a:srgbClr val="612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7319075" y="413775"/>
              <a:ext cx="43375" cy="33075"/>
            </a:xfrm>
            <a:custGeom>
              <a:rect b="b" l="l" r="r" t="t"/>
              <a:pathLst>
                <a:path extrusionOk="0" h="1323" w="1735">
                  <a:moveTo>
                    <a:pt x="837" y="0"/>
                  </a:moveTo>
                  <a:cubicBezTo>
                    <a:pt x="656" y="0"/>
                    <a:pt x="487" y="75"/>
                    <a:pt x="371" y="259"/>
                  </a:cubicBezTo>
                  <a:cubicBezTo>
                    <a:pt x="0" y="864"/>
                    <a:pt x="824" y="1299"/>
                    <a:pt x="868" y="1323"/>
                  </a:cubicBezTo>
                  <a:cubicBezTo>
                    <a:pt x="582" y="1122"/>
                    <a:pt x="500" y="636"/>
                    <a:pt x="885" y="466"/>
                  </a:cubicBezTo>
                  <a:cubicBezTo>
                    <a:pt x="979" y="422"/>
                    <a:pt x="1064" y="405"/>
                    <a:pt x="1143" y="405"/>
                  </a:cubicBezTo>
                  <a:cubicBezTo>
                    <a:pt x="1449" y="405"/>
                    <a:pt x="1599" y="677"/>
                    <a:pt x="1599" y="677"/>
                  </a:cubicBezTo>
                  <a:cubicBezTo>
                    <a:pt x="1626" y="704"/>
                    <a:pt x="1639" y="744"/>
                    <a:pt x="1649" y="789"/>
                  </a:cubicBezTo>
                  <a:cubicBezTo>
                    <a:pt x="1734" y="408"/>
                    <a:pt x="1258" y="0"/>
                    <a:pt x="837" y="0"/>
                  </a:cubicBezTo>
                  <a:close/>
                </a:path>
              </a:pathLst>
            </a:custGeom>
            <a:solidFill>
              <a:srgbClr val="DC6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7331575" y="423900"/>
              <a:ext cx="28750" cy="22950"/>
            </a:xfrm>
            <a:custGeom>
              <a:rect b="b" l="l" r="r" t="t"/>
              <a:pathLst>
                <a:path extrusionOk="0" h="918" w="1150">
                  <a:moveTo>
                    <a:pt x="643" y="0"/>
                  </a:moveTo>
                  <a:cubicBezTo>
                    <a:pt x="564" y="0"/>
                    <a:pt x="479" y="17"/>
                    <a:pt x="385" y="61"/>
                  </a:cubicBezTo>
                  <a:cubicBezTo>
                    <a:pt x="0" y="231"/>
                    <a:pt x="82" y="717"/>
                    <a:pt x="368" y="918"/>
                  </a:cubicBezTo>
                  <a:lnTo>
                    <a:pt x="374" y="918"/>
                  </a:lnTo>
                  <a:cubicBezTo>
                    <a:pt x="429" y="918"/>
                    <a:pt x="1027" y="904"/>
                    <a:pt x="1146" y="388"/>
                  </a:cubicBezTo>
                  <a:cubicBezTo>
                    <a:pt x="1146" y="384"/>
                    <a:pt x="1149" y="384"/>
                    <a:pt x="1149" y="384"/>
                  </a:cubicBezTo>
                  <a:cubicBezTo>
                    <a:pt x="1139" y="339"/>
                    <a:pt x="1126" y="299"/>
                    <a:pt x="1099" y="272"/>
                  </a:cubicBezTo>
                  <a:cubicBezTo>
                    <a:pt x="1099" y="272"/>
                    <a:pt x="949" y="0"/>
                    <a:pt x="643" y="0"/>
                  </a:cubicBezTo>
                  <a:close/>
                </a:path>
              </a:pathLst>
            </a:custGeom>
            <a:solidFill>
              <a:srgbClr val="612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7327150" y="469525"/>
              <a:ext cx="42350" cy="29100"/>
            </a:xfrm>
            <a:custGeom>
              <a:rect b="b" l="l" r="r" t="t"/>
              <a:pathLst>
                <a:path extrusionOk="0" h="1164" w="1694">
                  <a:moveTo>
                    <a:pt x="1693" y="0"/>
                  </a:moveTo>
                  <a:lnTo>
                    <a:pt x="184" y="868"/>
                  </a:lnTo>
                  <a:cubicBezTo>
                    <a:pt x="184" y="868"/>
                    <a:pt x="93" y="456"/>
                    <a:pt x="0" y="79"/>
                  </a:cubicBezTo>
                  <a:lnTo>
                    <a:pt x="0" y="79"/>
                  </a:lnTo>
                  <a:cubicBezTo>
                    <a:pt x="0" y="79"/>
                    <a:pt x="123" y="1163"/>
                    <a:pt x="157" y="1163"/>
                  </a:cubicBezTo>
                  <a:cubicBezTo>
                    <a:pt x="187" y="1150"/>
                    <a:pt x="1333" y="276"/>
                    <a:pt x="1693" y="0"/>
                  </a:cubicBezTo>
                  <a:close/>
                </a:path>
              </a:pathLst>
            </a:custGeom>
            <a:solidFill>
              <a:srgbClr val="DC6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7327150" y="467475"/>
              <a:ext cx="45050" cy="23750"/>
            </a:xfrm>
            <a:custGeom>
              <a:rect b="b" l="l" r="r" t="t"/>
              <a:pathLst>
                <a:path extrusionOk="0" h="950" w="1802">
                  <a:moveTo>
                    <a:pt x="1802" y="1"/>
                  </a:moveTo>
                  <a:lnTo>
                    <a:pt x="0" y="161"/>
                  </a:lnTo>
                  <a:cubicBezTo>
                    <a:pt x="93" y="538"/>
                    <a:pt x="184" y="950"/>
                    <a:pt x="184" y="950"/>
                  </a:cubicBezTo>
                  <a:lnTo>
                    <a:pt x="1693" y="82"/>
                  </a:lnTo>
                  <a:cubicBezTo>
                    <a:pt x="1761" y="32"/>
                    <a:pt x="1802" y="1"/>
                    <a:pt x="1802" y="1"/>
                  </a:cubicBezTo>
                  <a:close/>
                </a:path>
              </a:pathLst>
            </a:custGeom>
            <a:solidFill>
              <a:srgbClr val="E9AD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56725" y="557575"/>
              <a:ext cx="157100" cy="161850"/>
            </a:xfrm>
            <a:custGeom>
              <a:rect b="b" l="l" r="r" t="t"/>
              <a:pathLst>
                <a:path extrusionOk="0" h="6474" w="6284">
                  <a:moveTo>
                    <a:pt x="4978" y="1"/>
                  </a:moveTo>
                  <a:lnTo>
                    <a:pt x="4978" y="1"/>
                  </a:lnTo>
                  <a:cubicBezTo>
                    <a:pt x="5614" y="837"/>
                    <a:pt x="5845" y="2163"/>
                    <a:pt x="4910" y="3553"/>
                  </a:cubicBezTo>
                  <a:cubicBezTo>
                    <a:pt x="3387" y="5824"/>
                    <a:pt x="1415" y="6005"/>
                    <a:pt x="827" y="6005"/>
                  </a:cubicBezTo>
                  <a:cubicBezTo>
                    <a:pt x="715" y="6005"/>
                    <a:pt x="654" y="5998"/>
                    <a:pt x="654" y="5998"/>
                  </a:cubicBezTo>
                  <a:lnTo>
                    <a:pt x="2146" y="3203"/>
                  </a:lnTo>
                  <a:lnTo>
                    <a:pt x="2146" y="3203"/>
                  </a:lnTo>
                  <a:lnTo>
                    <a:pt x="178" y="6188"/>
                  </a:lnTo>
                  <a:lnTo>
                    <a:pt x="178" y="5645"/>
                  </a:lnTo>
                  <a:cubicBezTo>
                    <a:pt x="56" y="6094"/>
                    <a:pt x="1" y="6474"/>
                    <a:pt x="1" y="6474"/>
                  </a:cubicBezTo>
                  <a:lnTo>
                    <a:pt x="800" y="6066"/>
                  </a:lnTo>
                  <a:lnTo>
                    <a:pt x="572" y="6338"/>
                  </a:lnTo>
                  <a:lnTo>
                    <a:pt x="1071" y="6474"/>
                  </a:lnTo>
                  <a:cubicBezTo>
                    <a:pt x="1071" y="6474"/>
                    <a:pt x="1275" y="6474"/>
                    <a:pt x="2190" y="6314"/>
                  </a:cubicBezTo>
                  <a:cubicBezTo>
                    <a:pt x="3102" y="6155"/>
                    <a:pt x="5107" y="4856"/>
                    <a:pt x="5706" y="2805"/>
                  </a:cubicBezTo>
                  <a:cubicBezTo>
                    <a:pt x="6284" y="817"/>
                    <a:pt x="5057" y="45"/>
                    <a:pt x="4978" y="1"/>
                  </a:cubicBezTo>
                  <a:close/>
                </a:path>
              </a:pathLst>
            </a:custGeom>
            <a:solidFill>
              <a:srgbClr val="DC6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7161150" y="557500"/>
              <a:ext cx="141700" cy="154800"/>
            </a:xfrm>
            <a:custGeom>
              <a:rect b="b" l="l" r="r" t="t"/>
              <a:pathLst>
                <a:path extrusionOk="0" h="6192" w="5668">
                  <a:moveTo>
                    <a:pt x="4798" y="1"/>
                  </a:moveTo>
                  <a:cubicBezTo>
                    <a:pt x="4798" y="1"/>
                    <a:pt x="3927" y="3764"/>
                    <a:pt x="3196" y="4267"/>
                  </a:cubicBezTo>
                  <a:cubicBezTo>
                    <a:pt x="2469" y="4767"/>
                    <a:pt x="1415" y="4835"/>
                    <a:pt x="1415" y="4835"/>
                  </a:cubicBezTo>
                  <a:lnTo>
                    <a:pt x="2286" y="2510"/>
                  </a:lnTo>
                  <a:lnTo>
                    <a:pt x="2286" y="2510"/>
                  </a:lnTo>
                  <a:cubicBezTo>
                    <a:pt x="2285" y="2510"/>
                    <a:pt x="963" y="3900"/>
                    <a:pt x="483" y="4539"/>
                  </a:cubicBezTo>
                  <a:cubicBezTo>
                    <a:pt x="266" y="4832"/>
                    <a:pt x="106" y="5267"/>
                    <a:pt x="1" y="5648"/>
                  </a:cubicBezTo>
                  <a:lnTo>
                    <a:pt x="1" y="6191"/>
                  </a:lnTo>
                  <a:lnTo>
                    <a:pt x="1969" y="3206"/>
                  </a:lnTo>
                  <a:lnTo>
                    <a:pt x="1969" y="3206"/>
                  </a:lnTo>
                  <a:lnTo>
                    <a:pt x="477" y="6001"/>
                  </a:lnTo>
                  <a:cubicBezTo>
                    <a:pt x="477" y="6001"/>
                    <a:pt x="538" y="6008"/>
                    <a:pt x="650" y="6008"/>
                  </a:cubicBezTo>
                  <a:cubicBezTo>
                    <a:pt x="1238" y="6008"/>
                    <a:pt x="3210" y="5827"/>
                    <a:pt x="4733" y="3556"/>
                  </a:cubicBezTo>
                  <a:cubicBezTo>
                    <a:pt x="5668" y="2166"/>
                    <a:pt x="5437" y="840"/>
                    <a:pt x="4801" y="4"/>
                  </a:cubicBezTo>
                  <a:lnTo>
                    <a:pt x="4798" y="1"/>
                  </a:lnTo>
                  <a:close/>
                </a:path>
              </a:pathLst>
            </a:custGeom>
            <a:solidFill>
              <a:srgbClr val="FE3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083375" y="713050"/>
              <a:ext cx="257325" cy="79500"/>
            </a:xfrm>
            <a:custGeom>
              <a:rect b="b" l="l" r="r" t="t"/>
              <a:pathLst>
                <a:path extrusionOk="0" h="3180" w="10293">
                  <a:moveTo>
                    <a:pt x="10292" y="449"/>
                  </a:moveTo>
                  <a:lnTo>
                    <a:pt x="10292" y="449"/>
                  </a:lnTo>
                  <a:cubicBezTo>
                    <a:pt x="9673" y="1143"/>
                    <a:pt x="9003" y="1741"/>
                    <a:pt x="8306" y="2200"/>
                  </a:cubicBezTo>
                  <a:lnTo>
                    <a:pt x="8293" y="2285"/>
                  </a:lnTo>
                  <a:cubicBezTo>
                    <a:pt x="9034" y="1799"/>
                    <a:pt x="9701" y="1156"/>
                    <a:pt x="10292" y="449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994" y="1438"/>
                    <a:pt x="2459" y="2801"/>
                    <a:pt x="4533" y="3114"/>
                  </a:cubicBezTo>
                  <a:cubicBezTo>
                    <a:pt x="4529" y="3101"/>
                    <a:pt x="4526" y="3093"/>
                    <a:pt x="4526" y="3093"/>
                  </a:cubicBezTo>
                  <a:cubicBezTo>
                    <a:pt x="2547" y="2652"/>
                    <a:pt x="1058" y="1397"/>
                    <a:pt x="1" y="0"/>
                  </a:cubicBezTo>
                  <a:close/>
                  <a:moveTo>
                    <a:pt x="7225" y="2784"/>
                  </a:moveTo>
                  <a:cubicBezTo>
                    <a:pt x="6698" y="3009"/>
                    <a:pt x="6161" y="3148"/>
                    <a:pt x="5624" y="3179"/>
                  </a:cubicBezTo>
                  <a:cubicBezTo>
                    <a:pt x="6185" y="3162"/>
                    <a:pt x="6718" y="3043"/>
                    <a:pt x="7225" y="2842"/>
                  </a:cubicBezTo>
                  <a:lnTo>
                    <a:pt x="7225" y="2784"/>
                  </a:lnTo>
                  <a:close/>
                </a:path>
              </a:pathLst>
            </a:custGeom>
            <a:solidFill>
              <a:srgbClr val="E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7041050" y="588525"/>
              <a:ext cx="376050" cy="204025"/>
            </a:xfrm>
            <a:custGeom>
              <a:rect b="b" l="l" r="r" t="t"/>
              <a:pathLst>
                <a:path extrusionOk="0" h="8161" w="15042">
                  <a:moveTo>
                    <a:pt x="14970" y="1"/>
                  </a:moveTo>
                  <a:cubicBezTo>
                    <a:pt x="13709" y="1"/>
                    <a:pt x="12430" y="1680"/>
                    <a:pt x="10978" y="3359"/>
                  </a:cubicBezTo>
                  <a:cubicBezTo>
                    <a:pt x="9527" y="5039"/>
                    <a:pt x="7901" y="6718"/>
                    <a:pt x="5940" y="6718"/>
                  </a:cubicBezTo>
                  <a:cubicBezTo>
                    <a:pt x="5899" y="6718"/>
                    <a:pt x="5855" y="6718"/>
                    <a:pt x="5814" y="6715"/>
                  </a:cubicBezTo>
                  <a:cubicBezTo>
                    <a:pt x="1786" y="6569"/>
                    <a:pt x="7" y="1415"/>
                    <a:pt x="1" y="1401"/>
                  </a:cubicBezTo>
                  <a:lnTo>
                    <a:pt x="1" y="1401"/>
                  </a:lnTo>
                  <a:cubicBezTo>
                    <a:pt x="187" y="2041"/>
                    <a:pt x="708" y="3550"/>
                    <a:pt x="1694" y="4981"/>
                  </a:cubicBezTo>
                  <a:cubicBezTo>
                    <a:pt x="2751" y="6378"/>
                    <a:pt x="4240" y="7633"/>
                    <a:pt x="6219" y="8074"/>
                  </a:cubicBezTo>
                  <a:lnTo>
                    <a:pt x="7286" y="8160"/>
                  </a:lnTo>
                  <a:lnTo>
                    <a:pt x="7317" y="8160"/>
                  </a:lnTo>
                  <a:cubicBezTo>
                    <a:pt x="7854" y="8129"/>
                    <a:pt x="8391" y="7990"/>
                    <a:pt x="8918" y="7765"/>
                  </a:cubicBezTo>
                  <a:lnTo>
                    <a:pt x="9999" y="7181"/>
                  </a:lnTo>
                  <a:cubicBezTo>
                    <a:pt x="10696" y="6722"/>
                    <a:pt x="11366" y="6124"/>
                    <a:pt x="11985" y="5430"/>
                  </a:cubicBezTo>
                  <a:cubicBezTo>
                    <a:pt x="13960" y="3056"/>
                    <a:pt x="15041" y="1"/>
                    <a:pt x="15041" y="1"/>
                  </a:cubicBezTo>
                  <a:close/>
                </a:path>
              </a:pathLst>
            </a:custGeom>
            <a:solidFill>
              <a:srgbClr val="DC6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7196500" y="790375"/>
              <a:ext cx="26725" cy="2250"/>
            </a:xfrm>
            <a:custGeom>
              <a:rect b="b" l="l" r="r" t="t"/>
              <a:pathLst>
                <a:path extrusionOk="0" h="90" w="1069">
                  <a:moveTo>
                    <a:pt x="1" y="0"/>
                  </a:moveTo>
                  <a:cubicBezTo>
                    <a:pt x="1" y="0"/>
                    <a:pt x="4" y="8"/>
                    <a:pt x="8" y="21"/>
                  </a:cubicBezTo>
                  <a:cubicBezTo>
                    <a:pt x="300" y="66"/>
                    <a:pt x="606" y="89"/>
                    <a:pt x="925" y="89"/>
                  </a:cubicBezTo>
                  <a:cubicBezTo>
                    <a:pt x="970" y="89"/>
                    <a:pt x="1021" y="89"/>
                    <a:pt x="1068" y="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12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7264000" y="768050"/>
              <a:ext cx="27050" cy="16075"/>
            </a:xfrm>
            <a:custGeom>
              <a:rect b="b" l="l" r="r" t="t"/>
              <a:pathLst>
                <a:path extrusionOk="0" h="643" w="1082">
                  <a:moveTo>
                    <a:pt x="1081" y="0"/>
                  </a:moveTo>
                  <a:lnTo>
                    <a:pt x="0" y="584"/>
                  </a:lnTo>
                  <a:lnTo>
                    <a:pt x="0" y="642"/>
                  </a:lnTo>
                  <a:cubicBezTo>
                    <a:pt x="371" y="496"/>
                    <a:pt x="728" y="309"/>
                    <a:pt x="1068" y="85"/>
                  </a:cubicBezTo>
                  <a:lnTo>
                    <a:pt x="1081" y="0"/>
                  </a:lnTo>
                  <a:close/>
                </a:path>
              </a:pathLst>
            </a:custGeom>
            <a:solidFill>
              <a:srgbClr val="612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7305800" y="577400"/>
              <a:ext cx="96175" cy="70125"/>
            </a:xfrm>
            <a:custGeom>
              <a:rect b="b" l="l" r="r" t="t"/>
              <a:pathLst>
                <a:path extrusionOk="0" h="2805" w="3847">
                  <a:moveTo>
                    <a:pt x="1949" y="0"/>
                  </a:moveTo>
                  <a:lnTo>
                    <a:pt x="1" y="1971"/>
                  </a:lnTo>
                  <a:lnTo>
                    <a:pt x="86" y="2057"/>
                  </a:lnTo>
                  <a:lnTo>
                    <a:pt x="1840" y="282"/>
                  </a:lnTo>
                  <a:lnTo>
                    <a:pt x="1949" y="2805"/>
                  </a:lnTo>
                  <a:lnTo>
                    <a:pt x="2982" y="1176"/>
                  </a:lnTo>
                  <a:lnTo>
                    <a:pt x="3163" y="2376"/>
                  </a:lnTo>
                  <a:lnTo>
                    <a:pt x="3846" y="1085"/>
                  </a:lnTo>
                  <a:lnTo>
                    <a:pt x="3737" y="1030"/>
                  </a:lnTo>
                  <a:lnTo>
                    <a:pt x="3227" y="1996"/>
                  </a:lnTo>
                  <a:lnTo>
                    <a:pt x="3054" y="840"/>
                  </a:lnTo>
                  <a:lnTo>
                    <a:pt x="2055" y="2417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rgbClr val="EF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908550" y="315425"/>
              <a:ext cx="189400" cy="308900"/>
            </a:xfrm>
            <a:custGeom>
              <a:rect b="b" l="l" r="r" t="t"/>
              <a:pathLst>
                <a:path extrusionOk="0" h="12356" w="7576">
                  <a:moveTo>
                    <a:pt x="102" y="1"/>
                  </a:moveTo>
                  <a:lnTo>
                    <a:pt x="0" y="62"/>
                  </a:lnTo>
                  <a:lnTo>
                    <a:pt x="7474" y="12356"/>
                  </a:lnTo>
                  <a:lnTo>
                    <a:pt x="7575" y="1229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EF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6890275" y="513300"/>
              <a:ext cx="182850" cy="123950"/>
            </a:xfrm>
            <a:custGeom>
              <a:rect b="b" l="l" r="r" t="t"/>
              <a:pathLst>
                <a:path extrusionOk="0" h="4958" w="7314">
                  <a:moveTo>
                    <a:pt x="69" y="0"/>
                  </a:moveTo>
                  <a:lnTo>
                    <a:pt x="0" y="99"/>
                  </a:lnTo>
                  <a:lnTo>
                    <a:pt x="7246" y="4957"/>
                  </a:lnTo>
                  <a:lnTo>
                    <a:pt x="7313" y="485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F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7177900" y="580275"/>
              <a:ext cx="34450" cy="67425"/>
            </a:xfrm>
            <a:custGeom>
              <a:rect b="b" l="l" r="r" t="t"/>
              <a:pathLst>
                <a:path extrusionOk="0" h="2697" w="1378">
                  <a:moveTo>
                    <a:pt x="1272" y="0"/>
                  </a:moveTo>
                  <a:lnTo>
                    <a:pt x="0" y="2642"/>
                  </a:lnTo>
                  <a:lnTo>
                    <a:pt x="109" y="2697"/>
                  </a:lnTo>
                  <a:lnTo>
                    <a:pt x="1377" y="52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rgbClr val="EF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7209700" y="583500"/>
              <a:ext cx="19725" cy="31225"/>
            </a:xfrm>
            <a:custGeom>
              <a:rect b="b" l="l" r="r" t="t"/>
              <a:pathLst>
                <a:path extrusionOk="0" h="1249" w="789">
                  <a:moveTo>
                    <a:pt x="686" y="1"/>
                  </a:moveTo>
                  <a:lnTo>
                    <a:pt x="0" y="1187"/>
                  </a:lnTo>
                  <a:lnTo>
                    <a:pt x="105" y="1248"/>
                  </a:lnTo>
                  <a:lnTo>
                    <a:pt x="788" y="59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rgbClr val="EF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226775" y="615650"/>
              <a:ext cx="17350" cy="27800"/>
            </a:xfrm>
            <a:custGeom>
              <a:rect b="b" l="l" r="r" t="t"/>
              <a:pathLst>
                <a:path extrusionOk="0" h="1112" w="694">
                  <a:moveTo>
                    <a:pt x="588" y="0"/>
                  </a:moveTo>
                  <a:lnTo>
                    <a:pt x="0" y="1053"/>
                  </a:lnTo>
                  <a:lnTo>
                    <a:pt x="105" y="1111"/>
                  </a:lnTo>
                  <a:lnTo>
                    <a:pt x="694" y="61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EF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FD9"/>
        </a:solidFill>
      </p:bgPr>
    </p:bg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34"/>
          <p:cNvGrpSpPr/>
          <p:nvPr/>
        </p:nvGrpSpPr>
        <p:grpSpPr>
          <a:xfrm>
            <a:off x="2552389" y="1546275"/>
            <a:ext cx="4039200" cy="2935725"/>
            <a:chOff x="2525439" y="1546275"/>
            <a:chExt cx="4039200" cy="2935725"/>
          </a:xfrm>
        </p:grpSpPr>
        <p:sp>
          <p:nvSpPr>
            <p:cNvPr id="1286" name="Google Shape;1286;p34"/>
            <p:cNvSpPr/>
            <p:nvPr/>
          </p:nvSpPr>
          <p:spPr>
            <a:xfrm>
              <a:off x="2525439" y="4165800"/>
              <a:ext cx="4039200" cy="316200"/>
            </a:xfrm>
            <a:prstGeom prst="ellipse">
              <a:avLst/>
            </a:pr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5900378" y="3295918"/>
              <a:ext cx="193004" cy="504385"/>
            </a:xfrm>
            <a:custGeom>
              <a:rect b="b" l="l" r="r" t="t"/>
              <a:pathLst>
                <a:path extrusionOk="0" h="14883" w="5695">
                  <a:moveTo>
                    <a:pt x="4628" y="1"/>
                  </a:moveTo>
                  <a:cubicBezTo>
                    <a:pt x="3772" y="1"/>
                    <a:pt x="2574" y="1309"/>
                    <a:pt x="2118" y="2004"/>
                  </a:cubicBezTo>
                  <a:cubicBezTo>
                    <a:pt x="927" y="3827"/>
                    <a:pt x="342" y="6342"/>
                    <a:pt x="172" y="8489"/>
                  </a:cubicBezTo>
                  <a:cubicBezTo>
                    <a:pt x="1" y="10620"/>
                    <a:pt x="181" y="12761"/>
                    <a:pt x="419" y="14882"/>
                  </a:cubicBezTo>
                  <a:lnTo>
                    <a:pt x="1472" y="14691"/>
                  </a:lnTo>
                  <a:cubicBezTo>
                    <a:pt x="2151" y="12751"/>
                    <a:pt x="2573" y="10741"/>
                    <a:pt x="3185" y="8781"/>
                  </a:cubicBezTo>
                  <a:cubicBezTo>
                    <a:pt x="3567" y="7557"/>
                    <a:pt x="4175" y="6392"/>
                    <a:pt x="4614" y="5184"/>
                  </a:cubicBezTo>
                  <a:cubicBezTo>
                    <a:pt x="5072" y="3924"/>
                    <a:pt x="5694" y="2669"/>
                    <a:pt x="5526" y="1291"/>
                  </a:cubicBezTo>
                  <a:cubicBezTo>
                    <a:pt x="5414" y="344"/>
                    <a:pt x="5066" y="1"/>
                    <a:pt x="4628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5988598" y="3293207"/>
              <a:ext cx="328767" cy="504487"/>
            </a:xfrm>
            <a:custGeom>
              <a:rect b="b" l="l" r="r" t="t"/>
              <a:pathLst>
                <a:path extrusionOk="0" h="14886" w="9701">
                  <a:moveTo>
                    <a:pt x="8374" y="0"/>
                  </a:moveTo>
                  <a:cubicBezTo>
                    <a:pt x="8347" y="0"/>
                    <a:pt x="8320" y="1"/>
                    <a:pt x="8293" y="3"/>
                  </a:cubicBezTo>
                  <a:cubicBezTo>
                    <a:pt x="6108" y="137"/>
                    <a:pt x="4332" y="2987"/>
                    <a:pt x="3338" y="4606"/>
                  </a:cubicBezTo>
                  <a:cubicBezTo>
                    <a:pt x="1844" y="7041"/>
                    <a:pt x="933" y="9680"/>
                    <a:pt x="0" y="12380"/>
                  </a:cubicBezTo>
                  <a:lnTo>
                    <a:pt x="659" y="14885"/>
                  </a:lnTo>
                  <a:cubicBezTo>
                    <a:pt x="2699" y="11955"/>
                    <a:pt x="4787" y="9526"/>
                    <a:pt x="7158" y="6860"/>
                  </a:cubicBezTo>
                  <a:cubicBezTo>
                    <a:pt x="8149" y="5750"/>
                    <a:pt x="9038" y="4445"/>
                    <a:pt x="9400" y="2983"/>
                  </a:cubicBezTo>
                  <a:cubicBezTo>
                    <a:pt x="9619" y="2095"/>
                    <a:pt x="9701" y="0"/>
                    <a:pt x="8374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5975109" y="3353228"/>
              <a:ext cx="278339" cy="479916"/>
            </a:xfrm>
            <a:custGeom>
              <a:rect b="b" l="l" r="r" t="t"/>
              <a:pathLst>
                <a:path extrusionOk="0" h="14161" w="8213">
                  <a:moveTo>
                    <a:pt x="8080" y="1"/>
                  </a:moveTo>
                  <a:cubicBezTo>
                    <a:pt x="8049" y="1"/>
                    <a:pt x="8017" y="13"/>
                    <a:pt x="7995" y="38"/>
                  </a:cubicBezTo>
                  <a:cubicBezTo>
                    <a:pt x="7948" y="92"/>
                    <a:pt x="3321" y="5320"/>
                    <a:pt x="23" y="14004"/>
                  </a:cubicBezTo>
                  <a:cubicBezTo>
                    <a:pt x="0" y="14064"/>
                    <a:pt x="30" y="14130"/>
                    <a:pt x="90" y="14155"/>
                  </a:cubicBezTo>
                  <a:cubicBezTo>
                    <a:pt x="104" y="14158"/>
                    <a:pt x="117" y="14161"/>
                    <a:pt x="134" y="14161"/>
                  </a:cubicBezTo>
                  <a:cubicBezTo>
                    <a:pt x="181" y="14161"/>
                    <a:pt x="224" y="14130"/>
                    <a:pt x="241" y="14084"/>
                  </a:cubicBezTo>
                  <a:cubicBezTo>
                    <a:pt x="3522" y="5444"/>
                    <a:pt x="8122" y="246"/>
                    <a:pt x="8169" y="195"/>
                  </a:cubicBezTo>
                  <a:cubicBezTo>
                    <a:pt x="8212" y="146"/>
                    <a:pt x="8209" y="72"/>
                    <a:pt x="8158" y="32"/>
                  </a:cubicBezTo>
                  <a:cubicBezTo>
                    <a:pt x="8136" y="11"/>
                    <a:pt x="8108" y="1"/>
                    <a:pt x="808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5919527" y="3355126"/>
              <a:ext cx="130883" cy="502521"/>
            </a:xfrm>
            <a:custGeom>
              <a:rect b="b" l="l" r="r" t="t"/>
              <a:pathLst>
                <a:path extrusionOk="0" h="14828" w="3862">
                  <a:moveTo>
                    <a:pt x="3732" y="1"/>
                  </a:moveTo>
                  <a:cubicBezTo>
                    <a:pt x="3698" y="1"/>
                    <a:pt x="3664" y="16"/>
                    <a:pt x="3641" y="45"/>
                  </a:cubicBezTo>
                  <a:cubicBezTo>
                    <a:pt x="3607" y="86"/>
                    <a:pt x="476" y="4220"/>
                    <a:pt x="4" y="14707"/>
                  </a:cubicBezTo>
                  <a:cubicBezTo>
                    <a:pt x="1" y="14771"/>
                    <a:pt x="51" y="14824"/>
                    <a:pt x="115" y="14828"/>
                  </a:cubicBezTo>
                  <a:lnTo>
                    <a:pt x="118" y="14828"/>
                  </a:lnTo>
                  <a:cubicBezTo>
                    <a:pt x="181" y="14828"/>
                    <a:pt x="232" y="14777"/>
                    <a:pt x="235" y="14717"/>
                  </a:cubicBezTo>
                  <a:cubicBezTo>
                    <a:pt x="703" y="4317"/>
                    <a:pt x="3791" y="226"/>
                    <a:pt x="3825" y="186"/>
                  </a:cubicBezTo>
                  <a:cubicBezTo>
                    <a:pt x="3862" y="136"/>
                    <a:pt x="3854" y="65"/>
                    <a:pt x="3805" y="25"/>
                  </a:cubicBezTo>
                  <a:cubicBezTo>
                    <a:pt x="3782" y="9"/>
                    <a:pt x="3757" y="1"/>
                    <a:pt x="373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3277364" y="3118734"/>
              <a:ext cx="248888" cy="703319"/>
            </a:xfrm>
            <a:custGeom>
              <a:rect b="b" l="l" r="r" t="t"/>
              <a:pathLst>
                <a:path extrusionOk="0" h="20753" w="7344">
                  <a:moveTo>
                    <a:pt x="1581" y="1"/>
                  </a:moveTo>
                  <a:cubicBezTo>
                    <a:pt x="999" y="1"/>
                    <a:pt x="520" y="463"/>
                    <a:pt x="311" y="1722"/>
                  </a:cubicBezTo>
                  <a:cubicBezTo>
                    <a:pt x="1" y="3612"/>
                    <a:pt x="777" y="5375"/>
                    <a:pt x="1329" y="7138"/>
                  </a:cubicBezTo>
                  <a:cubicBezTo>
                    <a:pt x="1857" y="8831"/>
                    <a:pt x="2624" y="10469"/>
                    <a:pt x="3075" y="12182"/>
                  </a:cubicBezTo>
                  <a:cubicBezTo>
                    <a:pt x="3794" y="14915"/>
                    <a:pt x="4249" y="17711"/>
                    <a:pt x="5065" y="20421"/>
                  </a:cubicBezTo>
                  <a:lnTo>
                    <a:pt x="6500" y="20752"/>
                  </a:lnTo>
                  <a:cubicBezTo>
                    <a:pt x="6962" y="17845"/>
                    <a:pt x="7343" y="14908"/>
                    <a:pt x="7243" y="11965"/>
                  </a:cubicBezTo>
                  <a:cubicBezTo>
                    <a:pt x="7139" y="8998"/>
                    <a:pt x="6490" y="5499"/>
                    <a:pt x="4961" y="2916"/>
                  </a:cubicBezTo>
                  <a:cubicBezTo>
                    <a:pt x="4369" y="1916"/>
                    <a:pt x="2764" y="1"/>
                    <a:pt x="1581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2831485" y="3162555"/>
              <a:ext cx="614019" cy="731922"/>
            </a:xfrm>
            <a:custGeom>
              <a:rect b="b" l="l" r="r" t="t"/>
              <a:pathLst>
                <a:path extrusionOk="0" h="21597" w="18118">
                  <a:moveTo>
                    <a:pt x="3379" y="1"/>
                  </a:moveTo>
                  <a:cubicBezTo>
                    <a:pt x="2583" y="1"/>
                    <a:pt x="1886" y="278"/>
                    <a:pt x="1412" y="988"/>
                  </a:cubicBezTo>
                  <a:cubicBezTo>
                    <a:pt x="0" y="3102"/>
                    <a:pt x="1984" y="5671"/>
                    <a:pt x="3366" y="7213"/>
                  </a:cubicBezTo>
                  <a:cubicBezTo>
                    <a:pt x="5349" y="9420"/>
                    <a:pt x="7651" y="11314"/>
                    <a:pt x="9584" y="13579"/>
                  </a:cubicBezTo>
                  <a:cubicBezTo>
                    <a:pt x="11815" y="16198"/>
                    <a:pt x="13728" y="19071"/>
                    <a:pt x="16073" y="21597"/>
                  </a:cubicBezTo>
                  <a:lnTo>
                    <a:pt x="18117" y="20961"/>
                  </a:lnTo>
                  <a:cubicBezTo>
                    <a:pt x="17358" y="17315"/>
                    <a:pt x="16478" y="13692"/>
                    <a:pt x="14960" y="10404"/>
                  </a:cubicBezTo>
                  <a:cubicBezTo>
                    <a:pt x="13695" y="7661"/>
                    <a:pt x="11906" y="4925"/>
                    <a:pt x="9524" y="2955"/>
                  </a:cubicBezTo>
                  <a:cubicBezTo>
                    <a:pt x="8353" y="1988"/>
                    <a:pt x="5510" y="1"/>
                    <a:pt x="3379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2842602" y="3525295"/>
              <a:ext cx="439181" cy="332563"/>
            </a:xfrm>
            <a:custGeom>
              <a:rect b="b" l="l" r="r" t="t"/>
              <a:pathLst>
                <a:path extrusionOk="0" h="9813" w="12959">
                  <a:moveTo>
                    <a:pt x="1071" y="0"/>
                  </a:moveTo>
                  <a:cubicBezTo>
                    <a:pt x="441" y="0"/>
                    <a:pt x="1" y="329"/>
                    <a:pt x="4" y="1250"/>
                  </a:cubicBezTo>
                  <a:cubicBezTo>
                    <a:pt x="14" y="3237"/>
                    <a:pt x="2392" y="4381"/>
                    <a:pt x="3857" y="5150"/>
                  </a:cubicBezTo>
                  <a:cubicBezTo>
                    <a:pt x="6878" y="6739"/>
                    <a:pt x="10146" y="7880"/>
                    <a:pt x="12959" y="9813"/>
                  </a:cubicBezTo>
                  <a:lnTo>
                    <a:pt x="12040" y="8288"/>
                  </a:lnTo>
                  <a:cubicBezTo>
                    <a:pt x="10076" y="5870"/>
                    <a:pt x="7781" y="3725"/>
                    <a:pt x="5239" y="1933"/>
                  </a:cubicBezTo>
                  <a:cubicBezTo>
                    <a:pt x="4652" y="1517"/>
                    <a:pt x="2424" y="0"/>
                    <a:pt x="1071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2885576" y="3581351"/>
              <a:ext cx="428742" cy="313923"/>
            </a:xfrm>
            <a:custGeom>
              <a:rect b="b" l="l" r="r" t="t"/>
              <a:pathLst>
                <a:path extrusionOk="0" h="9263" w="12651">
                  <a:moveTo>
                    <a:pt x="132" y="0"/>
                  </a:moveTo>
                  <a:cubicBezTo>
                    <a:pt x="88" y="0"/>
                    <a:pt x="47" y="26"/>
                    <a:pt x="27" y="71"/>
                  </a:cubicBezTo>
                  <a:cubicBezTo>
                    <a:pt x="0" y="128"/>
                    <a:pt x="27" y="198"/>
                    <a:pt x="84" y="222"/>
                  </a:cubicBezTo>
                  <a:cubicBezTo>
                    <a:pt x="144" y="248"/>
                    <a:pt x="6192" y="2981"/>
                    <a:pt x="12441" y="9226"/>
                  </a:cubicBezTo>
                  <a:cubicBezTo>
                    <a:pt x="12464" y="9250"/>
                    <a:pt x="12494" y="9263"/>
                    <a:pt x="12524" y="9263"/>
                  </a:cubicBezTo>
                  <a:cubicBezTo>
                    <a:pt x="12554" y="9263"/>
                    <a:pt x="12581" y="9250"/>
                    <a:pt x="12604" y="9226"/>
                  </a:cubicBezTo>
                  <a:cubicBezTo>
                    <a:pt x="12651" y="9183"/>
                    <a:pt x="12651" y="9109"/>
                    <a:pt x="12604" y="9062"/>
                  </a:cubicBezTo>
                  <a:cubicBezTo>
                    <a:pt x="6326" y="2783"/>
                    <a:pt x="241" y="38"/>
                    <a:pt x="178" y="10"/>
                  </a:cubicBezTo>
                  <a:cubicBezTo>
                    <a:pt x="163" y="3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2978304" y="3262874"/>
              <a:ext cx="464157" cy="667091"/>
            </a:xfrm>
            <a:custGeom>
              <a:rect b="b" l="l" r="r" t="t"/>
              <a:pathLst>
                <a:path extrusionOk="0" h="19684" w="13696">
                  <a:moveTo>
                    <a:pt x="133" y="1"/>
                  </a:moveTo>
                  <a:cubicBezTo>
                    <a:pt x="91" y="1"/>
                    <a:pt x="51" y="23"/>
                    <a:pt x="31" y="62"/>
                  </a:cubicBezTo>
                  <a:cubicBezTo>
                    <a:pt x="0" y="118"/>
                    <a:pt x="20" y="189"/>
                    <a:pt x="77" y="218"/>
                  </a:cubicBezTo>
                  <a:cubicBezTo>
                    <a:pt x="148" y="259"/>
                    <a:pt x="7156" y="4192"/>
                    <a:pt x="13455" y="19614"/>
                  </a:cubicBezTo>
                  <a:cubicBezTo>
                    <a:pt x="13475" y="19657"/>
                    <a:pt x="13518" y="19683"/>
                    <a:pt x="13561" y="19683"/>
                  </a:cubicBezTo>
                  <a:cubicBezTo>
                    <a:pt x="13578" y="19683"/>
                    <a:pt x="13591" y="19683"/>
                    <a:pt x="13605" y="19677"/>
                  </a:cubicBezTo>
                  <a:cubicBezTo>
                    <a:pt x="13665" y="19654"/>
                    <a:pt x="13695" y="19583"/>
                    <a:pt x="13668" y="19526"/>
                  </a:cubicBezTo>
                  <a:cubicBezTo>
                    <a:pt x="7340" y="4029"/>
                    <a:pt x="258" y="55"/>
                    <a:pt x="188" y="15"/>
                  </a:cubicBezTo>
                  <a:cubicBezTo>
                    <a:pt x="170" y="5"/>
                    <a:pt x="151" y="1"/>
                    <a:pt x="133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3339725" y="3202445"/>
              <a:ext cx="146269" cy="696473"/>
            </a:xfrm>
            <a:custGeom>
              <a:rect b="b" l="l" r="r" t="t"/>
              <a:pathLst>
                <a:path extrusionOk="0" h="20551" w="4316">
                  <a:moveTo>
                    <a:pt x="131" y="1"/>
                  </a:moveTo>
                  <a:cubicBezTo>
                    <a:pt x="108" y="1"/>
                    <a:pt x="84" y="8"/>
                    <a:pt x="64" y="22"/>
                  </a:cubicBezTo>
                  <a:cubicBezTo>
                    <a:pt x="14" y="59"/>
                    <a:pt x="1" y="132"/>
                    <a:pt x="37" y="186"/>
                  </a:cubicBezTo>
                  <a:cubicBezTo>
                    <a:pt x="77" y="243"/>
                    <a:pt x="4085" y="6069"/>
                    <a:pt x="4085" y="20433"/>
                  </a:cubicBezTo>
                  <a:cubicBezTo>
                    <a:pt x="4085" y="20497"/>
                    <a:pt x="4135" y="20550"/>
                    <a:pt x="4202" y="20550"/>
                  </a:cubicBezTo>
                  <a:cubicBezTo>
                    <a:pt x="4265" y="20550"/>
                    <a:pt x="4316" y="20497"/>
                    <a:pt x="4316" y="20433"/>
                  </a:cubicBezTo>
                  <a:cubicBezTo>
                    <a:pt x="4316" y="5983"/>
                    <a:pt x="268" y="108"/>
                    <a:pt x="228" y="51"/>
                  </a:cubicBezTo>
                  <a:cubicBezTo>
                    <a:pt x="205" y="19"/>
                    <a:pt x="168" y="1"/>
                    <a:pt x="13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6159649" y="3906370"/>
              <a:ext cx="34500" cy="297724"/>
            </a:xfrm>
            <a:custGeom>
              <a:rect b="b" l="l" r="r" t="t"/>
              <a:pathLst>
                <a:path extrusionOk="0" h="8785" w="1018">
                  <a:moveTo>
                    <a:pt x="899" y="1"/>
                  </a:moveTo>
                  <a:cubicBezTo>
                    <a:pt x="839" y="1"/>
                    <a:pt x="786" y="44"/>
                    <a:pt x="780" y="108"/>
                  </a:cubicBezTo>
                  <a:lnTo>
                    <a:pt x="8" y="8661"/>
                  </a:lnTo>
                  <a:cubicBezTo>
                    <a:pt x="1" y="8724"/>
                    <a:pt x="48" y="8778"/>
                    <a:pt x="111" y="8785"/>
                  </a:cubicBezTo>
                  <a:lnTo>
                    <a:pt x="124" y="8785"/>
                  </a:lnTo>
                  <a:cubicBezTo>
                    <a:pt x="181" y="8785"/>
                    <a:pt x="232" y="8741"/>
                    <a:pt x="238" y="8681"/>
                  </a:cubicBezTo>
                  <a:lnTo>
                    <a:pt x="1011" y="128"/>
                  </a:lnTo>
                  <a:cubicBezTo>
                    <a:pt x="1018" y="65"/>
                    <a:pt x="971" y="8"/>
                    <a:pt x="907" y="1"/>
                  </a:cubicBezTo>
                  <a:cubicBezTo>
                    <a:pt x="904" y="1"/>
                    <a:pt x="902" y="1"/>
                    <a:pt x="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5955384" y="4226508"/>
              <a:ext cx="95366" cy="19080"/>
            </a:xfrm>
            <a:custGeom>
              <a:rect b="b" l="l" r="r" t="t"/>
              <a:pathLst>
                <a:path extrusionOk="0" h="563" w="2814">
                  <a:moveTo>
                    <a:pt x="126" y="0"/>
                  </a:moveTo>
                  <a:cubicBezTo>
                    <a:pt x="69" y="0"/>
                    <a:pt x="16" y="42"/>
                    <a:pt x="7" y="101"/>
                  </a:cubicBezTo>
                  <a:cubicBezTo>
                    <a:pt x="0" y="165"/>
                    <a:pt x="43" y="225"/>
                    <a:pt x="107" y="232"/>
                  </a:cubicBezTo>
                  <a:lnTo>
                    <a:pt x="2676" y="563"/>
                  </a:lnTo>
                  <a:lnTo>
                    <a:pt x="2690" y="563"/>
                  </a:lnTo>
                  <a:cubicBezTo>
                    <a:pt x="2747" y="563"/>
                    <a:pt x="2796" y="523"/>
                    <a:pt x="2804" y="463"/>
                  </a:cubicBezTo>
                  <a:cubicBezTo>
                    <a:pt x="2813" y="399"/>
                    <a:pt x="2767" y="342"/>
                    <a:pt x="2703" y="333"/>
                  </a:cubicBezTo>
                  <a:lnTo>
                    <a:pt x="137" y="1"/>
                  </a:lnTo>
                  <a:cubicBezTo>
                    <a:pt x="133" y="1"/>
                    <a:pt x="129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2757330" y="3682043"/>
              <a:ext cx="1254743" cy="616832"/>
            </a:xfrm>
            <a:custGeom>
              <a:rect b="b" l="l" r="r" t="t"/>
              <a:pathLst>
                <a:path extrusionOk="0" h="18201" w="37024">
                  <a:moveTo>
                    <a:pt x="20552" y="0"/>
                  </a:moveTo>
                  <a:cubicBezTo>
                    <a:pt x="19888" y="0"/>
                    <a:pt x="19208" y="41"/>
                    <a:pt x="18513" y="124"/>
                  </a:cubicBezTo>
                  <a:cubicBezTo>
                    <a:pt x="8350" y="1342"/>
                    <a:pt x="269" y="11493"/>
                    <a:pt x="1" y="18201"/>
                  </a:cubicBezTo>
                  <a:lnTo>
                    <a:pt x="37024" y="18201"/>
                  </a:lnTo>
                  <a:cubicBezTo>
                    <a:pt x="37024" y="9250"/>
                    <a:pt x="30624" y="0"/>
                    <a:pt x="20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3411711" y="3633375"/>
              <a:ext cx="53987" cy="726466"/>
            </a:xfrm>
            <a:custGeom>
              <a:rect b="b" l="l" r="r" t="t"/>
              <a:pathLst>
                <a:path extrusionOk="0" h="21436" w="1593">
                  <a:moveTo>
                    <a:pt x="1468" y="0"/>
                  </a:moveTo>
                  <a:cubicBezTo>
                    <a:pt x="1409" y="0"/>
                    <a:pt x="1361" y="48"/>
                    <a:pt x="1355" y="108"/>
                  </a:cubicBezTo>
                  <a:lnTo>
                    <a:pt x="7" y="21312"/>
                  </a:lnTo>
                  <a:cubicBezTo>
                    <a:pt x="0" y="21376"/>
                    <a:pt x="51" y="21433"/>
                    <a:pt x="114" y="21436"/>
                  </a:cubicBezTo>
                  <a:lnTo>
                    <a:pt x="121" y="21436"/>
                  </a:lnTo>
                  <a:cubicBezTo>
                    <a:pt x="181" y="21436"/>
                    <a:pt x="235" y="21389"/>
                    <a:pt x="238" y="21329"/>
                  </a:cubicBezTo>
                  <a:lnTo>
                    <a:pt x="1590" y="124"/>
                  </a:lnTo>
                  <a:cubicBezTo>
                    <a:pt x="1593" y="61"/>
                    <a:pt x="1542" y="4"/>
                    <a:pt x="1479" y="1"/>
                  </a:cubicBezTo>
                  <a:cubicBezTo>
                    <a:pt x="1475" y="0"/>
                    <a:pt x="1472" y="0"/>
                    <a:pt x="1468" y="0"/>
                  </a:cubicBezTo>
                  <a:close/>
                </a:path>
              </a:pathLst>
            </a:custGeom>
            <a:solidFill>
              <a:srgbClr val="FFD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3200972" y="3704275"/>
              <a:ext cx="242178" cy="290098"/>
            </a:xfrm>
            <a:custGeom>
              <a:rect b="b" l="l" r="r" t="t"/>
              <a:pathLst>
                <a:path extrusionOk="0" h="8560" w="7146">
                  <a:moveTo>
                    <a:pt x="131" y="0"/>
                  </a:moveTo>
                  <a:cubicBezTo>
                    <a:pt x="105" y="0"/>
                    <a:pt x="79" y="9"/>
                    <a:pt x="57" y="27"/>
                  </a:cubicBezTo>
                  <a:cubicBezTo>
                    <a:pt x="10" y="70"/>
                    <a:pt x="0" y="140"/>
                    <a:pt x="44" y="190"/>
                  </a:cubicBezTo>
                  <a:lnTo>
                    <a:pt x="6925" y="8520"/>
                  </a:lnTo>
                  <a:cubicBezTo>
                    <a:pt x="6948" y="8546"/>
                    <a:pt x="6981" y="8560"/>
                    <a:pt x="7015" y="8560"/>
                  </a:cubicBezTo>
                  <a:cubicBezTo>
                    <a:pt x="7041" y="8560"/>
                    <a:pt x="7068" y="8553"/>
                    <a:pt x="7088" y="8533"/>
                  </a:cubicBezTo>
                  <a:cubicBezTo>
                    <a:pt x="7138" y="8493"/>
                    <a:pt x="7145" y="8419"/>
                    <a:pt x="7105" y="8373"/>
                  </a:cubicBezTo>
                  <a:lnTo>
                    <a:pt x="221" y="43"/>
                  </a:lnTo>
                  <a:cubicBezTo>
                    <a:pt x="199" y="15"/>
                    <a:pt x="165" y="0"/>
                    <a:pt x="131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3577916" y="3819099"/>
              <a:ext cx="309178" cy="524211"/>
            </a:xfrm>
            <a:custGeom>
              <a:rect b="b" l="l" r="r" t="t"/>
              <a:pathLst>
                <a:path extrusionOk="0" h="15468" w="9123">
                  <a:moveTo>
                    <a:pt x="8989" y="0"/>
                  </a:moveTo>
                  <a:cubicBezTo>
                    <a:pt x="8949" y="0"/>
                    <a:pt x="8910" y="21"/>
                    <a:pt x="8888" y="57"/>
                  </a:cubicBezTo>
                  <a:lnTo>
                    <a:pt x="33" y="15293"/>
                  </a:lnTo>
                  <a:cubicBezTo>
                    <a:pt x="1" y="15347"/>
                    <a:pt x="21" y="15417"/>
                    <a:pt x="74" y="15451"/>
                  </a:cubicBezTo>
                  <a:cubicBezTo>
                    <a:pt x="94" y="15461"/>
                    <a:pt x="114" y="15468"/>
                    <a:pt x="134" y="15468"/>
                  </a:cubicBezTo>
                  <a:cubicBezTo>
                    <a:pt x="174" y="15468"/>
                    <a:pt x="211" y="15448"/>
                    <a:pt x="234" y="15407"/>
                  </a:cubicBezTo>
                  <a:lnTo>
                    <a:pt x="9089" y="174"/>
                  </a:lnTo>
                  <a:cubicBezTo>
                    <a:pt x="9122" y="120"/>
                    <a:pt x="9102" y="47"/>
                    <a:pt x="9049" y="17"/>
                  </a:cubicBezTo>
                  <a:cubicBezTo>
                    <a:pt x="9030" y="6"/>
                    <a:pt x="9009" y="0"/>
                    <a:pt x="8989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3650444" y="3687804"/>
              <a:ext cx="49276" cy="460768"/>
            </a:xfrm>
            <a:custGeom>
              <a:rect b="b" l="l" r="r" t="t"/>
              <a:pathLst>
                <a:path extrusionOk="0" h="13596" w="1454">
                  <a:moveTo>
                    <a:pt x="118" y="0"/>
                  </a:moveTo>
                  <a:cubicBezTo>
                    <a:pt x="116" y="0"/>
                    <a:pt x="114" y="0"/>
                    <a:pt x="112" y="0"/>
                  </a:cubicBezTo>
                  <a:cubicBezTo>
                    <a:pt x="48" y="8"/>
                    <a:pt x="1" y="61"/>
                    <a:pt x="8" y="128"/>
                  </a:cubicBezTo>
                  <a:lnTo>
                    <a:pt x="1215" y="13491"/>
                  </a:lnTo>
                  <a:cubicBezTo>
                    <a:pt x="1222" y="13551"/>
                    <a:pt x="1272" y="13595"/>
                    <a:pt x="1333" y="13595"/>
                  </a:cubicBezTo>
                  <a:lnTo>
                    <a:pt x="1342" y="13595"/>
                  </a:lnTo>
                  <a:cubicBezTo>
                    <a:pt x="1406" y="13591"/>
                    <a:pt x="1453" y="13535"/>
                    <a:pt x="1450" y="13471"/>
                  </a:cubicBezTo>
                  <a:lnTo>
                    <a:pt x="238" y="104"/>
                  </a:lnTo>
                  <a:cubicBezTo>
                    <a:pt x="232" y="43"/>
                    <a:pt x="179" y="0"/>
                    <a:pt x="118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3676778" y="4107956"/>
              <a:ext cx="323311" cy="270510"/>
            </a:xfrm>
            <a:custGeom>
              <a:rect b="b" l="l" r="r" t="t"/>
              <a:pathLst>
                <a:path extrusionOk="0" h="7982" w="9540">
                  <a:moveTo>
                    <a:pt x="9410" y="1"/>
                  </a:moveTo>
                  <a:cubicBezTo>
                    <a:pt x="9384" y="1"/>
                    <a:pt x="9358" y="9"/>
                    <a:pt x="9336" y="27"/>
                  </a:cubicBezTo>
                  <a:lnTo>
                    <a:pt x="57" y="7777"/>
                  </a:lnTo>
                  <a:cubicBezTo>
                    <a:pt x="7" y="7817"/>
                    <a:pt x="0" y="7891"/>
                    <a:pt x="40" y="7942"/>
                  </a:cubicBezTo>
                  <a:cubicBezTo>
                    <a:pt x="64" y="7968"/>
                    <a:pt x="97" y="7982"/>
                    <a:pt x="131" y="7982"/>
                  </a:cubicBezTo>
                  <a:cubicBezTo>
                    <a:pt x="158" y="7982"/>
                    <a:pt x="184" y="7975"/>
                    <a:pt x="204" y="7955"/>
                  </a:cubicBezTo>
                  <a:lnTo>
                    <a:pt x="9487" y="207"/>
                  </a:lnTo>
                  <a:cubicBezTo>
                    <a:pt x="9534" y="164"/>
                    <a:pt x="9540" y="94"/>
                    <a:pt x="9500" y="44"/>
                  </a:cubicBezTo>
                  <a:cubicBezTo>
                    <a:pt x="9477" y="16"/>
                    <a:pt x="9444" y="1"/>
                    <a:pt x="9410" y="1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874705" y="4188075"/>
              <a:ext cx="144236" cy="25451"/>
            </a:xfrm>
            <a:custGeom>
              <a:rect b="b" l="l" r="r" t="t"/>
              <a:pathLst>
                <a:path extrusionOk="0" h="751" w="4256">
                  <a:moveTo>
                    <a:pt x="4136" y="0"/>
                  </a:moveTo>
                  <a:cubicBezTo>
                    <a:pt x="4130" y="0"/>
                    <a:pt x="4124" y="0"/>
                    <a:pt x="4118" y="1"/>
                  </a:cubicBezTo>
                  <a:lnTo>
                    <a:pt x="107" y="516"/>
                  </a:lnTo>
                  <a:cubicBezTo>
                    <a:pt x="44" y="526"/>
                    <a:pt x="1" y="583"/>
                    <a:pt x="7" y="647"/>
                  </a:cubicBezTo>
                  <a:cubicBezTo>
                    <a:pt x="17" y="707"/>
                    <a:pt x="64" y="750"/>
                    <a:pt x="124" y="750"/>
                  </a:cubicBezTo>
                  <a:cubicBezTo>
                    <a:pt x="127" y="750"/>
                    <a:pt x="135" y="747"/>
                    <a:pt x="138" y="747"/>
                  </a:cubicBezTo>
                  <a:lnTo>
                    <a:pt x="4149" y="232"/>
                  </a:lnTo>
                  <a:cubicBezTo>
                    <a:pt x="4212" y="222"/>
                    <a:pt x="4255" y="165"/>
                    <a:pt x="4249" y="102"/>
                  </a:cubicBezTo>
                  <a:cubicBezTo>
                    <a:pt x="4240" y="44"/>
                    <a:pt x="4192" y="0"/>
                    <a:pt x="4136" y="0"/>
                  </a:cubicBezTo>
                  <a:close/>
                </a:path>
              </a:pathLst>
            </a:custGeom>
            <a:solidFill>
              <a:srgbClr val="FFD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440722" y="3633375"/>
              <a:ext cx="161926" cy="264410"/>
            </a:xfrm>
            <a:custGeom>
              <a:rect b="b" l="l" r="r" t="t"/>
              <a:pathLst>
                <a:path extrusionOk="0" h="7802" w="4778">
                  <a:moveTo>
                    <a:pt x="4645" y="0"/>
                  </a:moveTo>
                  <a:cubicBezTo>
                    <a:pt x="4606" y="0"/>
                    <a:pt x="4569" y="20"/>
                    <a:pt x="4547" y="58"/>
                  </a:cubicBezTo>
                  <a:lnTo>
                    <a:pt x="35" y="7627"/>
                  </a:lnTo>
                  <a:cubicBezTo>
                    <a:pt x="1" y="7684"/>
                    <a:pt x="21" y="7755"/>
                    <a:pt x="75" y="7788"/>
                  </a:cubicBezTo>
                  <a:cubicBezTo>
                    <a:pt x="95" y="7798"/>
                    <a:pt x="115" y="7802"/>
                    <a:pt x="135" y="7802"/>
                  </a:cubicBezTo>
                  <a:cubicBezTo>
                    <a:pt x="175" y="7802"/>
                    <a:pt x="212" y="7782"/>
                    <a:pt x="235" y="7748"/>
                  </a:cubicBezTo>
                  <a:lnTo>
                    <a:pt x="4744" y="175"/>
                  </a:lnTo>
                  <a:cubicBezTo>
                    <a:pt x="4778" y="121"/>
                    <a:pt x="4761" y="51"/>
                    <a:pt x="4704" y="18"/>
                  </a:cubicBezTo>
                  <a:cubicBezTo>
                    <a:pt x="4685" y="6"/>
                    <a:pt x="4665" y="0"/>
                    <a:pt x="4645" y="0"/>
                  </a:cubicBezTo>
                  <a:close/>
                </a:path>
              </a:pathLst>
            </a:custGeom>
            <a:solidFill>
              <a:srgbClr val="FFD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033175" y="3742437"/>
              <a:ext cx="364928" cy="585111"/>
            </a:xfrm>
            <a:custGeom>
              <a:rect b="b" l="l" r="r" t="t"/>
              <a:pathLst>
                <a:path extrusionOk="0" h="17265" w="10768">
                  <a:moveTo>
                    <a:pt x="131" y="0"/>
                  </a:moveTo>
                  <a:cubicBezTo>
                    <a:pt x="110" y="0"/>
                    <a:pt x="89" y="6"/>
                    <a:pt x="70" y="17"/>
                  </a:cubicBezTo>
                  <a:cubicBezTo>
                    <a:pt x="17" y="51"/>
                    <a:pt x="1" y="122"/>
                    <a:pt x="34" y="178"/>
                  </a:cubicBezTo>
                  <a:lnTo>
                    <a:pt x="10537" y="17208"/>
                  </a:lnTo>
                  <a:cubicBezTo>
                    <a:pt x="10557" y="17245"/>
                    <a:pt x="10598" y="17265"/>
                    <a:pt x="10635" y="17265"/>
                  </a:cubicBezTo>
                  <a:cubicBezTo>
                    <a:pt x="10655" y="17265"/>
                    <a:pt x="10678" y="17258"/>
                    <a:pt x="10695" y="17248"/>
                  </a:cubicBezTo>
                  <a:cubicBezTo>
                    <a:pt x="10752" y="17214"/>
                    <a:pt x="10768" y="17141"/>
                    <a:pt x="10735" y="17087"/>
                  </a:cubicBezTo>
                  <a:lnTo>
                    <a:pt x="231" y="54"/>
                  </a:lnTo>
                  <a:cubicBezTo>
                    <a:pt x="209" y="20"/>
                    <a:pt x="171" y="0"/>
                    <a:pt x="131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2893371" y="3890983"/>
              <a:ext cx="385262" cy="242856"/>
            </a:xfrm>
            <a:custGeom>
              <a:rect b="b" l="l" r="r" t="t"/>
              <a:pathLst>
                <a:path extrusionOk="0" h="7166" w="11368">
                  <a:moveTo>
                    <a:pt x="132" y="0"/>
                  </a:moveTo>
                  <a:cubicBezTo>
                    <a:pt x="94" y="0"/>
                    <a:pt x="56" y="20"/>
                    <a:pt x="34" y="57"/>
                  </a:cubicBezTo>
                  <a:cubicBezTo>
                    <a:pt x="1" y="110"/>
                    <a:pt x="18" y="181"/>
                    <a:pt x="71" y="214"/>
                  </a:cubicBezTo>
                  <a:lnTo>
                    <a:pt x="11173" y="7145"/>
                  </a:lnTo>
                  <a:cubicBezTo>
                    <a:pt x="11193" y="7159"/>
                    <a:pt x="11214" y="7165"/>
                    <a:pt x="11234" y="7165"/>
                  </a:cubicBezTo>
                  <a:cubicBezTo>
                    <a:pt x="11274" y="7165"/>
                    <a:pt x="11311" y="7145"/>
                    <a:pt x="11334" y="7108"/>
                  </a:cubicBezTo>
                  <a:cubicBezTo>
                    <a:pt x="11368" y="7054"/>
                    <a:pt x="11351" y="6984"/>
                    <a:pt x="11297" y="6951"/>
                  </a:cubicBezTo>
                  <a:lnTo>
                    <a:pt x="195" y="20"/>
                  </a:lnTo>
                  <a:cubicBezTo>
                    <a:pt x="176" y="7"/>
                    <a:pt x="154" y="0"/>
                    <a:pt x="132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2818674" y="4018076"/>
              <a:ext cx="367198" cy="325242"/>
            </a:xfrm>
            <a:custGeom>
              <a:rect b="b" l="l" r="r" t="t"/>
              <a:pathLst>
                <a:path extrusionOk="0" h="9597" w="10835">
                  <a:moveTo>
                    <a:pt x="130" y="0"/>
                  </a:moveTo>
                  <a:cubicBezTo>
                    <a:pt x="97" y="0"/>
                    <a:pt x="65" y="14"/>
                    <a:pt x="41" y="40"/>
                  </a:cubicBezTo>
                  <a:cubicBezTo>
                    <a:pt x="1" y="87"/>
                    <a:pt x="4" y="160"/>
                    <a:pt x="51" y="204"/>
                  </a:cubicBezTo>
                  <a:lnTo>
                    <a:pt x="10628" y="9566"/>
                  </a:lnTo>
                  <a:cubicBezTo>
                    <a:pt x="10651" y="9586"/>
                    <a:pt x="10678" y="9597"/>
                    <a:pt x="10705" y="9597"/>
                  </a:cubicBezTo>
                  <a:cubicBezTo>
                    <a:pt x="10739" y="9597"/>
                    <a:pt x="10768" y="9583"/>
                    <a:pt x="10792" y="9557"/>
                  </a:cubicBezTo>
                  <a:cubicBezTo>
                    <a:pt x="10835" y="9510"/>
                    <a:pt x="10832" y="9436"/>
                    <a:pt x="10782" y="9393"/>
                  </a:cubicBezTo>
                  <a:lnTo>
                    <a:pt x="205" y="30"/>
                  </a:lnTo>
                  <a:cubicBezTo>
                    <a:pt x="183" y="10"/>
                    <a:pt x="157" y="0"/>
                    <a:pt x="130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2753026" y="4156759"/>
              <a:ext cx="276102" cy="47920"/>
            </a:xfrm>
            <a:custGeom>
              <a:rect b="b" l="l" r="r" t="t"/>
              <a:pathLst>
                <a:path extrusionOk="0" h="1414" w="8147">
                  <a:moveTo>
                    <a:pt x="126" y="1"/>
                  </a:moveTo>
                  <a:cubicBezTo>
                    <a:pt x="70" y="1"/>
                    <a:pt x="20" y="42"/>
                    <a:pt x="11" y="99"/>
                  </a:cubicBezTo>
                  <a:cubicBezTo>
                    <a:pt x="1" y="163"/>
                    <a:pt x="47" y="223"/>
                    <a:pt x="108" y="233"/>
                  </a:cubicBezTo>
                  <a:lnTo>
                    <a:pt x="8006" y="1414"/>
                  </a:lnTo>
                  <a:lnTo>
                    <a:pt x="8022" y="1414"/>
                  </a:lnTo>
                  <a:cubicBezTo>
                    <a:pt x="8079" y="1414"/>
                    <a:pt x="8129" y="1373"/>
                    <a:pt x="8140" y="1316"/>
                  </a:cubicBezTo>
                  <a:cubicBezTo>
                    <a:pt x="8146" y="1253"/>
                    <a:pt x="8103" y="1193"/>
                    <a:pt x="8039" y="1183"/>
                  </a:cubicBezTo>
                  <a:lnTo>
                    <a:pt x="145" y="2"/>
                  </a:lnTo>
                  <a:cubicBezTo>
                    <a:pt x="138" y="1"/>
                    <a:pt x="132" y="1"/>
                    <a:pt x="126" y="1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4848210" y="3546646"/>
              <a:ext cx="1530201" cy="752222"/>
            </a:xfrm>
            <a:custGeom>
              <a:rect b="b" l="l" r="r" t="t"/>
              <a:pathLst>
                <a:path extrusionOk="0" h="22196" w="45152">
                  <a:moveTo>
                    <a:pt x="20085" y="0"/>
                  </a:moveTo>
                  <a:cubicBezTo>
                    <a:pt x="7803" y="0"/>
                    <a:pt x="0" y="11279"/>
                    <a:pt x="0" y="22196"/>
                  </a:cubicBezTo>
                  <a:lnTo>
                    <a:pt x="45152" y="22196"/>
                  </a:lnTo>
                  <a:cubicBezTo>
                    <a:pt x="44820" y="14017"/>
                    <a:pt x="34966" y="1633"/>
                    <a:pt x="22576" y="151"/>
                  </a:cubicBezTo>
                  <a:cubicBezTo>
                    <a:pt x="21727" y="50"/>
                    <a:pt x="20896" y="0"/>
                    <a:pt x="2008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5515504" y="3488184"/>
              <a:ext cx="64052" cy="884156"/>
            </a:xfrm>
            <a:custGeom>
              <a:rect b="b" l="l" r="r" t="t"/>
              <a:pathLst>
                <a:path extrusionOk="0" h="26089" w="1890">
                  <a:moveTo>
                    <a:pt x="122" y="0"/>
                  </a:moveTo>
                  <a:cubicBezTo>
                    <a:pt x="119" y="0"/>
                    <a:pt x="117" y="0"/>
                    <a:pt x="114" y="0"/>
                  </a:cubicBezTo>
                  <a:cubicBezTo>
                    <a:pt x="51" y="3"/>
                    <a:pt x="0" y="60"/>
                    <a:pt x="7" y="124"/>
                  </a:cubicBezTo>
                  <a:lnTo>
                    <a:pt x="1653" y="25981"/>
                  </a:lnTo>
                  <a:cubicBezTo>
                    <a:pt x="1656" y="26041"/>
                    <a:pt x="1709" y="26088"/>
                    <a:pt x="1770" y="26088"/>
                  </a:cubicBezTo>
                  <a:lnTo>
                    <a:pt x="1777" y="26088"/>
                  </a:lnTo>
                  <a:cubicBezTo>
                    <a:pt x="1840" y="26084"/>
                    <a:pt x="1890" y="26031"/>
                    <a:pt x="1884" y="25968"/>
                  </a:cubicBezTo>
                  <a:lnTo>
                    <a:pt x="238" y="110"/>
                  </a:lnTo>
                  <a:cubicBezTo>
                    <a:pt x="235" y="46"/>
                    <a:pt x="194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5543159" y="3574675"/>
              <a:ext cx="293318" cy="352015"/>
            </a:xfrm>
            <a:custGeom>
              <a:rect b="b" l="l" r="r" t="t"/>
              <a:pathLst>
                <a:path extrusionOk="0" h="10387" w="8655">
                  <a:moveTo>
                    <a:pt x="8523" y="1"/>
                  </a:moveTo>
                  <a:cubicBezTo>
                    <a:pt x="8490" y="1"/>
                    <a:pt x="8456" y="15"/>
                    <a:pt x="8433" y="44"/>
                  </a:cubicBezTo>
                  <a:lnTo>
                    <a:pt x="41" y="10196"/>
                  </a:lnTo>
                  <a:cubicBezTo>
                    <a:pt x="1" y="10246"/>
                    <a:pt x="7" y="10320"/>
                    <a:pt x="54" y="10360"/>
                  </a:cubicBezTo>
                  <a:cubicBezTo>
                    <a:pt x="78" y="10380"/>
                    <a:pt x="104" y="10386"/>
                    <a:pt x="127" y="10386"/>
                  </a:cubicBezTo>
                  <a:cubicBezTo>
                    <a:pt x="161" y="10386"/>
                    <a:pt x="195" y="10373"/>
                    <a:pt x="218" y="10346"/>
                  </a:cubicBezTo>
                  <a:lnTo>
                    <a:pt x="8611" y="191"/>
                  </a:lnTo>
                  <a:cubicBezTo>
                    <a:pt x="8654" y="141"/>
                    <a:pt x="8648" y="67"/>
                    <a:pt x="8597" y="27"/>
                  </a:cubicBezTo>
                  <a:cubicBezTo>
                    <a:pt x="8575" y="9"/>
                    <a:pt x="8549" y="1"/>
                    <a:pt x="8523" y="1"/>
                  </a:cubicBezTo>
                  <a:close/>
                </a:path>
              </a:pathLst>
            </a:custGeom>
            <a:solidFill>
              <a:srgbClr val="FFD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5001706" y="3714612"/>
              <a:ext cx="375027" cy="637539"/>
            </a:xfrm>
            <a:custGeom>
              <a:rect b="b" l="l" r="r" t="t"/>
              <a:pathLst>
                <a:path extrusionOk="0" h="18812" w="11066">
                  <a:moveTo>
                    <a:pt x="133" y="1"/>
                  </a:moveTo>
                  <a:cubicBezTo>
                    <a:pt x="114" y="1"/>
                    <a:pt x="95" y="6"/>
                    <a:pt x="78" y="15"/>
                  </a:cubicBezTo>
                  <a:cubicBezTo>
                    <a:pt x="21" y="49"/>
                    <a:pt x="1" y="120"/>
                    <a:pt x="34" y="176"/>
                  </a:cubicBezTo>
                  <a:lnTo>
                    <a:pt x="10832" y="18755"/>
                  </a:lnTo>
                  <a:cubicBezTo>
                    <a:pt x="10855" y="18792"/>
                    <a:pt x="10896" y="18812"/>
                    <a:pt x="10933" y="18812"/>
                  </a:cubicBezTo>
                  <a:cubicBezTo>
                    <a:pt x="10953" y="18812"/>
                    <a:pt x="10973" y="18805"/>
                    <a:pt x="10993" y="18795"/>
                  </a:cubicBezTo>
                  <a:cubicBezTo>
                    <a:pt x="11046" y="18765"/>
                    <a:pt x="11066" y="18691"/>
                    <a:pt x="11033" y="18637"/>
                  </a:cubicBezTo>
                  <a:lnTo>
                    <a:pt x="235" y="60"/>
                  </a:lnTo>
                  <a:cubicBezTo>
                    <a:pt x="212" y="21"/>
                    <a:pt x="173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5230170" y="3554475"/>
              <a:ext cx="58155" cy="560303"/>
            </a:xfrm>
            <a:custGeom>
              <a:rect b="b" l="l" r="r" t="t"/>
              <a:pathLst>
                <a:path extrusionOk="0" h="16533" w="1716">
                  <a:moveTo>
                    <a:pt x="1600" y="0"/>
                  </a:moveTo>
                  <a:cubicBezTo>
                    <a:pt x="1539" y="0"/>
                    <a:pt x="1485" y="46"/>
                    <a:pt x="1482" y="108"/>
                  </a:cubicBezTo>
                  <a:lnTo>
                    <a:pt x="7" y="16405"/>
                  </a:lnTo>
                  <a:cubicBezTo>
                    <a:pt x="0" y="16469"/>
                    <a:pt x="47" y="16526"/>
                    <a:pt x="110" y="16532"/>
                  </a:cubicBezTo>
                  <a:lnTo>
                    <a:pt x="120" y="16532"/>
                  </a:lnTo>
                  <a:cubicBezTo>
                    <a:pt x="181" y="16532"/>
                    <a:pt x="230" y="16486"/>
                    <a:pt x="238" y="16425"/>
                  </a:cubicBezTo>
                  <a:lnTo>
                    <a:pt x="1712" y="128"/>
                  </a:lnTo>
                  <a:cubicBezTo>
                    <a:pt x="1716" y="64"/>
                    <a:pt x="1669" y="8"/>
                    <a:pt x="1606" y="1"/>
                  </a:cubicBezTo>
                  <a:cubicBezTo>
                    <a:pt x="1604" y="1"/>
                    <a:pt x="1602" y="0"/>
                    <a:pt x="1600" y="0"/>
                  </a:cubicBezTo>
                  <a:close/>
                </a:path>
              </a:pathLst>
            </a:custGeom>
            <a:solidFill>
              <a:srgbClr val="FFD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4863834" y="4066947"/>
              <a:ext cx="392412" cy="328191"/>
            </a:xfrm>
            <a:custGeom>
              <a:rect b="b" l="l" r="r" t="t"/>
              <a:pathLst>
                <a:path extrusionOk="0" h="9684" w="11579">
                  <a:moveTo>
                    <a:pt x="130" y="1"/>
                  </a:moveTo>
                  <a:cubicBezTo>
                    <a:pt x="97" y="1"/>
                    <a:pt x="65" y="15"/>
                    <a:pt x="41" y="43"/>
                  </a:cubicBezTo>
                  <a:cubicBezTo>
                    <a:pt x="1" y="93"/>
                    <a:pt x="8" y="167"/>
                    <a:pt x="58" y="207"/>
                  </a:cubicBezTo>
                  <a:lnTo>
                    <a:pt x="11374" y="9657"/>
                  </a:lnTo>
                  <a:cubicBezTo>
                    <a:pt x="11394" y="9674"/>
                    <a:pt x="11421" y="9683"/>
                    <a:pt x="11448" y="9683"/>
                  </a:cubicBezTo>
                  <a:cubicBezTo>
                    <a:pt x="11481" y="9683"/>
                    <a:pt x="11515" y="9670"/>
                    <a:pt x="11538" y="9640"/>
                  </a:cubicBezTo>
                  <a:cubicBezTo>
                    <a:pt x="11578" y="9593"/>
                    <a:pt x="11572" y="9519"/>
                    <a:pt x="11521" y="9479"/>
                  </a:cubicBezTo>
                  <a:lnTo>
                    <a:pt x="205" y="29"/>
                  </a:lnTo>
                  <a:cubicBezTo>
                    <a:pt x="183" y="10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4840822" y="4164588"/>
              <a:ext cx="174161" cy="29213"/>
            </a:xfrm>
            <a:custGeom>
              <a:rect b="b" l="l" r="r" t="t"/>
              <a:pathLst>
                <a:path extrusionOk="0" h="862" w="5139">
                  <a:moveTo>
                    <a:pt x="122" y="0"/>
                  </a:moveTo>
                  <a:cubicBezTo>
                    <a:pt x="68" y="0"/>
                    <a:pt x="17" y="44"/>
                    <a:pt x="11" y="102"/>
                  </a:cubicBezTo>
                  <a:cubicBezTo>
                    <a:pt x="1" y="165"/>
                    <a:pt x="48" y="222"/>
                    <a:pt x="111" y="233"/>
                  </a:cubicBezTo>
                  <a:lnTo>
                    <a:pt x="4998" y="861"/>
                  </a:lnTo>
                  <a:lnTo>
                    <a:pt x="5015" y="861"/>
                  </a:lnTo>
                  <a:cubicBezTo>
                    <a:pt x="5072" y="861"/>
                    <a:pt x="5123" y="821"/>
                    <a:pt x="5129" y="761"/>
                  </a:cubicBezTo>
                  <a:cubicBezTo>
                    <a:pt x="5139" y="698"/>
                    <a:pt x="5092" y="641"/>
                    <a:pt x="5029" y="631"/>
                  </a:cubicBezTo>
                  <a:lnTo>
                    <a:pt x="138" y="2"/>
                  </a:lnTo>
                  <a:cubicBezTo>
                    <a:pt x="133" y="1"/>
                    <a:pt x="127" y="0"/>
                    <a:pt x="122" y="0"/>
                  </a:cubicBezTo>
                  <a:close/>
                </a:path>
              </a:pathLst>
            </a:custGeom>
            <a:solidFill>
              <a:srgbClr val="FFD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5348621" y="3488150"/>
              <a:ext cx="195478" cy="320735"/>
            </a:xfrm>
            <a:custGeom>
              <a:rect b="b" l="l" r="r" t="t"/>
              <a:pathLst>
                <a:path extrusionOk="0" h="9464" w="5768">
                  <a:moveTo>
                    <a:pt x="132" y="1"/>
                  </a:moveTo>
                  <a:cubicBezTo>
                    <a:pt x="111" y="1"/>
                    <a:pt x="90" y="6"/>
                    <a:pt x="70" y="18"/>
                  </a:cubicBezTo>
                  <a:cubicBezTo>
                    <a:pt x="17" y="51"/>
                    <a:pt x="1" y="122"/>
                    <a:pt x="30" y="179"/>
                  </a:cubicBezTo>
                  <a:lnTo>
                    <a:pt x="5533" y="9411"/>
                  </a:lnTo>
                  <a:cubicBezTo>
                    <a:pt x="5557" y="9444"/>
                    <a:pt x="5594" y="9464"/>
                    <a:pt x="5634" y="9464"/>
                  </a:cubicBezTo>
                  <a:cubicBezTo>
                    <a:pt x="5654" y="9464"/>
                    <a:pt x="5674" y="9461"/>
                    <a:pt x="5694" y="9451"/>
                  </a:cubicBezTo>
                  <a:cubicBezTo>
                    <a:pt x="5747" y="9417"/>
                    <a:pt x="5767" y="9343"/>
                    <a:pt x="5734" y="9290"/>
                  </a:cubicBezTo>
                  <a:lnTo>
                    <a:pt x="231" y="58"/>
                  </a:lnTo>
                  <a:cubicBezTo>
                    <a:pt x="209" y="21"/>
                    <a:pt x="172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5598030" y="3621106"/>
              <a:ext cx="443044" cy="711893"/>
            </a:xfrm>
            <a:custGeom>
              <a:rect b="b" l="l" r="r" t="t"/>
              <a:pathLst>
                <a:path extrusionOk="0" h="21006" w="13073">
                  <a:moveTo>
                    <a:pt x="12942" y="1"/>
                  </a:moveTo>
                  <a:cubicBezTo>
                    <a:pt x="12903" y="1"/>
                    <a:pt x="12864" y="20"/>
                    <a:pt x="12842" y="55"/>
                  </a:cubicBezTo>
                  <a:lnTo>
                    <a:pt x="34" y="20828"/>
                  </a:lnTo>
                  <a:cubicBezTo>
                    <a:pt x="1" y="20882"/>
                    <a:pt x="17" y="20952"/>
                    <a:pt x="71" y="20985"/>
                  </a:cubicBezTo>
                  <a:cubicBezTo>
                    <a:pt x="91" y="20998"/>
                    <a:pt x="111" y="21005"/>
                    <a:pt x="134" y="21005"/>
                  </a:cubicBezTo>
                  <a:cubicBezTo>
                    <a:pt x="171" y="21005"/>
                    <a:pt x="211" y="20985"/>
                    <a:pt x="231" y="20948"/>
                  </a:cubicBezTo>
                  <a:lnTo>
                    <a:pt x="13039" y="179"/>
                  </a:lnTo>
                  <a:cubicBezTo>
                    <a:pt x="13073" y="122"/>
                    <a:pt x="13056" y="52"/>
                    <a:pt x="13002" y="18"/>
                  </a:cubicBezTo>
                  <a:cubicBezTo>
                    <a:pt x="12984" y="7"/>
                    <a:pt x="12963" y="1"/>
                    <a:pt x="12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5843914" y="3714612"/>
              <a:ext cx="300232" cy="219573"/>
            </a:xfrm>
            <a:custGeom>
              <a:rect b="b" l="l" r="r" t="t"/>
              <a:pathLst>
                <a:path extrusionOk="0" h="6479" w="8859">
                  <a:moveTo>
                    <a:pt x="8729" y="1"/>
                  </a:moveTo>
                  <a:cubicBezTo>
                    <a:pt x="8705" y="1"/>
                    <a:pt x="8681" y="8"/>
                    <a:pt x="8662" y="23"/>
                  </a:cubicBezTo>
                  <a:lnTo>
                    <a:pt x="64" y="6271"/>
                  </a:lnTo>
                  <a:cubicBezTo>
                    <a:pt x="14" y="6308"/>
                    <a:pt x="1" y="6382"/>
                    <a:pt x="41" y="6431"/>
                  </a:cubicBezTo>
                  <a:cubicBezTo>
                    <a:pt x="61" y="6462"/>
                    <a:pt x="98" y="6478"/>
                    <a:pt x="135" y="6478"/>
                  </a:cubicBezTo>
                  <a:cubicBezTo>
                    <a:pt x="158" y="6478"/>
                    <a:pt x="181" y="6472"/>
                    <a:pt x="202" y="6458"/>
                  </a:cubicBezTo>
                  <a:lnTo>
                    <a:pt x="8798" y="210"/>
                  </a:lnTo>
                  <a:cubicBezTo>
                    <a:pt x="8849" y="173"/>
                    <a:pt x="8858" y="100"/>
                    <a:pt x="8822" y="49"/>
                  </a:cubicBezTo>
                  <a:cubicBezTo>
                    <a:pt x="8800" y="17"/>
                    <a:pt x="8765" y="1"/>
                    <a:pt x="8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5856725" y="3957275"/>
              <a:ext cx="446026" cy="394886"/>
            </a:xfrm>
            <a:custGeom>
              <a:rect b="b" l="l" r="r" t="t"/>
              <a:pathLst>
                <a:path extrusionOk="0" h="11652" w="13161">
                  <a:moveTo>
                    <a:pt x="13030" y="1"/>
                  </a:moveTo>
                  <a:cubicBezTo>
                    <a:pt x="13002" y="1"/>
                    <a:pt x="12975" y="11"/>
                    <a:pt x="12953" y="31"/>
                  </a:cubicBezTo>
                  <a:lnTo>
                    <a:pt x="55" y="11448"/>
                  </a:lnTo>
                  <a:cubicBezTo>
                    <a:pt x="7" y="11491"/>
                    <a:pt x="1" y="11565"/>
                    <a:pt x="44" y="11611"/>
                  </a:cubicBezTo>
                  <a:cubicBezTo>
                    <a:pt x="68" y="11638"/>
                    <a:pt x="101" y="11652"/>
                    <a:pt x="131" y="11652"/>
                  </a:cubicBezTo>
                  <a:cubicBezTo>
                    <a:pt x="158" y="11652"/>
                    <a:pt x="188" y="11641"/>
                    <a:pt x="208" y="11621"/>
                  </a:cubicBezTo>
                  <a:lnTo>
                    <a:pt x="13107" y="205"/>
                  </a:lnTo>
                  <a:cubicBezTo>
                    <a:pt x="13153" y="161"/>
                    <a:pt x="13161" y="88"/>
                    <a:pt x="13116" y="41"/>
                  </a:cubicBezTo>
                  <a:cubicBezTo>
                    <a:pt x="13093" y="14"/>
                    <a:pt x="13062" y="1"/>
                    <a:pt x="13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6103863" y="3863802"/>
              <a:ext cx="107635" cy="269561"/>
            </a:xfrm>
            <a:custGeom>
              <a:rect b="b" l="l" r="r" t="t"/>
              <a:pathLst>
                <a:path extrusionOk="0" h="7954" w="3176">
                  <a:moveTo>
                    <a:pt x="3044" y="1"/>
                  </a:moveTo>
                  <a:cubicBezTo>
                    <a:pt x="2997" y="1"/>
                    <a:pt x="2953" y="30"/>
                    <a:pt x="2934" y="76"/>
                  </a:cubicBezTo>
                  <a:lnTo>
                    <a:pt x="24" y="7796"/>
                  </a:lnTo>
                  <a:cubicBezTo>
                    <a:pt x="1" y="7856"/>
                    <a:pt x="31" y="7924"/>
                    <a:pt x="92" y="7947"/>
                  </a:cubicBezTo>
                  <a:cubicBezTo>
                    <a:pt x="104" y="7950"/>
                    <a:pt x="118" y="7953"/>
                    <a:pt x="135" y="7953"/>
                  </a:cubicBezTo>
                  <a:cubicBezTo>
                    <a:pt x="181" y="7953"/>
                    <a:pt x="225" y="7924"/>
                    <a:pt x="242" y="7876"/>
                  </a:cubicBezTo>
                  <a:lnTo>
                    <a:pt x="3152" y="160"/>
                  </a:lnTo>
                  <a:cubicBezTo>
                    <a:pt x="3175" y="100"/>
                    <a:pt x="3145" y="33"/>
                    <a:pt x="3085" y="9"/>
                  </a:cubicBezTo>
                  <a:cubicBezTo>
                    <a:pt x="3072" y="3"/>
                    <a:pt x="3057" y="1"/>
                    <a:pt x="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5976566" y="4145507"/>
              <a:ext cx="443281" cy="100789"/>
            </a:xfrm>
            <a:custGeom>
              <a:rect b="b" l="l" r="r" t="t"/>
              <a:pathLst>
                <a:path extrusionOk="0" h="2974" w="13080">
                  <a:moveTo>
                    <a:pt x="12953" y="0"/>
                  </a:moveTo>
                  <a:cubicBezTo>
                    <a:pt x="12945" y="0"/>
                    <a:pt x="12937" y="1"/>
                    <a:pt x="12929" y="3"/>
                  </a:cubicBezTo>
                  <a:lnTo>
                    <a:pt x="101" y="2743"/>
                  </a:lnTo>
                  <a:cubicBezTo>
                    <a:pt x="41" y="2755"/>
                    <a:pt x="1" y="2816"/>
                    <a:pt x="14" y="2880"/>
                  </a:cubicBezTo>
                  <a:cubicBezTo>
                    <a:pt x="24" y="2936"/>
                    <a:pt x="74" y="2973"/>
                    <a:pt x="124" y="2973"/>
                  </a:cubicBezTo>
                  <a:cubicBezTo>
                    <a:pt x="135" y="2973"/>
                    <a:pt x="141" y="2970"/>
                    <a:pt x="151" y="2970"/>
                  </a:cubicBezTo>
                  <a:lnTo>
                    <a:pt x="12980" y="227"/>
                  </a:lnTo>
                  <a:cubicBezTo>
                    <a:pt x="13040" y="214"/>
                    <a:pt x="13080" y="154"/>
                    <a:pt x="13066" y="90"/>
                  </a:cubicBezTo>
                  <a:cubicBezTo>
                    <a:pt x="13054" y="38"/>
                    <a:pt x="13007" y="0"/>
                    <a:pt x="12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3777911" y="1546275"/>
              <a:ext cx="1534268" cy="2752512"/>
            </a:xfrm>
            <a:custGeom>
              <a:rect b="b" l="l" r="r" t="t"/>
              <a:pathLst>
                <a:path extrusionOk="0" h="81219" w="45272">
                  <a:moveTo>
                    <a:pt x="150" y="1"/>
                  </a:moveTo>
                  <a:cubicBezTo>
                    <a:pt x="67" y="1"/>
                    <a:pt x="0" y="68"/>
                    <a:pt x="0" y="148"/>
                  </a:cubicBezTo>
                  <a:lnTo>
                    <a:pt x="0" y="81071"/>
                  </a:lnTo>
                  <a:cubicBezTo>
                    <a:pt x="0" y="81151"/>
                    <a:pt x="67" y="81219"/>
                    <a:pt x="150" y="81219"/>
                  </a:cubicBezTo>
                  <a:lnTo>
                    <a:pt x="45124" y="81219"/>
                  </a:lnTo>
                  <a:cubicBezTo>
                    <a:pt x="45205" y="81219"/>
                    <a:pt x="45271" y="81151"/>
                    <a:pt x="45271" y="81071"/>
                  </a:cubicBezTo>
                  <a:lnTo>
                    <a:pt x="45271" y="148"/>
                  </a:lnTo>
                  <a:cubicBezTo>
                    <a:pt x="45271" y="68"/>
                    <a:pt x="45205" y="1"/>
                    <a:pt x="4512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4486213" y="4094467"/>
              <a:ext cx="117700" cy="117700"/>
            </a:xfrm>
            <a:custGeom>
              <a:rect b="b" l="l" r="r" t="t"/>
              <a:pathLst>
                <a:path extrusionOk="0" h="3473" w="3473">
                  <a:moveTo>
                    <a:pt x="1737" y="231"/>
                  </a:moveTo>
                  <a:cubicBezTo>
                    <a:pt x="2566" y="231"/>
                    <a:pt x="3242" y="907"/>
                    <a:pt x="3242" y="1737"/>
                  </a:cubicBezTo>
                  <a:cubicBezTo>
                    <a:pt x="3242" y="2566"/>
                    <a:pt x="2566" y="3242"/>
                    <a:pt x="1737" y="3242"/>
                  </a:cubicBezTo>
                  <a:cubicBezTo>
                    <a:pt x="907" y="3242"/>
                    <a:pt x="235" y="2566"/>
                    <a:pt x="235" y="1737"/>
                  </a:cubicBezTo>
                  <a:cubicBezTo>
                    <a:pt x="235" y="907"/>
                    <a:pt x="907" y="231"/>
                    <a:pt x="1737" y="231"/>
                  </a:cubicBezTo>
                  <a:close/>
                  <a:moveTo>
                    <a:pt x="1737" y="0"/>
                  </a:moveTo>
                  <a:cubicBezTo>
                    <a:pt x="780" y="0"/>
                    <a:pt x="1" y="780"/>
                    <a:pt x="1" y="1737"/>
                  </a:cubicBezTo>
                  <a:cubicBezTo>
                    <a:pt x="1" y="2693"/>
                    <a:pt x="780" y="3472"/>
                    <a:pt x="1737" y="3472"/>
                  </a:cubicBezTo>
                  <a:cubicBezTo>
                    <a:pt x="2693" y="3472"/>
                    <a:pt x="3473" y="2693"/>
                    <a:pt x="3473" y="1737"/>
                  </a:cubicBezTo>
                  <a:cubicBezTo>
                    <a:pt x="3473" y="780"/>
                    <a:pt x="2693" y="0"/>
                    <a:pt x="1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3818920" y="1742506"/>
              <a:ext cx="1452220" cy="2265716"/>
            </a:xfrm>
            <a:custGeom>
              <a:rect b="b" l="l" r="r" t="t"/>
              <a:pathLst>
                <a:path extrusionOk="0" h="66855" w="42851">
                  <a:moveTo>
                    <a:pt x="1" y="1"/>
                  </a:moveTo>
                  <a:lnTo>
                    <a:pt x="1" y="66855"/>
                  </a:lnTo>
                  <a:lnTo>
                    <a:pt x="42851" y="66855"/>
                  </a:lnTo>
                  <a:lnTo>
                    <a:pt x="42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4401416" y="1626563"/>
              <a:ext cx="287319" cy="23621"/>
            </a:xfrm>
            <a:custGeom>
              <a:rect b="b" l="l" r="r" t="t"/>
              <a:pathLst>
                <a:path extrusionOk="0" h="697" w="8478">
                  <a:moveTo>
                    <a:pt x="349" y="0"/>
                  </a:moveTo>
                  <a:cubicBezTo>
                    <a:pt x="158" y="0"/>
                    <a:pt x="0" y="158"/>
                    <a:pt x="0" y="348"/>
                  </a:cubicBezTo>
                  <a:cubicBezTo>
                    <a:pt x="0" y="542"/>
                    <a:pt x="158" y="696"/>
                    <a:pt x="349" y="696"/>
                  </a:cubicBezTo>
                  <a:lnTo>
                    <a:pt x="8129" y="696"/>
                  </a:lnTo>
                  <a:cubicBezTo>
                    <a:pt x="8323" y="696"/>
                    <a:pt x="8477" y="542"/>
                    <a:pt x="8477" y="348"/>
                  </a:cubicBezTo>
                  <a:cubicBezTo>
                    <a:pt x="8477" y="158"/>
                    <a:pt x="8323" y="0"/>
                    <a:pt x="8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4303706" y="1626563"/>
              <a:ext cx="72253" cy="23621"/>
            </a:xfrm>
            <a:custGeom>
              <a:rect b="b" l="l" r="r" t="t"/>
              <a:pathLst>
                <a:path extrusionOk="0" h="697" w="2132">
                  <a:moveTo>
                    <a:pt x="348" y="0"/>
                  </a:moveTo>
                  <a:cubicBezTo>
                    <a:pt x="158" y="0"/>
                    <a:pt x="0" y="158"/>
                    <a:pt x="0" y="348"/>
                  </a:cubicBezTo>
                  <a:cubicBezTo>
                    <a:pt x="0" y="542"/>
                    <a:pt x="158" y="696"/>
                    <a:pt x="348" y="696"/>
                  </a:cubicBezTo>
                  <a:lnTo>
                    <a:pt x="1783" y="696"/>
                  </a:lnTo>
                  <a:cubicBezTo>
                    <a:pt x="1977" y="696"/>
                    <a:pt x="2131" y="542"/>
                    <a:pt x="2131" y="348"/>
                  </a:cubicBezTo>
                  <a:cubicBezTo>
                    <a:pt x="2131" y="158"/>
                    <a:pt x="1977" y="0"/>
                    <a:pt x="1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3818920" y="1742506"/>
              <a:ext cx="485373" cy="377772"/>
            </a:xfrm>
            <a:custGeom>
              <a:rect b="b" l="l" r="r" t="t"/>
              <a:pathLst>
                <a:path extrusionOk="0" h="11147" w="14322">
                  <a:moveTo>
                    <a:pt x="1" y="1"/>
                  </a:moveTo>
                  <a:lnTo>
                    <a:pt x="1" y="11147"/>
                  </a:lnTo>
                  <a:lnTo>
                    <a:pt x="8132" y="11147"/>
                  </a:lnTo>
                  <a:cubicBezTo>
                    <a:pt x="11552" y="11147"/>
                    <a:pt x="14321" y="8377"/>
                    <a:pt x="14321" y="4958"/>
                  </a:cubicBezTo>
                  <a:cubicBezTo>
                    <a:pt x="14321" y="2928"/>
                    <a:pt x="13344" y="1129"/>
                    <a:pt x="11836" y="1"/>
                  </a:cubicBezTo>
                  <a:close/>
                </a:path>
              </a:pathLst>
            </a:custGeom>
            <a:solidFill>
              <a:srgbClr val="76A5A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4765989" y="2016213"/>
              <a:ext cx="193580" cy="141626"/>
            </a:xfrm>
            <a:custGeom>
              <a:rect b="b" l="l" r="r" t="t"/>
              <a:pathLst>
                <a:path extrusionOk="0" h="4179" w="5712">
                  <a:moveTo>
                    <a:pt x="1" y="0"/>
                  </a:moveTo>
                  <a:lnTo>
                    <a:pt x="4176" y="4178"/>
                  </a:lnTo>
                  <a:lnTo>
                    <a:pt x="5711" y="0"/>
                  </a:lnTo>
                  <a:close/>
                </a:path>
              </a:pathLst>
            </a:custGeom>
            <a:solidFill>
              <a:srgbClr val="ED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5062711" y="2016213"/>
              <a:ext cx="141389" cy="103534"/>
            </a:xfrm>
            <a:custGeom>
              <a:rect b="b" l="l" r="r" t="t"/>
              <a:pathLst>
                <a:path extrusionOk="0" h="3055" w="4172">
                  <a:moveTo>
                    <a:pt x="4" y="0"/>
                  </a:moveTo>
                  <a:lnTo>
                    <a:pt x="1" y="3"/>
                  </a:lnTo>
                  <a:lnTo>
                    <a:pt x="3054" y="3054"/>
                  </a:lnTo>
                  <a:lnTo>
                    <a:pt x="4171" y="20"/>
                  </a:lnTo>
                  <a:cubicBezTo>
                    <a:pt x="4018" y="7"/>
                    <a:pt x="3860" y="0"/>
                    <a:pt x="3703" y="0"/>
                  </a:cubicBezTo>
                  <a:close/>
                </a:path>
              </a:pathLst>
            </a:custGeom>
            <a:solidFill>
              <a:srgbClr val="ED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2" name="Google Shape;1332;p34"/>
            <p:cNvGrpSpPr/>
            <p:nvPr/>
          </p:nvGrpSpPr>
          <p:grpSpPr>
            <a:xfrm>
              <a:off x="4302935" y="2016204"/>
              <a:ext cx="968104" cy="468325"/>
              <a:chOff x="6112254" y="770102"/>
              <a:chExt cx="2389201" cy="1155787"/>
            </a:xfrm>
          </p:grpSpPr>
          <p:sp>
            <p:nvSpPr>
              <p:cNvPr id="1333" name="Google Shape;1333;p34"/>
              <p:cNvSpPr/>
              <p:nvPr/>
            </p:nvSpPr>
            <p:spPr>
              <a:xfrm>
                <a:off x="6112254" y="770102"/>
                <a:ext cx="2389201" cy="1155787"/>
              </a:xfrm>
              <a:custGeom>
                <a:rect b="b" l="l" r="r" t="t"/>
                <a:pathLst>
                  <a:path extrusionOk="0" h="13819" w="28567">
                    <a:moveTo>
                      <a:pt x="6188" y="0"/>
                    </a:moveTo>
                    <a:cubicBezTo>
                      <a:pt x="2770" y="0"/>
                      <a:pt x="0" y="2773"/>
                      <a:pt x="0" y="6191"/>
                    </a:cubicBezTo>
                    <a:cubicBezTo>
                      <a:pt x="0" y="9205"/>
                      <a:pt x="2154" y="11718"/>
                      <a:pt x="5011" y="12270"/>
                    </a:cubicBezTo>
                    <a:lnTo>
                      <a:pt x="9523" y="0"/>
                    </a:lnTo>
                    <a:close/>
                    <a:moveTo>
                      <a:pt x="19371" y="0"/>
                    </a:moveTo>
                    <a:lnTo>
                      <a:pt x="17836" y="4178"/>
                    </a:lnTo>
                    <a:lnTo>
                      <a:pt x="14819" y="12380"/>
                    </a:lnTo>
                    <a:lnTo>
                      <a:pt x="17863" y="12380"/>
                    </a:lnTo>
                    <a:lnTo>
                      <a:pt x="22416" y="3"/>
                    </a:lnTo>
                    <a:lnTo>
                      <a:pt x="22419" y="0"/>
                    </a:lnTo>
                    <a:close/>
                    <a:moveTo>
                      <a:pt x="26586" y="20"/>
                    </a:moveTo>
                    <a:lnTo>
                      <a:pt x="25469" y="3054"/>
                    </a:lnTo>
                    <a:lnTo>
                      <a:pt x="22037" y="12380"/>
                    </a:lnTo>
                    <a:lnTo>
                      <a:pt x="23041" y="12380"/>
                    </a:lnTo>
                    <a:lnTo>
                      <a:pt x="24154" y="13818"/>
                    </a:lnTo>
                    <a:lnTo>
                      <a:pt x="25269" y="12380"/>
                    </a:lnTo>
                    <a:lnTo>
                      <a:pt x="26118" y="12380"/>
                    </a:lnTo>
                    <a:cubicBezTo>
                      <a:pt x="26988" y="12380"/>
                      <a:pt x="27818" y="12200"/>
                      <a:pt x="28567" y="11875"/>
                    </a:cubicBezTo>
                    <a:lnTo>
                      <a:pt x="28567" y="505"/>
                    </a:lnTo>
                    <a:cubicBezTo>
                      <a:pt x="27951" y="241"/>
                      <a:pt x="27285" y="70"/>
                      <a:pt x="26586" y="20"/>
                    </a:cubicBezTo>
                    <a:close/>
                  </a:path>
                </a:pathLst>
              </a:custGeom>
              <a:solidFill>
                <a:srgbClr val="76A5AF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4"/>
              <p:cNvSpPr/>
              <p:nvPr/>
            </p:nvSpPr>
            <p:spPr>
              <a:xfrm>
                <a:off x="6531284" y="770102"/>
                <a:ext cx="1072703" cy="1035516"/>
              </a:xfrm>
              <a:custGeom>
                <a:rect b="b" l="l" r="r" t="t"/>
                <a:pathLst>
                  <a:path extrusionOk="0" h="12381" w="12826">
                    <a:moveTo>
                      <a:pt x="4513" y="0"/>
                    </a:moveTo>
                    <a:lnTo>
                      <a:pt x="1" y="12270"/>
                    </a:lnTo>
                    <a:cubicBezTo>
                      <a:pt x="382" y="12343"/>
                      <a:pt x="777" y="12380"/>
                      <a:pt x="1178" y="12380"/>
                    </a:cubicBezTo>
                    <a:lnTo>
                      <a:pt x="9809" y="12380"/>
                    </a:lnTo>
                    <a:lnTo>
                      <a:pt x="12826" y="4178"/>
                    </a:lnTo>
                    <a:lnTo>
                      <a:pt x="8651" y="0"/>
                    </a:lnTo>
                    <a:close/>
                  </a:path>
                </a:pathLst>
              </a:custGeom>
              <a:solidFill>
                <a:srgbClr val="76A5AF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4"/>
              <p:cNvSpPr/>
              <p:nvPr/>
            </p:nvSpPr>
            <p:spPr>
              <a:xfrm>
                <a:off x="7606209" y="770353"/>
                <a:ext cx="636295" cy="1035265"/>
              </a:xfrm>
              <a:custGeom>
                <a:rect b="b" l="l" r="r" t="t"/>
                <a:pathLst>
                  <a:path extrusionOk="0" h="12378" w="7608">
                    <a:moveTo>
                      <a:pt x="4554" y="0"/>
                    </a:moveTo>
                    <a:lnTo>
                      <a:pt x="1" y="12377"/>
                    </a:lnTo>
                    <a:lnTo>
                      <a:pt x="4175" y="12377"/>
                    </a:lnTo>
                    <a:lnTo>
                      <a:pt x="7607" y="3051"/>
                    </a:lnTo>
                    <a:lnTo>
                      <a:pt x="4554" y="0"/>
                    </a:lnTo>
                    <a:close/>
                  </a:path>
                </a:pathLst>
              </a:custGeom>
              <a:solidFill>
                <a:srgbClr val="76A5AF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6" name="Google Shape;1336;p34"/>
            <p:cNvGrpSpPr/>
            <p:nvPr/>
          </p:nvGrpSpPr>
          <p:grpSpPr>
            <a:xfrm>
              <a:off x="3900690" y="2747153"/>
              <a:ext cx="1118571" cy="468359"/>
              <a:chOff x="5119546" y="2574024"/>
              <a:chExt cx="2760540" cy="1155870"/>
            </a:xfrm>
          </p:grpSpPr>
          <p:sp>
            <p:nvSpPr>
              <p:cNvPr id="1337" name="Google Shape;1337;p34"/>
              <p:cNvSpPr/>
              <p:nvPr/>
            </p:nvSpPr>
            <p:spPr>
              <a:xfrm>
                <a:off x="5119546" y="2574024"/>
                <a:ext cx="2760540" cy="1103848"/>
              </a:xfrm>
              <a:custGeom>
                <a:rect b="b" l="l" r="r" t="t"/>
                <a:pathLst>
                  <a:path extrusionOk="0" h="13198" w="33007">
                    <a:moveTo>
                      <a:pt x="23306" y="0"/>
                    </a:moveTo>
                    <a:lnTo>
                      <a:pt x="18750" y="12381"/>
                    </a:lnTo>
                    <a:lnTo>
                      <a:pt x="21794" y="12381"/>
                    </a:lnTo>
                    <a:lnTo>
                      <a:pt x="26350" y="0"/>
                    </a:lnTo>
                    <a:close/>
                    <a:moveTo>
                      <a:pt x="30163" y="984"/>
                    </a:moveTo>
                    <a:lnTo>
                      <a:pt x="25968" y="12381"/>
                    </a:lnTo>
                    <a:lnTo>
                      <a:pt x="26818" y="12381"/>
                    </a:lnTo>
                    <a:cubicBezTo>
                      <a:pt x="30237" y="12381"/>
                      <a:pt x="33007" y="9608"/>
                      <a:pt x="33007" y="6193"/>
                    </a:cubicBezTo>
                    <a:cubicBezTo>
                      <a:pt x="33007" y="4005"/>
                      <a:pt x="31872" y="2085"/>
                      <a:pt x="30163" y="984"/>
                    </a:cubicBezTo>
                    <a:close/>
                    <a:moveTo>
                      <a:pt x="6193" y="0"/>
                    </a:moveTo>
                    <a:cubicBezTo>
                      <a:pt x="2774" y="0"/>
                      <a:pt x="1" y="2774"/>
                      <a:pt x="1" y="6193"/>
                    </a:cubicBezTo>
                    <a:cubicBezTo>
                      <a:pt x="1" y="9608"/>
                      <a:pt x="2774" y="12381"/>
                      <a:pt x="6193" y="12381"/>
                    </a:cubicBezTo>
                    <a:lnTo>
                      <a:pt x="7969" y="12381"/>
                    </a:lnTo>
                    <a:lnTo>
                      <a:pt x="8601" y="13197"/>
                    </a:lnTo>
                    <a:lnTo>
                      <a:pt x="13458" y="0"/>
                    </a:lnTo>
                    <a:close/>
                  </a:path>
                </a:pathLst>
              </a:custGeom>
              <a:solidFill>
                <a:srgbClr val="76A5AF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4"/>
              <p:cNvSpPr/>
              <p:nvPr/>
            </p:nvSpPr>
            <p:spPr>
              <a:xfrm>
                <a:off x="5838922" y="2574024"/>
                <a:ext cx="1229936" cy="1155870"/>
              </a:xfrm>
              <a:custGeom>
                <a:rect b="b" l="l" r="r" t="t"/>
                <a:pathLst>
                  <a:path extrusionOk="0" h="13820" w="14706">
                    <a:moveTo>
                      <a:pt x="4857" y="0"/>
                    </a:moveTo>
                    <a:lnTo>
                      <a:pt x="0" y="13197"/>
                    </a:lnTo>
                    <a:lnTo>
                      <a:pt x="482" y="13819"/>
                    </a:lnTo>
                    <a:lnTo>
                      <a:pt x="1595" y="12381"/>
                    </a:lnTo>
                    <a:lnTo>
                      <a:pt x="10149" y="12381"/>
                    </a:lnTo>
                    <a:lnTo>
                      <a:pt x="14705" y="0"/>
                    </a:lnTo>
                    <a:close/>
                  </a:path>
                </a:pathLst>
              </a:custGeom>
              <a:solidFill>
                <a:srgbClr val="76A5AF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4"/>
              <p:cNvSpPr/>
              <p:nvPr/>
            </p:nvSpPr>
            <p:spPr>
              <a:xfrm>
                <a:off x="6942284" y="2574024"/>
                <a:ext cx="700025" cy="1035516"/>
              </a:xfrm>
              <a:custGeom>
                <a:rect b="b" l="l" r="r" t="t"/>
                <a:pathLst>
                  <a:path extrusionOk="0" h="12381" w="8370">
                    <a:moveTo>
                      <a:pt x="4557" y="0"/>
                    </a:moveTo>
                    <a:lnTo>
                      <a:pt x="1" y="12381"/>
                    </a:lnTo>
                    <a:lnTo>
                      <a:pt x="4175" y="12381"/>
                    </a:lnTo>
                    <a:lnTo>
                      <a:pt x="8370" y="984"/>
                    </a:lnTo>
                    <a:cubicBezTo>
                      <a:pt x="7407" y="362"/>
                      <a:pt x="6256" y="0"/>
                      <a:pt x="5025" y="0"/>
                    </a:cubicBezTo>
                    <a:close/>
                  </a:path>
                </a:pathLst>
              </a:custGeom>
              <a:solidFill>
                <a:srgbClr val="76A5AF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0" name="Google Shape;1340;p34"/>
            <p:cNvSpPr/>
            <p:nvPr/>
          </p:nvSpPr>
          <p:spPr>
            <a:xfrm>
              <a:off x="4012001" y="2843231"/>
              <a:ext cx="879039" cy="11828"/>
            </a:xfrm>
            <a:custGeom>
              <a:rect b="b" l="l" r="r" t="t"/>
              <a:pathLst>
                <a:path extrusionOk="0" h="349" w="25938">
                  <a:moveTo>
                    <a:pt x="175" y="0"/>
                  </a:moveTo>
                  <a:cubicBezTo>
                    <a:pt x="81" y="0"/>
                    <a:pt x="1" y="81"/>
                    <a:pt x="1" y="174"/>
                  </a:cubicBezTo>
                  <a:cubicBezTo>
                    <a:pt x="1" y="271"/>
                    <a:pt x="81" y="348"/>
                    <a:pt x="175" y="348"/>
                  </a:cubicBezTo>
                  <a:lnTo>
                    <a:pt x="25764" y="348"/>
                  </a:lnTo>
                  <a:cubicBezTo>
                    <a:pt x="25857" y="348"/>
                    <a:pt x="25938" y="271"/>
                    <a:pt x="25938" y="174"/>
                  </a:cubicBezTo>
                  <a:cubicBezTo>
                    <a:pt x="25938" y="81"/>
                    <a:pt x="25857" y="0"/>
                    <a:pt x="2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4261545" y="2915182"/>
              <a:ext cx="629507" cy="11862"/>
            </a:xfrm>
            <a:custGeom>
              <a:rect b="b" l="l" r="r" t="t"/>
              <a:pathLst>
                <a:path extrusionOk="0" h="350" w="18575">
                  <a:moveTo>
                    <a:pt x="174" y="1"/>
                  </a:moveTo>
                  <a:cubicBezTo>
                    <a:pt x="77" y="1"/>
                    <a:pt x="0" y="78"/>
                    <a:pt x="0" y="175"/>
                  </a:cubicBezTo>
                  <a:cubicBezTo>
                    <a:pt x="0" y="269"/>
                    <a:pt x="77" y="349"/>
                    <a:pt x="174" y="349"/>
                  </a:cubicBezTo>
                  <a:lnTo>
                    <a:pt x="18401" y="349"/>
                  </a:lnTo>
                  <a:cubicBezTo>
                    <a:pt x="18494" y="349"/>
                    <a:pt x="18575" y="269"/>
                    <a:pt x="18575" y="175"/>
                  </a:cubicBezTo>
                  <a:cubicBezTo>
                    <a:pt x="18575" y="78"/>
                    <a:pt x="18494" y="1"/>
                    <a:pt x="18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4012001" y="2915182"/>
              <a:ext cx="186293" cy="11862"/>
            </a:xfrm>
            <a:custGeom>
              <a:rect b="b" l="l" r="r" t="t"/>
              <a:pathLst>
                <a:path extrusionOk="0" h="350" w="5497">
                  <a:moveTo>
                    <a:pt x="175" y="1"/>
                  </a:moveTo>
                  <a:cubicBezTo>
                    <a:pt x="81" y="1"/>
                    <a:pt x="1" y="78"/>
                    <a:pt x="1" y="175"/>
                  </a:cubicBezTo>
                  <a:cubicBezTo>
                    <a:pt x="1" y="269"/>
                    <a:pt x="81" y="349"/>
                    <a:pt x="175" y="349"/>
                  </a:cubicBezTo>
                  <a:lnTo>
                    <a:pt x="5322" y="349"/>
                  </a:lnTo>
                  <a:cubicBezTo>
                    <a:pt x="5416" y="349"/>
                    <a:pt x="5497" y="269"/>
                    <a:pt x="5497" y="175"/>
                  </a:cubicBezTo>
                  <a:cubicBezTo>
                    <a:pt x="5497" y="78"/>
                    <a:pt x="5416" y="1"/>
                    <a:pt x="5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4671228" y="2987066"/>
              <a:ext cx="219844" cy="11828"/>
            </a:xfrm>
            <a:custGeom>
              <a:rect b="b" l="l" r="r" t="t"/>
              <a:pathLst>
                <a:path extrusionOk="0" h="349" w="6487">
                  <a:moveTo>
                    <a:pt x="175" y="1"/>
                  </a:moveTo>
                  <a:cubicBezTo>
                    <a:pt x="81" y="1"/>
                    <a:pt x="1" y="78"/>
                    <a:pt x="1" y="175"/>
                  </a:cubicBezTo>
                  <a:cubicBezTo>
                    <a:pt x="1" y="268"/>
                    <a:pt x="81" y="348"/>
                    <a:pt x="175" y="348"/>
                  </a:cubicBezTo>
                  <a:lnTo>
                    <a:pt x="6313" y="348"/>
                  </a:lnTo>
                  <a:cubicBezTo>
                    <a:pt x="6406" y="348"/>
                    <a:pt x="6487" y="268"/>
                    <a:pt x="6487" y="175"/>
                  </a:cubicBezTo>
                  <a:cubicBezTo>
                    <a:pt x="6487" y="78"/>
                    <a:pt x="6406" y="1"/>
                    <a:pt x="6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4012001" y="2987066"/>
              <a:ext cx="590906" cy="11828"/>
            </a:xfrm>
            <a:custGeom>
              <a:rect b="b" l="l" r="r" t="t"/>
              <a:pathLst>
                <a:path extrusionOk="0" h="349" w="17436">
                  <a:moveTo>
                    <a:pt x="175" y="1"/>
                  </a:moveTo>
                  <a:cubicBezTo>
                    <a:pt x="81" y="1"/>
                    <a:pt x="1" y="78"/>
                    <a:pt x="1" y="175"/>
                  </a:cubicBezTo>
                  <a:cubicBezTo>
                    <a:pt x="1" y="268"/>
                    <a:pt x="81" y="348"/>
                    <a:pt x="175" y="348"/>
                  </a:cubicBezTo>
                  <a:lnTo>
                    <a:pt x="17261" y="348"/>
                  </a:lnTo>
                  <a:cubicBezTo>
                    <a:pt x="17355" y="348"/>
                    <a:pt x="17435" y="268"/>
                    <a:pt x="17435" y="175"/>
                  </a:cubicBezTo>
                  <a:cubicBezTo>
                    <a:pt x="17435" y="78"/>
                    <a:pt x="17355" y="1"/>
                    <a:pt x="17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4012001" y="3058949"/>
              <a:ext cx="458261" cy="11828"/>
            </a:xfrm>
            <a:custGeom>
              <a:rect b="b" l="l" r="r" t="t"/>
              <a:pathLst>
                <a:path extrusionOk="0" h="349" w="13522">
                  <a:moveTo>
                    <a:pt x="175" y="1"/>
                  </a:moveTo>
                  <a:cubicBezTo>
                    <a:pt x="81" y="1"/>
                    <a:pt x="1" y="78"/>
                    <a:pt x="1" y="174"/>
                  </a:cubicBezTo>
                  <a:cubicBezTo>
                    <a:pt x="1" y="268"/>
                    <a:pt x="81" y="348"/>
                    <a:pt x="175" y="348"/>
                  </a:cubicBezTo>
                  <a:lnTo>
                    <a:pt x="13347" y="348"/>
                  </a:lnTo>
                  <a:cubicBezTo>
                    <a:pt x="13441" y="348"/>
                    <a:pt x="13521" y="268"/>
                    <a:pt x="13521" y="174"/>
                  </a:cubicBezTo>
                  <a:cubicBezTo>
                    <a:pt x="13521" y="78"/>
                    <a:pt x="13441" y="1"/>
                    <a:pt x="13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6" name="Google Shape;1346;p34"/>
            <p:cNvGrpSpPr/>
            <p:nvPr/>
          </p:nvGrpSpPr>
          <p:grpSpPr>
            <a:xfrm>
              <a:off x="4098203" y="3416693"/>
              <a:ext cx="1118546" cy="468325"/>
              <a:chOff x="5606992" y="4226393"/>
              <a:chExt cx="2760478" cy="1155787"/>
            </a:xfrm>
          </p:grpSpPr>
          <p:sp>
            <p:nvSpPr>
              <p:cNvPr id="1347" name="Google Shape;1347;p34"/>
              <p:cNvSpPr/>
              <p:nvPr/>
            </p:nvSpPr>
            <p:spPr>
              <a:xfrm>
                <a:off x="6080387" y="4226393"/>
                <a:ext cx="2287083" cy="1155787"/>
              </a:xfrm>
              <a:custGeom>
                <a:rect b="b" l="l" r="r" t="t"/>
                <a:pathLst>
                  <a:path extrusionOk="0" h="13819" w="27346">
                    <a:moveTo>
                      <a:pt x="4546" y="1"/>
                    </a:moveTo>
                    <a:lnTo>
                      <a:pt x="0" y="12357"/>
                    </a:lnTo>
                    <a:cubicBezTo>
                      <a:pt x="173" y="12370"/>
                      <a:pt x="351" y="12381"/>
                      <a:pt x="532" y="12381"/>
                    </a:cubicBezTo>
                    <a:lnTo>
                      <a:pt x="3037" y="12381"/>
                    </a:lnTo>
                    <a:lnTo>
                      <a:pt x="7593" y="1"/>
                    </a:lnTo>
                    <a:close/>
                    <a:moveTo>
                      <a:pt x="11768" y="1"/>
                    </a:moveTo>
                    <a:lnTo>
                      <a:pt x="7212" y="12381"/>
                    </a:lnTo>
                    <a:lnTo>
                      <a:pt x="17150" y="12381"/>
                    </a:lnTo>
                    <a:lnTo>
                      <a:pt x="18267" y="13819"/>
                    </a:lnTo>
                    <a:lnTo>
                      <a:pt x="19381" y="12381"/>
                    </a:lnTo>
                    <a:lnTo>
                      <a:pt x="21157" y="12381"/>
                    </a:lnTo>
                    <a:cubicBezTo>
                      <a:pt x="24576" y="12381"/>
                      <a:pt x="27345" y="9607"/>
                      <a:pt x="27345" y="6189"/>
                    </a:cubicBezTo>
                    <a:cubicBezTo>
                      <a:pt x="27345" y="2774"/>
                      <a:pt x="24576" y="1"/>
                      <a:pt x="21157" y="1"/>
                    </a:cubicBezTo>
                    <a:close/>
                  </a:path>
                </a:pathLst>
              </a:custGeom>
              <a:solidFill>
                <a:srgbClr val="76A5AF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4"/>
              <p:cNvSpPr/>
              <p:nvPr/>
            </p:nvSpPr>
            <p:spPr>
              <a:xfrm>
                <a:off x="5606992" y="4226393"/>
                <a:ext cx="853579" cy="1033509"/>
              </a:xfrm>
              <a:custGeom>
                <a:rect b="b" l="l" r="r" t="t"/>
                <a:pathLst>
                  <a:path extrusionOk="0" h="12357" w="10206">
                    <a:moveTo>
                      <a:pt x="6192" y="1"/>
                    </a:moveTo>
                    <a:cubicBezTo>
                      <a:pt x="2773" y="1"/>
                      <a:pt x="0" y="2774"/>
                      <a:pt x="0" y="6189"/>
                    </a:cubicBezTo>
                    <a:cubicBezTo>
                      <a:pt x="0" y="9431"/>
                      <a:pt x="2489" y="12090"/>
                      <a:pt x="5660" y="12357"/>
                    </a:cubicBezTo>
                    <a:lnTo>
                      <a:pt x="10206" y="1"/>
                    </a:lnTo>
                    <a:close/>
                  </a:path>
                </a:pathLst>
              </a:custGeom>
              <a:solidFill>
                <a:srgbClr val="76A5AF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4"/>
              <p:cNvSpPr/>
              <p:nvPr/>
            </p:nvSpPr>
            <p:spPr>
              <a:xfrm>
                <a:off x="6334398" y="4226393"/>
                <a:ext cx="730217" cy="1035516"/>
              </a:xfrm>
              <a:custGeom>
                <a:rect b="b" l="l" r="r" t="t"/>
                <a:pathLst>
                  <a:path extrusionOk="0" h="12381" w="8731">
                    <a:moveTo>
                      <a:pt x="4556" y="1"/>
                    </a:moveTo>
                    <a:lnTo>
                      <a:pt x="0" y="12381"/>
                    </a:lnTo>
                    <a:lnTo>
                      <a:pt x="4175" y="12381"/>
                    </a:lnTo>
                    <a:lnTo>
                      <a:pt x="8731" y="1"/>
                    </a:lnTo>
                    <a:close/>
                  </a:path>
                </a:pathLst>
              </a:custGeom>
              <a:solidFill>
                <a:srgbClr val="76A5AF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0" name="Google Shape;1350;p34"/>
            <p:cNvSpPr/>
            <p:nvPr/>
          </p:nvSpPr>
          <p:spPr>
            <a:xfrm>
              <a:off x="4209589" y="3512755"/>
              <a:ext cx="878971" cy="11828"/>
            </a:xfrm>
            <a:custGeom>
              <a:rect b="b" l="l" r="r" t="t"/>
              <a:pathLst>
                <a:path extrusionOk="0" h="349" w="25936">
                  <a:moveTo>
                    <a:pt x="175" y="1"/>
                  </a:moveTo>
                  <a:cubicBezTo>
                    <a:pt x="78" y="1"/>
                    <a:pt x="1" y="81"/>
                    <a:pt x="1" y="175"/>
                  </a:cubicBezTo>
                  <a:cubicBezTo>
                    <a:pt x="1" y="271"/>
                    <a:pt x="78" y="349"/>
                    <a:pt x="175" y="349"/>
                  </a:cubicBezTo>
                  <a:lnTo>
                    <a:pt x="25761" y="349"/>
                  </a:lnTo>
                  <a:cubicBezTo>
                    <a:pt x="25855" y="349"/>
                    <a:pt x="25935" y="271"/>
                    <a:pt x="25935" y="175"/>
                  </a:cubicBezTo>
                  <a:cubicBezTo>
                    <a:pt x="25935" y="81"/>
                    <a:pt x="25855" y="1"/>
                    <a:pt x="25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4597310" y="3584639"/>
              <a:ext cx="491269" cy="11828"/>
            </a:xfrm>
            <a:custGeom>
              <a:rect b="b" l="l" r="r" t="t"/>
              <a:pathLst>
                <a:path extrusionOk="0" h="349" w="14496">
                  <a:moveTo>
                    <a:pt x="175" y="1"/>
                  </a:moveTo>
                  <a:cubicBezTo>
                    <a:pt x="78" y="1"/>
                    <a:pt x="1" y="81"/>
                    <a:pt x="1" y="174"/>
                  </a:cubicBezTo>
                  <a:cubicBezTo>
                    <a:pt x="1" y="271"/>
                    <a:pt x="78" y="349"/>
                    <a:pt x="175" y="349"/>
                  </a:cubicBezTo>
                  <a:lnTo>
                    <a:pt x="14321" y="349"/>
                  </a:lnTo>
                  <a:cubicBezTo>
                    <a:pt x="14415" y="349"/>
                    <a:pt x="14495" y="271"/>
                    <a:pt x="14495" y="174"/>
                  </a:cubicBezTo>
                  <a:cubicBezTo>
                    <a:pt x="14495" y="81"/>
                    <a:pt x="14415" y="1"/>
                    <a:pt x="14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4209589" y="3584639"/>
              <a:ext cx="333783" cy="11828"/>
            </a:xfrm>
            <a:custGeom>
              <a:rect b="b" l="l" r="r" t="t"/>
              <a:pathLst>
                <a:path extrusionOk="0" h="349" w="9849">
                  <a:moveTo>
                    <a:pt x="175" y="1"/>
                  </a:moveTo>
                  <a:cubicBezTo>
                    <a:pt x="78" y="1"/>
                    <a:pt x="1" y="81"/>
                    <a:pt x="1" y="174"/>
                  </a:cubicBezTo>
                  <a:cubicBezTo>
                    <a:pt x="1" y="271"/>
                    <a:pt x="78" y="349"/>
                    <a:pt x="175" y="349"/>
                  </a:cubicBezTo>
                  <a:lnTo>
                    <a:pt x="9674" y="349"/>
                  </a:lnTo>
                  <a:cubicBezTo>
                    <a:pt x="9772" y="349"/>
                    <a:pt x="9849" y="271"/>
                    <a:pt x="9849" y="174"/>
                  </a:cubicBezTo>
                  <a:cubicBezTo>
                    <a:pt x="9849" y="81"/>
                    <a:pt x="9772" y="1"/>
                    <a:pt x="96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4918502" y="3656624"/>
              <a:ext cx="170094" cy="11828"/>
            </a:xfrm>
            <a:custGeom>
              <a:rect b="b" l="l" r="r" t="t"/>
              <a:pathLst>
                <a:path extrusionOk="0" h="349" w="5019">
                  <a:moveTo>
                    <a:pt x="174" y="0"/>
                  </a:moveTo>
                  <a:cubicBezTo>
                    <a:pt x="77" y="0"/>
                    <a:pt x="1" y="77"/>
                    <a:pt x="1" y="175"/>
                  </a:cubicBezTo>
                  <a:cubicBezTo>
                    <a:pt x="1" y="269"/>
                    <a:pt x="77" y="349"/>
                    <a:pt x="174" y="349"/>
                  </a:cubicBezTo>
                  <a:lnTo>
                    <a:pt x="4844" y="349"/>
                  </a:lnTo>
                  <a:cubicBezTo>
                    <a:pt x="4938" y="349"/>
                    <a:pt x="5018" y="269"/>
                    <a:pt x="5018" y="175"/>
                  </a:cubicBezTo>
                  <a:cubicBezTo>
                    <a:pt x="5018" y="77"/>
                    <a:pt x="4938" y="0"/>
                    <a:pt x="4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4209589" y="3656624"/>
              <a:ext cx="640453" cy="11828"/>
            </a:xfrm>
            <a:custGeom>
              <a:rect b="b" l="l" r="r" t="t"/>
              <a:pathLst>
                <a:path extrusionOk="0" h="349" w="18898">
                  <a:moveTo>
                    <a:pt x="175" y="0"/>
                  </a:moveTo>
                  <a:cubicBezTo>
                    <a:pt x="78" y="0"/>
                    <a:pt x="1" y="77"/>
                    <a:pt x="1" y="175"/>
                  </a:cubicBezTo>
                  <a:cubicBezTo>
                    <a:pt x="1" y="269"/>
                    <a:pt x="78" y="349"/>
                    <a:pt x="175" y="349"/>
                  </a:cubicBezTo>
                  <a:lnTo>
                    <a:pt x="18723" y="349"/>
                  </a:lnTo>
                  <a:cubicBezTo>
                    <a:pt x="18820" y="349"/>
                    <a:pt x="18897" y="269"/>
                    <a:pt x="18897" y="175"/>
                  </a:cubicBezTo>
                  <a:cubicBezTo>
                    <a:pt x="18897" y="77"/>
                    <a:pt x="18820" y="0"/>
                    <a:pt x="18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4209589" y="3728508"/>
              <a:ext cx="555322" cy="11828"/>
            </a:xfrm>
            <a:custGeom>
              <a:rect b="b" l="l" r="r" t="t"/>
              <a:pathLst>
                <a:path extrusionOk="0" h="349" w="16386">
                  <a:moveTo>
                    <a:pt x="175" y="0"/>
                  </a:moveTo>
                  <a:cubicBezTo>
                    <a:pt x="78" y="0"/>
                    <a:pt x="1" y="77"/>
                    <a:pt x="1" y="175"/>
                  </a:cubicBezTo>
                  <a:cubicBezTo>
                    <a:pt x="1" y="268"/>
                    <a:pt x="78" y="348"/>
                    <a:pt x="175" y="348"/>
                  </a:cubicBezTo>
                  <a:lnTo>
                    <a:pt x="16211" y="348"/>
                  </a:lnTo>
                  <a:cubicBezTo>
                    <a:pt x="16308" y="348"/>
                    <a:pt x="16385" y="268"/>
                    <a:pt x="16385" y="175"/>
                  </a:cubicBezTo>
                  <a:cubicBezTo>
                    <a:pt x="16385" y="77"/>
                    <a:pt x="16308" y="0"/>
                    <a:pt x="16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3487086" y="2235321"/>
              <a:ext cx="145286" cy="205983"/>
            </a:xfrm>
            <a:custGeom>
              <a:rect b="b" l="l" r="r" t="t"/>
              <a:pathLst>
                <a:path extrusionOk="0" h="6078" w="4287">
                  <a:moveTo>
                    <a:pt x="2187" y="1"/>
                  </a:moveTo>
                  <a:cubicBezTo>
                    <a:pt x="1831" y="1"/>
                    <a:pt x="1476" y="94"/>
                    <a:pt x="1165" y="272"/>
                  </a:cubicBezTo>
                  <a:cubicBezTo>
                    <a:pt x="1075" y="322"/>
                    <a:pt x="987" y="382"/>
                    <a:pt x="918" y="459"/>
                  </a:cubicBezTo>
                  <a:cubicBezTo>
                    <a:pt x="831" y="549"/>
                    <a:pt x="797" y="623"/>
                    <a:pt x="807" y="744"/>
                  </a:cubicBezTo>
                  <a:cubicBezTo>
                    <a:pt x="814" y="834"/>
                    <a:pt x="817" y="921"/>
                    <a:pt x="811" y="1011"/>
                  </a:cubicBezTo>
                  <a:cubicBezTo>
                    <a:pt x="800" y="1148"/>
                    <a:pt x="771" y="1282"/>
                    <a:pt x="740" y="1420"/>
                  </a:cubicBezTo>
                  <a:cubicBezTo>
                    <a:pt x="657" y="1781"/>
                    <a:pt x="674" y="2125"/>
                    <a:pt x="751" y="2487"/>
                  </a:cubicBezTo>
                  <a:cubicBezTo>
                    <a:pt x="780" y="2624"/>
                    <a:pt x="784" y="2771"/>
                    <a:pt x="731" y="2898"/>
                  </a:cubicBezTo>
                  <a:cubicBezTo>
                    <a:pt x="683" y="3012"/>
                    <a:pt x="593" y="3098"/>
                    <a:pt x="513" y="3186"/>
                  </a:cubicBezTo>
                  <a:cubicBezTo>
                    <a:pt x="345" y="3359"/>
                    <a:pt x="198" y="3553"/>
                    <a:pt x="108" y="3781"/>
                  </a:cubicBezTo>
                  <a:cubicBezTo>
                    <a:pt x="21" y="4009"/>
                    <a:pt x="1" y="4270"/>
                    <a:pt x="91" y="4497"/>
                  </a:cubicBezTo>
                  <a:cubicBezTo>
                    <a:pt x="138" y="4614"/>
                    <a:pt x="212" y="4721"/>
                    <a:pt x="269" y="4832"/>
                  </a:cubicBezTo>
                  <a:cubicBezTo>
                    <a:pt x="413" y="5119"/>
                    <a:pt x="436" y="5470"/>
                    <a:pt x="336" y="5778"/>
                  </a:cubicBezTo>
                  <a:cubicBezTo>
                    <a:pt x="312" y="5848"/>
                    <a:pt x="359" y="5922"/>
                    <a:pt x="433" y="5935"/>
                  </a:cubicBezTo>
                  <a:cubicBezTo>
                    <a:pt x="889" y="6019"/>
                    <a:pt x="1353" y="6077"/>
                    <a:pt x="1816" y="6077"/>
                  </a:cubicBezTo>
                  <a:cubicBezTo>
                    <a:pt x="1997" y="6077"/>
                    <a:pt x="2179" y="6068"/>
                    <a:pt x="2359" y="6049"/>
                  </a:cubicBezTo>
                  <a:cubicBezTo>
                    <a:pt x="3055" y="5976"/>
                    <a:pt x="3741" y="5731"/>
                    <a:pt x="4286" y="5269"/>
                  </a:cubicBezTo>
                  <a:lnTo>
                    <a:pt x="3209" y="663"/>
                  </a:lnTo>
                  <a:cubicBezTo>
                    <a:pt x="3025" y="396"/>
                    <a:pt x="2807" y="121"/>
                    <a:pt x="2497" y="35"/>
                  </a:cubicBezTo>
                  <a:cubicBezTo>
                    <a:pt x="2406" y="11"/>
                    <a:pt x="2316" y="4"/>
                    <a:pt x="2222" y="1"/>
                  </a:cubicBezTo>
                  <a:cubicBezTo>
                    <a:pt x="2210" y="1"/>
                    <a:pt x="2198" y="1"/>
                    <a:pt x="218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3516131" y="2201361"/>
              <a:ext cx="168366" cy="202527"/>
            </a:xfrm>
            <a:custGeom>
              <a:rect b="b" l="l" r="r" t="t"/>
              <a:pathLst>
                <a:path extrusionOk="0" h="5976" w="4968">
                  <a:moveTo>
                    <a:pt x="1594" y="1"/>
                  </a:moveTo>
                  <a:cubicBezTo>
                    <a:pt x="958" y="1"/>
                    <a:pt x="423" y="255"/>
                    <a:pt x="268" y="956"/>
                  </a:cubicBezTo>
                  <a:cubicBezTo>
                    <a:pt x="0" y="2174"/>
                    <a:pt x="204" y="5462"/>
                    <a:pt x="1118" y="5874"/>
                  </a:cubicBezTo>
                  <a:cubicBezTo>
                    <a:pt x="1277" y="5945"/>
                    <a:pt x="1444" y="5976"/>
                    <a:pt x="1612" y="5976"/>
                  </a:cubicBezTo>
                  <a:cubicBezTo>
                    <a:pt x="2406" y="5976"/>
                    <a:pt x="3238" y="5293"/>
                    <a:pt x="3522" y="4954"/>
                  </a:cubicBezTo>
                  <a:cubicBezTo>
                    <a:pt x="4021" y="4352"/>
                    <a:pt x="4967" y="1809"/>
                    <a:pt x="4121" y="1000"/>
                  </a:cubicBezTo>
                  <a:cubicBezTo>
                    <a:pt x="3621" y="523"/>
                    <a:pt x="2505" y="1"/>
                    <a:pt x="1594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3595607" y="2326590"/>
              <a:ext cx="108855" cy="199849"/>
            </a:xfrm>
            <a:custGeom>
              <a:rect b="b" l="l" r="r" t="t"/>
              <a:pathLst>
                <a:path extrusionOk="0" h="5897" w="3212">
                  <a:moveTo>
                    <a:pt x="1686" y="1"/>
                  </a:moveTo>
                  <a:lnTo>
                    <a:pt x="0" y="1436"/>
                  </a:lnTo>
                  <a:lnTo>
                    <a:pt x="666" y="3854"/>
                  </a:lnTo>
                  <a:lnTo>
                    <a:pt x="402" y="4507"/>
                  </a:lnTo>
                  <a:cubicBezTo>
                    <a:pt x="402" y="4507"/>
                    <a:pt x="224" y="5811"/>
                    <a:pt x="442" y="5878"/>
                  </a:cubicBezTo>
                  <a:cubicBezTo>
                    <a:pt x="483" y="5891"/>
                    <a:pt x="526" y="5896"/>
                    <a:pt x="571" y="5896"/>
                  </a:cubicBezTo>
                  <a:cubicBezTo>
                    <a:pt x="1481" y="5896"/>
                    <a:pt x="3212" y="3483"/>
                    <a:pt x="3212" y="3483"/>
                  </a:cubicBezTo>
                  <a:lnTo>
                    <a:pt x="1686" y="1"/>
                  </a:ln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3478579" y="2181569"/>
              <a:ext cx="209542" cy="144371"/>
            </a:xfrm>
            <a:custGeom>
              <a:rect b="b" l="l" r="r" t="t"/>
              <a:pathLst>
                <a:path extrusionOk="0" h="4260" w="6183">
                  <a:moveTo>
                    <a:pt x="2547" y="0"/>
                  </a:moveTo>
                  <a:cubicBezTo>
                    <a:pt x="1491" y="0"/>
                    <a:pt x="0" y="1061"/>
                    <a:pt x="790" y="2945"/>
                  </a:cubicBezTo>
                  <a:cubicBezTo>
                    <a:pt x="790" y="2945"/>
                    <a:pt x="1576" y="2216"/>
                    <a:pt x="2587" y="1249"/>
                  </a:cubicBezTo>
                  <a:cubicBezTo>
                    <a:pt x="3225" y="3250"/>
                    <a:pt x="5651" y="4260"/>
                    <a:pt x="5651" y="4260"/>
                  </a:cubicBezTo>
                  <a:cubicBezTo>
                    <a:pt x="5651" y="4260"/>
                    <a:pt x="6183" y="3132"/>
                    <a:pt x="5865" y="1741"/>
                  </a:cubicBezTo>
                  <a:cubicBezTo>
                    <a:pt x="5629" y="712"/>
                    <a:pt x="4447" y="18"/>
                    <a:pt x="3310" y="18"/>
                  </a:cubicBezTo>
                  <a:cubicBezTo>
                    <a:pt x="3175" y="18"/>
                    <a:pt x="3040" y="28"/>
                    <a:pt x="2908" y="48"/>
                  </a:cubicBezTo>
                  <a:cubicBezTo>
                    <a:pt x="2797" y="16"/>
                    <a:pt x="2675" y="0"/>
                    <a:pt x="254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3567240" y="2163606"/>
              <a:ext cx="254311" cy="278508"/>
            </a:xfrm>
            <a:custGeom>
              <a:rect b="b" l="l" r="r" t="t"/>
              <a:pathLst>
                <a:path extrusionOk="0" h="8218" w="7504">
                  <a:moveTo>
                    <a:pt x="1458" y="0"/>
                  </a:moveTo>
                  <a:cubicBezTo>
                    <a:pt x="892" y="0"/>
                    <a:pt x="352" y="173"/>
                    <a:pt x="1" y="641"/>
                  </a:cubicBezTo>
                  <a:lnTo>
                    <a:pt x="1941" y="4101"/>
                  </a:lnTo>
                  <a:cubicBezTo>
                    <a:pt x="2189" y="4294"/>
                    <a:pt x="2426" y="4529"/>
                    <a:pt x="2520" y="4830"/>
                  </a:cubicBezTo>
                  <a:cubicBezTo>
                    <a:pt x="2624" y="5154"/>
                    <a:pt x="2543" y="5506"/>
                    <a:pt x="2490" y="5840"/>
                  </a:cubicBezTo>
                  <a:cubicBezTo>
                    <a:pt x="2436" y="6178"/>
                    <a:pt x="2412" y="6549"/>
                    <a:pt x="2607" y="6830"/>
                  </a:cubicBezTo>
                  <a:cubicBezTo>
                    <a:pt x="2687" y="6944"/>
                    <a:pt x="2797" y="7037"/>
                    <a:pt x="2864" y="7158"/>
                  </a:cubicBezTo>
                  <a:cubicBezTo>
                    <a:pt x="2995" y="7396"/>
                    <a:pt x="2938" y="7774"/>
                    <a:pt x="2905" y="8075"/>
                  </a:cubicBezTo>
                  <a:cubicBezTo>
                    <a:pt x="2895" y="8150"/>
                    <a:pt x="2954" y="8218"/>
                    <a:pt x="3028" y="8218"/>
                  </a:cubicBezTo>
                  <a:cubicBezTo>
                    <a:pt x="3035" y="8218"/>
                    <a:pt x="3043" y="8217"/>
                    <a:pt x="3052" y="8215"/>
                  </a:cubicBezTo>
                  <a:cubicBezTo>
                    <a:pt x="3754" y="8098"/>
                    <a:pt x="4614" y="7686"/>
                    <a:pt x="5239" y="7436"/>
                  </a:cubicBezTo>
                  <a:cubicBezTo>
                    <a:pt x="6099" y="7088"/>
                    <a:pt x="6728" y="7258"/>
                    <a:pt x="7504" y="6730"/>
                  </a:cubicBezTo>
                  <a:cubicBezTo>
                    <a:pt x="7504" y="5807"/>
                    <a:pt x="6791" y="5234"/>
                    <a:pt x="6644" y="5047"/>
                  </a:cubicBezTo>
                  <a:cubicBezTo>
                    <a:pt x="6293" y="4606"/>
                    <a:pt x="6621" y="3907"/>
                    <a:pt x="6353" y="3408"/>
                  </a:cubicBezTo>
                  <a:cubicBezTo>
                    <a:pt x="6162" y="3047"/>
                    <a:pt x="5727" y="2909"/>
                    <a:pt x="5376" y="2696"/>
                  </a:cubicBezTo>
                  <a:cubicBezTo>
                    <a:pt x="4620" y="2231"/>
                    <a:pt x="4359" y="1529"/>
                    <a:pt x="3707" y="829"/>
                  </a:cubicBezTo>
                  <a:cubicBezTo>
                    <a:pt x="3350" y="449"/>
                    <a:pt x="2371" y="0"/>
                    <a:pt x="145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3629838" y="2129817"/>
              <a:ext cx="65543" cy="55546"/>
            </a:xfrm>
            <a:custGeom>
              <a:rect b="b" l="l" r="r" t="t"/>
              <a:pathLst>
                <a:path extrusionOk="0" h="1639" w="1934">
                  <a:moveTo>
                    <a:pt x="781" y="1"/>
                  </a:moveTo>
                  <a:cubicBezTo>
                    <a:pt x="476" y="1"/>
                    <a:pt x="179" y="137"/>
                    <a:pt x="74" y="451"/>
                  </a:cubicBezTo>
                  <a:cubicBezTo>
                    <a:pt x="0" y="675"/>
                    <a:pt x="54" y="920"/>
                    <a:pt x="138" y="1141"/>
                  </a:cubicBezTo>
                  <a:cubicBezTo>
                    <a:pt x="201" y="1296"/>
                    <a:pt x="316" y="1473"/>
                    <a:pt x="479" y="1473"/>
                  </a:cubicBezTo>
                  <a:cubicBezTo>
                    <a:pt x="488" y="1473"/>
                    <a:pt x="496" y="1472"/>
                    <a:pt x="505" y="1471"/>
                  </a:cubicBezTo>
                  <a:lnTo>
                    <a:pt x="763" y="1638"/>
                  </a:lnTo>
                  <a:cubicBezTo>
                    <a:pt x="1058" y="1582"/>
                    <a:pt x="1462" y="1522"/>
                    <a:pt x="1657" y="1264"/>
                  </a:cubicBezTo>
                  <a:cubicBezTo>
                    <a:pt x="1933" y="893"/>
                    <a:pt x="1683" y="384"/>
                    <a:pt x="1339" y="161"/>
                  </a:cubicBezTo>
                  <a:cubicBezTo>
                    <a:pt x="1182" y="58"/>
                    <a:pt x="980" y="1"/>
                    <a:pt x="78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3625534" y="2306255"/>
              <a:ext cx="42532" cy="54360"/>
            </a:xfrm>
            <a:custGeom>
              <a:rect b="b" l="l" r="r" t="t"/>
              <a:pathLst>
                <a:path extrusionOk="0" h="1604" w="1255">
                  <a:moveTo>
                    <a:pt x="761" y="0"/>
                  </a:moveTo>
                  <a:cubicBezTo>
                    <a:pt x="605" y="0"/>
                    <a:pt x="444" y="97"/>
                    <a:pt x="308" y="190"/>
                  </a:cubicBezTo>
                  <a:cubicBezTo>
                    <a:pt x="271" y="216"/>
                    <a:pt x="228" y="246"/>
                    <a:pt x="224" y="293"/>
                  </a:cubicBezTo>
                  <a:lnTo>
                    <a:pt x="0" y="1310"/>
                  </a:lnTo>
                  <a:cubicBezTo>
                    <a:pt x="48" y="1523"/>
                    <a:pt x="202" y="1604"/>
                    <a:pt x="377" y="1604"/>
                  </a:cubicBezTo>
                  <a:cubicBezTo>
                    <a:pt x="586" y="1604"/>
                    <a:pt x="826" y="1490"/>
                    <a:pt x="953" y="1354"/>
                  </a:cubicBezTo>
                  <a:cubicBezTo>
                    <a:pt x="1214" y="1069"/>
                    <a:pt x="1254" y="611"/>
                    <a:pt x="1117" y="270"/>
                  </a:cubicBezTo>
                  <a:cubicBezTo>
                    <a:pt x="1074" y="166"/>
                    <a:pt x="1001" y="72"/>
                    <a:pt x="900" y="29"/>
                  </a:cubicBezTo>
                  <a:cubicBezTo>
                    <a:pt x="855" y="9"/>
                    <a:pt x="808" y="0"/>
                    <a:pt x="761" y="0"/>
                  </a:cubicBezTo>
                  <a:close/>
                </a:path>
              </a:pathLst>
            </a:custGeom>
            <a:solidFill>
              <a:srgbClr val="D4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3601166" y="2366718"/>
              <a:ext cx="40363" cy="34941"/>
            </a:xfrm>
            <a:custGeom>
              <a:rect b="b" l="l" r="r" t="t"/>
              <a:pathLst>
                <a:path extrusionOk="0" h="1031" w="1191">
                  <a:moveTo>
                    <a:pt x="1033" y="1"/>
                  </a:moveTo>
                  <a:cubicBezTo>
                    <a:pt x="746" y="617"/>
                    <a:pt x="10" y="864"/>
                    <a:pt x="0" y="867"/>
                  </a:cubicBezTo>
                  <a:lnTo>
                    <a:pt x="57" y="1031"/>
                  </a:lnTo>
                  <a:cubicBezTo>
                    <a:pt x="87" y="1021"/>
                    <a:pt x="870" y="757"/>
                    <a:pt x="1191" y="75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rgbClr val="D4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3255606" y="2522516"/>
              <a:ext cx="460158" cy="449686"/>
            </a:xfrm>
            <a:custGeom>
              <a:rect b="b" l="l" r="r" t="t"/>
              <a:pathLst>
                <a:path extrusionOk="0" h="13269" w="13578">
                  <a:moveTo>
                    <a:pt x="11664" y="0"/>
                  </a:moveTo>
                  <a:cubicBezTo>
                    <a:pt x="11048" y="0"/>
                    <a:pt x="10382" y="329"/>
                    <a:pt x="9832" y="1030"/>
                  </a:cubicBezTo>
                  <a:cubicBezTo>
                    <a:pt x="8370" y="2896"/>
                    <a:pt x="6684" y="9383"/>
                    <a:pt x="6684" y="9383"/>
                  </a:cubicBezTo>
                  <a:lnTo>
                    <a:pt x="188" y="3606"/>
                  </a:lnTo>
                  <a:lnTo>
                    <a:pt x="188" y="3606"/>
                  </a:lnTo>
                  <a:cubicBezTo>
                    <a:pt x="188" y="3606"/>
                    <a:pt x="1" y="4114"/>
                    <a:pt x="318" y="4981"/>
                  </a:cubicBezTo>
                  <a:cubicBezTo>
                    <a:pt x="729" y="6098"/>
                    <a:pt x="5148" y="13005"/>
                    <a:pt x="7952" y="13263"/>
                  </a:cubicBezTo>
                  <a:cubicBezTo>
                    <a:pt x="7994" y="13267"/>
                    <a:pt x="8036" y="13269"/>
                    <a:pt x="8078" y="13269"/>
                  </a:cubicBezTo>
                  <a:cubicBezTo>
                    <a:pt x="10842" y="13269"/>
                    <a:pt x="13578" y="5072"/>
                    <a:pt x="13578" y="2522"/>
                  </a:cubicBezTo>
                  <a:cubicBezTo>
                    <a:pt x="13578" y="908"/>
                    <a:pt x="12689" y="0"/>
                    <a:pt x="11664" y="0"/>
                  </a:cubicBezTo>
                  <a:close/>
                </a:path>
              </a:pathLst>
            </a:custGeom>
            <a:solidFill>
              <a:srgbClr val="D4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3300377" y="2652930"/>
              <a:ext cx="59545" cy="68695"/>
            </a:xfrm>
            <a:custGeom>
              <a:rect b="b" l="l" r="r" t="t"/>
              <a:pathLst>
                <a:path extrusionOk="0" h="2027" w="1757">
                  <a:moveTo>
                    <a:pt x="245" y="0"/>
                  </a:moveTo>
                  <a:cubicBezTo>
                    <a:pt x="220" y="0"/>
                    <a:pt x="196" y="5"/>
                    <a:pt x="174" y="16"/>
                  </a:cubicBezTo>
                  <a:cubicBezTo>
                    <a:pt x="1" y="96"/>
                    <a:pt x="182" y="558"/>
                    <a:pt x="251" y="688"/>
                  </a:cubicBezTo>
                  <a:cubicBezTo>
                    <a:pt x="352" y="872"/>
                    <a:pt x="489" y="1032"/>
                    <a:pt x="626" y="1186"/>
                  </a:cubicBezTo>
                  <a:lnTo>
                    <a:pt x="1757" y="2026"/>
                  </a:lnTo>
                  <a:cubicBezTo>
                    <a:pt x="1650" y="1641"/>
                    <a:pt x="1222" y="999"/>
                    <a:pt x="994" y="685"/>
                  </a:cubicBezTo>
                  <a:cubicBezTo>
                    <a:pt x="878" y="526"/>
                    <a:pt x="501" y="0"/>
                    <a:pt x="245" y="0"/>
                  </a:cubicBezTo>
                  <a:close/>
                </a:path>
              </a:pathLst>
            </a:custGeom>
            <a:solidFill>
              <a:srgbClr val="D4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3171487" y="4070438"/>
              <a:ext cx="333206" cy="293860"/>
            </a:xfrm>
            <a:custGeom>
              <a:rect b="b" l="l" r="r" t="t"/>
              <a:pathLst>
                <a:path extrusionOk="0" h="8671" w="9832">
                  <a:moveTo>
                    <a:pt x="9831" y="0"/>
                  </a:moveTo>
                  <a:lnTo>
                    <a:pt x="5543" y="402"/>
                  </a:lnTo>
                  <a:lnTo>
                    <a:pt x="4433" y="5804"/>
                  </a:lnTo>
                  <a:cubicBezTo>
                    <a:pt x="4433" y="5804"/>
                    <a:pt x="0" y="8410"/>
                    <a:pt x="0" y="8463"/>
                  </a:cubicBezTo>
                  <a:cubicBezTo>
                    <a:pt x="0" y="8520"/>
                    <a:pt x="4218" y="8671"/>
                    <a:pt x="4218" y="8671"/>
                  </a:cubicBezTo>
                  <a:lnTo>
                    <a:pt x="6085" y="7760"/>
                  </a:lnTo>
                  <a:lnTo>
                    <a:pt x="7908" y="7760"/>
                  </a:lnTo>
                  <a:cubicBezTo>
                    <a:pt x="8122" y="7760"/>
                    <a:pt x="8283" y="7560"/>
                    <a:pt x="8232" y="7352"/>
                  </a:cubicBezTo>
                  <a:lnTo>
                    <a:pt x="7855" y="5687"/>
                  </a:lnTo>
                  <a:lnTo>
                    <a:pt x="9831" y="0"/>
                  </a:lnTo>
                  <a:close/>
                </a:path>
              </a:pathLst>
            </a:custGeom>
            <a:solidFill>
              <a:srgbClr val="D4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3147356" y="4281310"/>
              <a:ext cx="306332" cy="96146"/>
            </a:xfrm>
            <a:custGeom>
              <a:rect b="b" l="l" r="r" t="t"/>
              <a:pathLst>
                <a:path extrusionOk="0" h="2837" w="9039">
                  <a:moveTo>
                    <a:pt x="4175" y="0"/>
                  </a:moveTo>
                  <a:cubicBezTo>
                    <a:pt x="4175" y="0"/>
                    <a:pt x="1679" y="1234"/>
                    <a:pt x="1016" y="1619"/>
                  </a:cubicBezTo>
                  <a:cubicBezTo>
                    <a:pt x="0" y="2208"/>
                    <a:pt x="130" y="2836"/>
                    <a:pt x="712" y="2836"/>
                  </a:cubicBezTo>
                  <a:lnTo>
                    <a:pt x="4860" y="2836"/>
                  </a:lnTo>
                  <a:cubicBezTo>
                    <a:pt x="4994" y="2836"/>
                    <a:pt x="5128" y="2793"/>
                    <a:pt x="5235" y="2710"/>
                  </a:cubicBezTo>
                  <a:lnTo>
                    <a:pt x="6219" y="1950"/>
                  </a:lnTo>
                  <a:cubicBezTo>
                    <a:pt x="6299" y="1890"/>
                    <a:pt x="6395" y="1856"/>
                    <a:pt x="6496" y="1856"/>
                  </a:cubicBezTo>
                  <a:lnTo>
                    <a:pt x="6784" y="1856"/>
                  </a:lnTo>
                  <a:lnTo>
                    <a:pt x="6784" y="2836"/>
                  </a:lnTo>
                  <a:lnTo>
                    <a:pt x="9038" y="2836"/>
                  </a:lnTo>
                  <a:lnTo>
                    <a:pt x="9038" y="1538"/>
                  </a:lnTo>
                  <a:lnTo>
                    <a:pt x="6784" y="1538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3398087" y="4274024"/>
              <a:ext cx="47344" cy="67746"/>
            </a:xfrm>
            <a:custGeom>
              <a:rect b="b" l="l" r="r" t="t"/>
              <a:pathLst>
                <a:path extrusionOk="0" h="1999" w="1397">
                  <a:moveTo>
                    <a:pt x="1272" y="1"/>
                  </a:moveTo>
                  <a:lnTo>
                    <a:pt x="1" y="1757"/>
                  </a:lnTo>
                  <a:lnTo>
                    <a:pt x="326" y="1998"/>
                  </a:lnTo>
                  <a:lnTo>
                    <a:pt x="1396" y="553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3287227" y="2861024"/>
              <a:ext cx="704946" cy="1308018"/>
            </a:xfrm>
            <a:custGeom>
              <a:rect b="b" l="l" r="r" t="t"/>
              <a:pathLst>
                <a:path extrusionOk="0" h="38596" w="20801">
                  <a:moveTo>
                    <a:pt x="17398" y="0"/>
                  </a:moveTo>
                  <a:lnTo>
                    <a:pt x="11334" y="502"/>
                  </a:lnTo>
                  <a:lnTo>
                    <a:pt x="11334" y="2636"/>
                  </a:lnTo>
                  <a:cubicBezTo>
                    <a:pt x="11334" y="2636"/>
                    <a:pt x="4570" y="16428"/>
                    <a:pt x="3489" y="19365"/>
                  </a:cubicBezTo>
                  <a:cubicBezTo>
                    <a:pt x="2406" y="22305"/>
                    <a:pt x="0" y="38595"/>
                    <a:pt x="0" y="38595"/>
                  </a:cubicBezTo>
                  <a:lnTo>
                    <a:pt x="7500" y="38595"/>
                  </a:lnTo>
                  <a:lnTo>
                    <a:pt x="10337" y="22151"/>
                  </a:lnTo>
                  <a:cubicBezTo>
                    <a:pt x="10337" y="22151"/>
                    <a:pt x="15482" y="12992"/>
                    <a:pt x="17013" y="10801"/>
                  </a:cubicBezTo>
                  <a:cubicBezTo>
                    <a:pt x="20800" y="5372"/>
                    <a:pt x="17398" y="1"/>
                    <a:pt x="17398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3458312" y="3214274"/>
              <a:ext cx="307484" cy="955224"/>
            </a:xfrm>
            <a:custGeom>
              <a:rect b="b" l="l" r="r" t="t"/>
              <a:pathLst>
                <a:path extrusionOk="0" h="28186" w="9073">
                  <a:moveTo>
                    <a:pt x="8928" y="0"/>
                  </a:moveTo>
                  <a:cubicBezTo>
                    <a:pt x="7413" y="2174"/>
                    <a:pt x="2891" y="11594"/>
                    <a:pt x="2847" y="11688"/>
                  </a:cubicBezTo>
                  <a:lnTo>
                    <a:pt x="2840" y="11701"/>
                  </a:lnTo>
                  <a:lnTo>
                    <a:pt x="0" y="28156"/>
                  </a:lnTo>
                  <a:lnTo>
                    <a:pt x="171" y="28185"/>
                  </a:lnTo>
                  <a:lnTo>
                    <a:pt x="3008" y="11755"/>
                  </a:lnTo>
                  <a:cubicBezTo>
                    <a:pt x="3185" y="11383"/>
                    <a:pt x="7587" y="2231"/>
                    <a:pt x="9072" y="101"/>
                  </a:cubicBezTo>
                  <a:lnTo>
                    <a:pt x="8928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3478613" y="3214274"/>
              <a:ext cx="306671" cy="950920"/>
            </a:xfrm>
            <a:custGeom>
              <a:rect b="b" l="l" r="r" t="t"/>
              <a:pathLst>
                <a:path extrusionOk="0" h="28059" w="9049">
                  <a:moveTo>
                    <a:pt x="8904" y="0"/>
                  </a:moveTo>
                  <a:cubicBezTo>
                    <a:pt x="8828" y="114"/>
                    <a:pt x="8740" y="244"/>
                    <a:pt x="8647" y="395"/>
                  </a:cubicBezTo>
                  <a:lnTo>
                    <a:pt x="8794" y="485"/>
                  </a:lnTo>
                  <a:cubicBezTo>
                    <a:pt x="8884" y="341"/>
                    <a:pt x="8972" y="211"/>
                    <a:pt x="9049" y="101"/>
                  </a:cubicBezTo>
                  <a:lnTo>
                    <a:pt x="8904" y="0"/>
                  </a:lnTo>
                  <a:close/>
                  <a:moveTo>
                    <a:pt x="8463" y="693"/>
                  </a:moveTo>
                  <a:cubicBezTo>
                    <a:pt x="8386" y="820"/>
                    <a:pt x="8309" y="954"/>
                    <a:pt x="8226" y="1095"/>
                  </a:cubicBezTo>
                  <a:lnTo>
                    <a:pt x="8376" y="1181"/>
                  </a:lnTo>
                  <a:cubicBezTo>
                    <a:pt x="8456" y="1041"/>
                    <a:pt x="8537" y="907"/>
                    <a:pt x="8614" y="783"/>
                  </a:cubicBezTo>
                  <a:lnTo>
                    <a:pt x="8463" y="693"/>
                  </a:lnTo>
                  <a:close/>
                  <a:moveTo>
                    <a:pt x="8052" y="1399"/>
                  </a:moveTo>
                  <a:cubicBezTo>
                    <a:pt x="7978" y="1529"/>
                    <a:pt x="7901" y="1666"/>
                    <a:pt x="7824" y="1803"/>
                  </a:cubicBezTo>
                  <a:lnTo>
                    <a:pt x="7975" y="1890"/>
                  </a:lnTo>
                  <a:cubicBezTo>
                    <a:pt x="8055" y="1750"/>
                    <a:pt x="8129" y="1612"/>
                    <a:pt x="8202" y="1486"/>
                  </a:cubicBezTo>
                  <a:lnTo>
                    <a:pt x="8052" y="1399"/>
                  </a:lnTo>
                  <a:close/>
                  <a:moveTo>
                    <a:pt x="7657" y="2111"/>
                  </a:moveTo>
                  <a:cubicBezTo>
                    <a:pt x="7584" y="2245"/>
                    <a:pt x="7510" y="2382"/>
                    <a:pt x="7433" y="2520"/>
                  </a:cubicBezTo>
                  <a:lnTo>
                    <a:pt x="7587" y="2603"/>
                  </a:lnTo>
                  <a:cubicBezTo>
                    <a:pt x="7660" y="2463"/>
                    <a:pt x="7737" y="2328"/>
                    <a:pt x="7808" y="2194"/>
                  </a:cubicBezTo>
                  <a:lnTo>
                    <a:pt x="7657" y="2111"/>
                  </a:lnTo>
                  <a:close/>
                  <a:moveTo>
                    <a:pt x="7269" y="2827"/>
                  </a:moveTo>
                  <a:lnTo>
                    <a:pt x="7051" y="3238"/>
                  </a:lnTo>
                  <a:lnTo>
                    <a:pt x="7202" y="3318"/>
                  </a:lnTo>
                  <a:lnTo>
                    <a:pt x="7423" y="2910"/>
                  </a:lnTo>
                  <a:lnTo>
                    <a:pt x="7269" y="2827"/>
                  </a:lnTo>
                  <a:close/>
                  <a:moveTo>
                    <a:pt x="6888" y="3546"/>
                  </a:moveTo>
                  <a:lnTo>
                    <a:pt x="6670" y="3957"/>
                  </a:lnTo>
                  <a:lnTo>
                    <a:pt x="6827" y="4038"/>
                  </a:lnTo>
                  <a:lnTo>
                    <a:pt x="7042" y="3627"/>
                  </a:lnTo>
                  <a:lnTo>
                    <a:pt x="6888" y="3546"/>
                  </a:lnTo>
                  <a:close/>
                  <a:moveTo>
                    <a:pt x="6509" y="4269"/>
                  </a:moveTo>
                  <a:lnTo>
                    <a:pt x="6299" y="4680"/>
                  </a:lnTo>
                  <a:lnTo>
                    <a:pt x="6452" y="4760"/>
                  </a:lnTo>
                  <a:lnTo>
                    <a:pt x="6667" y="4349"/>
                  </a:lnTo>
                  <a:lnTo>
                    <a:pt x="6509" y="4269"/>
                  </a:lnTo>
                  <a:close/>
                  <a:moveTo>
                    <a:pt x="6139" y="4991"/>
                  </a:moveTo>
                  <a:lnTo>
                    <a:pt x="5927" y="5406"/>
                  </a:lnTo>
                  <a:lnTo>
                    <a:pt x="6082" y="5483"/>
                  </a:lnTo>
                  <a:lnTo>
                    <a:pt x="6295" y="5072"/>
                  </a:lnTo>
                  <a:lnTo>
                    <a:pt x="6139" y="4991"/>
                  </a:lnTo>
                  <a:close/>
                  <a:moveTo>
                    <a:pt x="5770" y="5717"/>
                  </a:moveTo>
                  <a:lnTo>
                    <a:pt x="5560" y="6132"/>
                  </a:lnTo>
                  <a:lnTo>
                    <a:pt x="5713" y="6208"/>
                  </a:lnTo>
                  <a:lnTo>
                    <a:pt x="5924" y="5794"/>
                  </a:lnTo>
                  <a:lnTo>
                    <a:pt x="5770" y="5717"/>
                  </a:lnTo>
                  <a:close/>
                  <a:moveTo>
                    <a:pt x="5402" y="6443"/>
                  </a:moveTo>
                  <a:lnTo>
                    <a:pt x="5195" y="6858"/>
                  </a:lnTo>
                  <a:lnTo>
                    <a:pt x="5349" y="6935"/>
                  </a:lnTo>
                  <a:lnTo>
                    <a:pt x="5557" y="6520"/>
                  </a:lnTo>
                  <a:lnTo>
                    <a:pt x="5402" y="6443"/>
                  </a:lnTo>
                  <a:close/>
                  <a:moveTo>
                    <a:pt x="5038" y="7169"/>
                  </a:moveTo>
                  <a:lnTo>
                    <a:pt x="4830" y="7587"/>
                  </a:lnTo>
                  <a:lnTo>
                    <a:pt x="4984" y="7664"/>
                  </a:lnTo>
                  <a:lnTo>
                    <a:pt x="5191" y="7249"/>
                  </a:lnTo>
                  <a:lnTo>
                    <a:pt x="5038" y="7169"/>
                  </a:lnTo>
                  <a:close/>
                  <a:moveTo>
                    <a:pt x="4677" y="7898"/>
                  </a:moveTo>
                  <a:lnTo>
                    <a:pt x="4469" y="8316"/>
                  </a:lnTo>
                  <a:lnTo>
                    <a:pt x="4623" y="8393"/>
                  </a:lnTo>
                  <a:lnTo>
                    <a:pt x="4830" y="7975"/>
                  </a:lnTo>
                  <a:lnTo>
                    <a:pt x="4677" y="7898"/>
                  </a:lnTo>
                  <a:close/>
                  <a:moveTo>
                    <a:pt x="4315" y="8627"/>
                  </a:moveTo>
                  <a:lnTo>
                    <a:pt x="4107" y="9046"/>
                  </a:lnTo>
                  <a:lnTo>
                    <a:pt x="4265" y="9123"/>
                  </a:lnTo>
                  <a:lnTo>
                    <a:pt x="4469" y="8704"/>
                  </a:lnTo>
                  <a:lnTo>
                    <a:pt x="4315" y="8627"/>
                  </a:lnTo>
                  <a:close/>
                  <a:moveTo>
                    <a:pt x="3954" y="9356"/>
                  </a:moveTo>
                  <a:lnTo>
                    <a:pt x="3750" y="9775"/>
                  </a:lnTo>
                  <a:lnTo>
                    <a:pt x="3907" y="9852"/>
                  </a:lnTo>
                  <a:lnTo>
                    <a:pt x="4111" y="9433"/>
                  </a:lnTo>
                  <a:lnTo>
                    <a:pt x="3954" y="9356"/>
                  </a:lnTo>
                  <a:close/>
                  <a:moveTo>
                    <a:pt x="3596" y="10089"/>
                  </a:moveTo>
                  <a:lnTo>
                    <a:pt x="3392" y="10507"/>
                  </a:lnTo>
                  <a:lnTo>
                    <a:pt x="3550" y="10584"/>
                  </a:lnTo>
                  <a:lnTo>
                    <a:pt x="3753" y="10166"/>
                  </a:lnTo>
                  <a:lnTo>
                    <a:pt x="3596" y="10089"/>
                  </a:lnTo>
                  <a:close/>
                  <a:moveTo>
                    <a:pt x="3241" y="10821"/>
                  </a:moveTo>
                  <a:lnTo>
                    <a:pt x="3037" y="11240"/>
                  </a:lnTo>
                  <a:lnTo>
                    <a:pt x="3195" y="11317"/>
                  </a:lnTo>
                  <a:lnTo>
                    <a:pt x="3399" y="10898"/>
                  </a:lnTo>
                  <a:lnTo>
                    <a:pt x="3241" y="10821"/>
                  </a:lnTo>
                  <a:close/>
                  <a:moveTo>
                    <a:pt x="2887" y="11558"/>
                  </a:moveTo>
                  <a:lnTo>
                    <a:pt x="2853" y="11627"/>
                  </a:lnTo>
                  <a:lnTo>
                    <a:pt x="2830" y="11621"/>
                  </a:lnTo>
                  <a:lnTo>
                    <a:pt x="2760" y="12026"/>
                  </a:lnTo>
                  <a:lnTo>
                    <a:pt x="2931" y="12056"/>
                  </a:lnTo>
                  <a:lnTo>
                    <a:pt x="2984" y="11752"/>
                  </a:lnTo>
                  <a:cubicBezTo>
                    <a:pt x="2991" y="11741"/>
                    <a:pt x="2994" y="11732"/>
                    <a:pt x="3000" y="11721"/>
                  </a:cubicBezTo>
                  <a:lnTo>
                    <a:pt x="3041" y="11631"/>
                  </a:lnTo>
                  <a:lnTo>
                    <a:pt x="2887" y="11558"/>
                  </a:lnTo>
                  <a:close/>
                  <a:moveTo>
                    <a:pt x="2699" y="12370"/>
                  </a:moveTo>
                  <a:lnTo>
                    <a:pt x="2622" y="12828"/>
                  </a:lnTo>
                  <a:lnTo>
                    <a:pt x="2793" y="12856"/>
                  </a:lnTo>
                  <a:lnTo>
                    <a:pt x="2874" y="12400"/>
                  </a:lnTo>
                  <a:lnTo>
                    <a:pt x="2699" y="12370"/>
                  </a:lnTo>
                  <a:close/>
                  <a:moveTo>
                    <a:pt x="2562" y="13170"/>
                  </a:moveTo>
                  <a:lnTo>
                    <a:pt x="2486" y="13628"/>
                  </a:lnTo>
                  <a:lnTo>
                    <a:pt x="2656" y="13658"/>
                  </a:lnTo>
                  <a:lnTo>
                    <a:pt x="2733" y="13200"/>
                  </a:lnTo>
                  <a:lnTo>
                    <a:pt x="2562" y="13170"/>
                  </a:lnTo>
                  <a:close/>
                  <a:moveTo>
                    <a:pt x="2426" y="13969"/>
                  </a:moveTo>
                  <a:lnTo>
                    <a:pt x="2345" y="14428"/>
                  </a:lnTo>
                  <a:lnTo>
                    <a:pt x="2519" y="14457"/>
                  </a:lnTo>
                  <a:lnTo>
                    <a:pt x="2596" y="14000"/>
                  </a:lnTo>
                  <a:lnTo>
                    <a:pt x="2426" y="13969"/>
                  </a:lnTo>
                  <a:close/>
                  <a:moveTo>
                    <a:pt x="2288" y="14769"/>
                  </a:moveTo>
                  <a:lnTo>
                    <a:pt x="2208" y="15227"/>
                  </a:lnTo>
                  <a:lnTo>
                    <a:pt x="2378" y="15257"/>
                  </a:lnTo>
                  <a:lnTo>
                    <a:pt x="2459" y="14798"/>
                  </a:lnTo>
                  <a:lnTo>
                    <a:pt x="2288" y="14769"/>
                  </a:lnTo>
                  <a:close/>
                  <a:moveTo>
                    <a:pt x="2148" y="15572"/>
                  </a:moveTo>
                  <a:lnTo>
                    <a:pt x="2071" y="16027"/>
                  </a:lnTo>
                  <a:lnTo>
                    <a:pt x="2241" y="16056"/>
                  </a:lnTo>
                  <a:lnTo>
                    <a:pt x="2321" y="15598"/>
                  </a:lnTo>
                  <a:lnTo>
                    <a:pt x="2148" y="15572"/>
                  </a:lnTo>
                  <a:close/>
                  <a:moveTo>
                    <a:pt x="2011" y="16371"/>
                  </a:moveTo>
                  <a:lnTo>
                    <a:pt x="1930" y="16826"/>
                  </a:lnTo>
                  <a:lnTo>
                    <a:pt x="2104" y="16856"/>
                  </a:lnTo>
                  <a:lnTo>
                    <a:pt x="2181" y="16401"/>
                  </a:lnTo>
                  <a:lnTo>
                    <a:pt x="2011" y="16371"/>
                  </a:lnTo>
                  <a:close/>
                  <a:moveTo>
                    <a:pt x="1873" y="17171"/>
                  </a:moveTo>
                  <a:lnTo>
                    <a:pt x="1793" y="17628"/>
                  </a:lnTo>
                  <a:lnTo>
                    <a:pt x="1964" y="17656"/>
                  </a:lnTo>
                  <a:lnTo>
                    <a:pt x="2044" y="17200"/>
                  </a:lnTo>
                  <a:lnTo>
                    <a:pt x="1873" y="17171"/>
                  </a:lnTo>
                  <a:close/>
                  <a:moveTo>
                    <a:pt x="1733" y="17970"/>
                  </a:moveTo>
                  <a:lnTo>
                    <a:pt x="1656" y="18428"/>
                  </a:lnTo>
                  <a:lnTo>
                    <a:pt x="1827" y="18458"/>
                  </a:lnTo>
                  <a:lnTo>
                    <a:pt x="1907" y="18000"/>
                  </a:lnTo>
                  <a:lnTo>
                    <a:pt x="1733" y="17970"/>
                  </a:lnTo>
                  <a:close/>
                  <a:moveTo>
                    <a:pt x="1595" y="18769"/>
                  </a:moveTo>
                  <a:lnTo>
                    <a:pt x="1518" y="19228"/>
                  </a:lnTo>
                  <a:lnTo>
                    <a:pt x="1689" y="19258"/>
                  </a:lnTo>
                  <a:lnTo>
                    <a:pt x="1766" y="18800"/>
                  </a:lnTo>
                  <a:lnTo>
                    <a:pt x="1595" y="18769"/>
                  </a:lnTo>
                  <a:close/>
                  <a:moveTo>
                    <a:pt x="1458" y="19569"/>
                  </a:moveTo>
                  <a:lnTo>
                    <a:pt x="1378" y="20027"/>
                  </a:lnTo>
                  <a:lnTo>
                    <a:pt x="1552" y="20057"/>
                  </a:lnTo>
                  <a:lnTo>
                    <a:pt x="1629" y="19599"/>
                  </a:lnTo>
                  <a:lnTo>
                    <a:pt x="1458" y="19569"/>
                  </a:lnTo>
                  <a:close/>
                  <a:moveTo>
                    <a:pt x="1322" y="20372"/>
                  </a:moveTo>
                  <a:lnTo>
                    <a:pt x="1241" y="20827"/>
                  </a:lnTo>
                  <a:lnTo>
                    <a:pt x="1412" y="20856"/>
                  </a:lnTo>
                  <a:lnTo>
                    <a:pt x="1492" y="20398"/>
                  </a:lnTo>
                  <a:lnTo>
                    <a:pt x="1322" y="20372"/>
                  </a:lnTo>
                  <a:close/>
                  <a:moveTo>
                    <a:pt x="1181" y="21171"/>
                  </a:moveTo>
                  <a:lnTo>
                    <a:pt x="1104" y="21630"/>
                  </a:lnTo>
                  <a:lnTo>
                    <a:pt x="1274" y="21656"/>
                  </a:lnTo>
                  <a:lnTo>
                    <a:pt x="1355" y="21201"/>
                  </a:lnTo>
                  <a:lnTo>
                    <a:pt x="1181" y="21171"/>
                  </a:lnTo>
                  <a:close/>
                  <a:moveTo>
                    <a:pt x="1044" y="21971"/>
                  </a:moveTo>
                  <a:lnTo>
                    <a:pt x="967" y="22429"/>
                  </a:lnTo>
                  <a:lnTo>
                    <a:pt x="1137" y="22456"/>
                  </a:lnTo>
                  <a:lnTo>
                    <a:pt x="1214" y="22000"/>
                  </a:lnTo>
                  <a:lnTo>
                    <a:pt x="1044" y="21971"/>
                  </a:lnTo>
                  <a:close/>
                  <a:moveTo>
                    <a:pt x="907" y="22770"/>
                  </a:moveTo>
                  <a:lnTo>
                    <a:pt x="826" y="23228"/>
                  </a:lnTo>
                  <a:lnTo>
                    <a:pt x="1001" y="23258"/>
                  </a:lnTo>
                  <a:lnTo>
                    <a:pt x="1077" y="22800"/>
                  </a:lnTo>
                  <a:lnTo>
                    <a:pt x="907" y="22770"/>
                  </a:lnTo>
                  <a:close/>
                  <a:moveTo>
                    <a:pt x="769" y="23569"/>
                  </a:moveTo>
                  <a:lnTo>
                    <a:pt x="689" y="24028"/>
                  </a:lnTo>
                  <a:lnTo>
                    <a:pt x="860" y="24058"/>
                  </a:lnTo>
                  <a:lnTo>
                    <a:pt x="940" y="23600"/>
                  </a:lnTo>
                  <a:lnTo>
                    <a:pt x="769" y="23569"/>
                  </a:lnTo>
                  <a:close/>
                  <a:moveTo>
                    <a:pt x="629" y="24372"/>
                  </a:moveTo>
                  <a:lnTo>
                    <a:pt x="552" y="24827"/>
                  </a:lnTo>
                  <a:lnTo>
                    <a:pt x="723" y="24858"/>
                  </a:lnTo>
                  <a:lnTo>
                    <a:pt x="803" y="24399"/>
                  </a:lnTo>
                  <a:lnTo>
                    <a:pt x="629" y="24372"/>
                  </a:lnTo>
                  <a:close/>
                  <a:moveTo>
                    <a:pt x="492" y="25172"/>
                  </a:moveTo>
                  <a:lnTo>
                    <a:pt x="411" y="25627"/>
                  </a:lnTo>
                  <a:lnTo>
                    <a:pt x="586" y="25656"/>
                  </a:lnTo>
                  <a:lnTo>
                    <a:pt x="663" y="25199"/>
                  </a:lnTo>
                  <a:lnTo>
                    <a:pt x="492" y="25172"/>
                  </a:lnTo>
                  <a:close/>
                  <a:moveTo>
                    <a:pt x="354" y="25971"/>
                  </a:moveTo>
                  <a:lnTo>
                    <a:pt x="274" y="26430"/>
                  </a:lnTo>
                  <a:lnTo>
                    <a:pt x="445" y="26456"/>
                  </a:lnTo>
                  <a:lnTo>
                    <a:pt x="525" y="26002"/>
                  </a:lnTo>
                  <a:lnTo>
                    <a:pt x="354" y="25971"/>
                  </a:lnTo>
                  <a:close/>
                  <a:moveTo>
                    <a:pt x="214" y="26771"/>
                  </a:moveTo>
                  <a:lnTo>
                    <a:pt x="138" y="27229"/>
                  </a:lnTo>
                  <a:lnTo>
                    <a:pt x="308" y="27259"/>
                  </a:lnTo>
                  <a:lnTo>
                    <a:pt x="388" y="26800"/>
                  </a:lnTo>
                  <a:lnTo>
                    <a:pt x="214" y="26771"/>
                  </a:lnTo>
                  <a:close/>
                  <a:moveTo>
                    <a:pt x="77" y="27570"/>
                  </a:moveTo>
                  <a:lnTo>
                    <a:pt x="0" y="28029"/>
                  </a:lnTo>
                  <a:lnTo>
                    <a:pt x="171" y="28058"/>
                  </a:lnTo>
                  <a:lnTo>
                    <a:pt x="248" y="27600"/>
                  </a:lnTo>
                  <a:lnTo>
                    <a:pt x="77" y="27570"/>
                  </a:lnTo>
                  <a:close/>
                </a:path>
              </a:pathLst>
            </a:custGeom>
            <a:solidFill>
              <a:srgbClr val="AF48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3728937" y="3856278"/>
              <a:ext cx="268239" cy="381059"/>
            </a:xfrm>
            <a:custGeom>
              <a:rect b="b" l="l" r="r" t="t"/>
              <a:pathLst>
                <a:path extrusionOk="0" h="11244" w="7915">
                  <a:moveTo>
                    <a:pt x="3238" y="0"/>
                  </a:moveTo>
                  <a:lnTo>
                    <a:pt x="0" y="2750"/>
                  </a:lnTo>
                  <a:lnTo>
                    <a:pt x="3810" y="6587"/>
                  </a:lnTo>
                  <a:cubicBezTo>
                    <a:pt x="3810" y="6587"/>
                    <a:pt x="1706" y="11200"/>
                    <a:pt x="1736" y="11243"/>
                  </a:cubicBezTo>
                  <a:cubicBezTo>
                    <a:pt x="1736" y="11243"/>
                    <a:pt x="1737" y="11244"/>
                    <a:pt x="1738" y="11244"/>
                  </a:cubicBezTo>
                  <a:cubicBezTo>
                    <a:pt x="1836" y="11244"/>
                    <a:pt x="5262" y="9026"/>
                    <a:pt x="5262" y="9026"/>
                  </a:cubicBezTo>
                  <a:lnTo>
                    <a:pt x="6255" y="7229"/>
                  </a:lnTo>
                  <a:lnTo>
                    <a:pt x="7727" y="6199"/>
                  </a:lnTo>
                  <a:cubicBezTo>
                    <a:pt x="7901" y="6078"/>
                    <a:pt x="7914" y="5827"/>
                    <a:pt x="7760" y="5687"/>
                  </a:cubicBezTo>
                  <a:lnTo>
                    <a:pt x="6509" y="4556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rgbClr val="D4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3771302" y="4058305"/>
              <a:ext cx="255903" cy="198968"/>
            </a:xfrm>
            <a:custGeom>
              <a:rect b="b" l="l" r="r" t="t"/>
              <a:pathLst>
                <a:path extrusionOk="0" h="5871" w="7551">
                  <a:moveTo>
                    <a:pt x="6815" y="0"/>
                  </a:moveTo>
                  <a:lnTo>
                    <a:pt x="4992" y="1278"/>
                  </a:lnTo>
                  <a:lnTo>
                    <a:pt x="2014" y="1512"/>
                  </a:lnTo>
                  <a:cubicBezTo>
                    <a:pt x="2014" y="1512"/>
                    <a:pt x="697" y="3917"/>
                    <a:pt x="379" y="4606"/>
                  </a:cubicBezTo>
                  <a:cubicBezTo>
                    <a:pt x="1" y="5426"/>
                    <a:pt x="199" y="5871"/>
                    <a:pt x="526" y="5871"/>
                  </a:cubicBezTo>
                  <a:cubicBezTo>
                    <a:pt x="619" y="5871"/>
                    <a:pt x="721" y="5836"/>
                    <a:pt x="824" y="5764"/>
                  </a:cubicBezTo>
                  <a:cubicBezTo>
                    <a:pt x="1292" y="5433"/>
                    <a:pt x="4176" y="3415"/>
                    <a:pt x="4176" y="3415"/>
                  </a:cubicBezTo>
                  <a:cubicBezTo>
                    <a:pt x="4282" y="3338"/>
                    <a:pt x="4363" y="3228"/>
                    <a:pt x="4403" y="3101"/>
                  </a:cubicBezTo>
                  <a:lnTo>
                    <a:pt x="4771" y="1930"/>
                  </a:lnTo>
                  <a:cubicBezTo>
                    <a:pt x="4798" y="1836"/>
                    <a:pt x="4858" y="1753"/>
                    <a:pt x="4941" y="1696"/>
                  </a:cubicBezTo>
                  <a:lnTo>
                    <a:pt x="5173" y="1532"/>
                  </a:lnTo>
                  <a:lnTo>
                    <a:pt x="5727" y="2328"/>
                  </a:lnTo>
                  <a:lnTo>
                    <a:pt x="7551" y="1050"/>
                  </a:lnTo>
                  <a:lnTo>
                    <a:pt x="6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3957469" y="4017500"/>
              <a:ext cx="15115" cy="72796"/>
            </a:xfrm>
            <a:custGeom>
              <a:rect b="b" l="l" r="r" t="t"/>
              <a:pathLst>
                <a:path extrusionOk="0" h="2148" w="446">
                  <a:moveTo>
                    <a:pt x="34" y="0"/>
                  </a:moveTo>
                  <a:lnTo>
                    <a:pt x="1" y="2137"/>
                  </a:lnTo>
                  <a:lnTo>
                    <a:pt x="399" y="2148"/>
                  </a:lnTo>
                  <a:lnTo>
                    <a:pt x="445" y="37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3344944" y="2861024"/>
              <a:ext cx="644622" cy="1159614"/>
            </a:xfrm>
            <a:custGeom>
              <a:rect b="b" l="l" r="r" t="t"/>
              <a:pathLst>
                <a:path extrusionOk="0" h="34217" w="19021">
                  <a:moveTo>
                    <a:pt x="16240" y="0"/>
                  </a:moveTo>
                  <a:lnTo>
                    <a:pt x="9276" y="455"/>
                  </a:lnTo>
                  <a:lnTo>
                    <a:pt x="9002" y="2636"/>
                  </a:lnTo>
                  <a:cubicBezTo>
                    <a:pt x="9002" y="2636"/>
                    <a:pt x="0" y="13671"/>
                    <a:pt x="0" y="18328"/>
                  </a:cubicBezTo>
                  <a:cubicBezTo>
                    <a:pt x="0" y="22873"/>
                    <a:pt x="10159" y="34217"/>
                    <a:pt x="10159" y="34217"/>
                  </a:cubicBezTo>
                  <a:lnTo>
                    <a:pt x="15849" y="29885"/>
                  </a:lnTo>
                  <a:lnTo>
                    <a:pt x="8453" y="19298"/>
                  </a:lnTo>
                  <a:cubicBezTo>
                    <a:pt x="8453" y="19298"/>
                    <a:pt x="15682" y="10487"/>
                    <a:pt x="16930" y="9239"/>
                  </a:cubicBezTo>
                  <a:cubicBezTo>
                    <a:pt x="19020" y="7152"/>
                    <a:pt x="18877" y="3596"/>
                    <a:pt x="16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3652952" y="2891153"/>
              <a:ext cx="265528" cy="38126"/>
            </a:xfrm>
            <a:custGeom>
              <a:rect b="b" l="l" r="r" t="t"/>
              <a:pathLst>
                <a:path extrusionOk="0" h="1125" w="7835">
                  <a:moveTo>
                    <a:pt x="7778" y="1"/>
                  </a:moveTo>
                  <a:cubicBezTo>
                    <a:pt x="5465" y="797"/>
                    <a:pt x="3054" y="949"/>
                    <a:pt x="1546" y="949"/>
                  </a:cubicBezTo>
                  <a:cubicBezTo>
                    <a:pt x="620" y="949"/>
                    <a:pt x="35" y="892"/>
                    <a:pt x="21" y="890"/>
                  </a:cubicBezTo>
                  <a:lnTo>
                    <a:pt x="1" y="1065"/>
                  </a:lnTo>
                  <a:cubicBezTo>
                    <a:pt x="18" y="1065"/>
                    <a:pt x="609" y="1125"/>
                    <a:pt x="1543" y="1125"/>
                  </a:cubicBezTo>
                  <a:cubicBezTo>
                    <a:pt x="3068" y="1125"/>
                    <a:pt x="5500" y="971"/>
                    <a:pt x="7835" y="168"/>
                  </a:cubicBezTo>
                  <a:lnTo>
                    <a:pt x="7778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3707721" y="2879833"/>
              <a:ext cx="5931" cy="49446"/>
            </a:xfrm>
            <a:custGeom>
              <a:rect b="b" l="l" r="r" t="t"/>
              <a:pathLst>
                <a:path extrusionOk="0" h="1459" w="175">
                  <a:moveTo>
                    <a:pt x="87" y="0"/>
                  </a:moveTo>
                  <a:cubicBezTo>
                    <a:pt x="41" y="0"/>
                    <a:pt x="1" y="37"/>
                    <a:pt x="1" y="88"/>
                  </a:cubicBezTo>
                  <a:lnTo>
                    <a:pt x="1" y="1372"/>
                  </a:lnTo>
                  <a:cubicBezTo>
                    <a:pt x="1" y="1422"/>
                    <a:pt x="41" y="1459"/>
                    <a:pt x="87" y="1459"/>
                  </a:cubicBezTo>
                  <a:cubicBezTo>
                    <a:pt x="137" y="1459"/>
                    <a:pt x="174" y="1422"/>
                    <a:pt x="174" y="1372"/>
                  </a:cubicBezTo>
                  <a:lnTo>
                    <a:pt x="174" y="88"/>
                  </a:lnTo>
                  <a:cubicBezTo>
                    <a:pt x="174" y="37"/>
                    <a:pt x="137" y="0"/>
                    <a:pt x="87" y="0"/>
                  </a:cubicBezTo>
                  <a:close/>
                </a:path>
              </a:pathLst>
            </a:custGeom>
            <a:solidFill>
              <a:srgbClr val="AF48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3862674" y="2863837"/>
              <a:ext cx="20436" cy="42430"/>
            </a:xfrm>
            <a:custGeom>
              <a:rect b="b" l="l" r="r" t="t"/>
              <a:pathLst>
                <a:path extrusionOk="0" h="1252" w="603">
                  <a:moveTo>
                    <a:pt x="161" y="1"/>
                  </a:moveTo>
                  <a:lnTo>
                    <a:pt x="1" y="61"/>
                  </a:lnTo>
                  <a:lnTo>
                    <a:pt x="442" y="1252"/>
                  </a:lnTo>
                  <a:lnTo>
                    <a:pt x="603" y="119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3566122" y="2912030"/>
              <a:ext cx="330733" cy="1000026"/>
            </a:xfrm>
            <a:custGeom>
              <a:rect b="b" l="l" r="r" t="t"/>
              <a:pathLst>
                <a:path extrusionOk="0" h="29508" w="9759">
                  <a:moveTo>
                    <a:pt x="8289" y="1"/>
                  </a:moveTo>
                  <a:lnTo>
                    <a:pt x="8133" y="81"/>
                  </a:lnTo>
                  <a:cubicBezTo>
                    <a:pt x="9567" y="2868"/>
                    <a:pt x="9340" y="5493"/>
                    <a:pt x="7470" y="7677"/>
                  </a:cubicBezTo>
                  <a:cubicBezTo>
                    <a:pt x="6557" y="8744"/>
                    <a:pt x="2265" y="14414"/>
                    <a:pt x="462" y="16803"/>
                  </a:cubicBezTo>
                  <a:cubicBezTo>
                    <a:pt x="17" y="17394"/>
                    <a:pt x="0" y="18197"/>
                    <a:pt x="422" y="18807"/>
                  </a:cubicBezTo>
                  <a:lnTo>
                    <a:pt x="7835" y="29507"/>
                  </a:lnTo>
                  <a:lnTo>
                    <a:pt x="7978" y="29407"/>
                  </a:lnTo>
                  <a:lnTo>
                    <a:pt x="566" y="18706"/>
                  </a:lnTo>
                  <a:cubicBezTo>
                    <a:pt x="188" y="18161"/>
                    <a:pt x="201" y="17439"/>
                    <a:pt x="602" y="16909"/>
                  </a:cubicBezTo>
                  <a:cubicBezTo>
                    <a:pt x="2402" y="14521"/>
                    <a:pt x="6694" y="8855"/>
                    <a:pt x="7604" y="7791"/>
                  </a:cubicBezTo>
                  <a:cubicBezTo>
                    <a:pt x="9521" y="5547"/>
                    <a:pt x="9758" y="2854"/>
                    <a:pt x="8289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3831053" y="3871123"/>
              <a:ext cx="9354" cy="9794"/>
            </a:xfrm>
            <a:custGeom>
              <a:rect b="b" l="l" r="r" t="t"/>
              <a:pathLst>
                <a:path extrusionOk="0" h="289" w="276">
                  <a:moveTo>
                    <a:pt x="145" y="1"/>
                  </a:moveTo>
                  <a:lnTo>
                    <a:pt x="1" y="98"/>
                  </a:lnTo>
                  <a:lnTo>
                    <a:pt x="135" y="288"/>
                  </a:lnTo>
                  <a:lnTo>
                    <a:pt x="275" y="19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AF48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3591269" y="2926061"/>
              <a:ext cx="310873" cy="938685"/>
            </a:xfrm>
            <a:custGeom>
              <a:rect b="b" l="l" r="r" t="t"/>
              <a:pathLst>
                <a:path extrusionOk="0" h="27698" w="9173">
                  <a:moveTo>
                    <a:pt x="8414" y="1"/>
                  </a:moveTo>
                  <a:lnTo>
                    <a:pt x="8254" y="72"/>
                  </a:lnTo>
                  <a:cubicBezTo>
                    <a:pt x="8317" y="212"/>
                    <a:pt x="8377" y="353"/>
                    <a:pt x="8430" y="493"/>
                  </a:cubicBezTo>
                  <a:lnTo>
                    <a:pt x="8595" y="430"/>
                  </a:lnTo>
                  <a:cubicBezTo>
                    <a:pt x="8538" y="286"/>
                    <a:pt x="8478" y="141"/>
                    <a:pt x="8414" y="1"/>
                  </a:cubicBezTo>
                  <a:close/>
                  <a:moveTo>
                    <a:pt x="8715" y="754"/>
                  </a:moveTo>
                  <a:lnTo>
                    <a:pt x="8551" y="814"/>
                  </a:lnTo>
                  <a:cubicBezTo>
                    <a:pt x="8604" y="958"/>
                    <a:pt x="8651" y="1102"/>
                    <a:pt x="8695" y="1245"/>
                  </a:cubicBezTo>
                  <a:lnTo>
                    <a:pt x="8859" y="1196"/>
                  </a:lnTo>
                  <a:cubicBezTo>
                    <a:pt x="8816" y="1049"/>
                    <a:pt x="8768" y="901"/>
                    <a:pt x="8715" y="754"/>
                  </a:cubicBezTo>
                  <a:close/>
                  <a:moveTo>
                    <a:pt x="8952" y="1534"/>
                  </a:moveTo>
                  <a:lnTo>
                    <a:pt x="8782" y="1577"/>
                  </a:lnTo>
                  <a:cubicBezTo>
                    <a:pt x="8822" y="1724"/>
                    <a:pt x="8852" y="1875"/>
                    <a:pt x="8882" y="2022"/>
                  </a:cubicBezTo>
                  <a:lnTo>
                    <a:pt x="9052" y="1988"/>
                  </a:lnTo>
                  <a:cubicBezTo>
                    <a:pt x="9023" y="1838"/>
                    <a:pt x="8989" y="1687"/>
                    <a:pt x="8952" y="1534"/>
                  </a:cubicBezTo>
                  <a:close/>
                  <a:moveTo>
                    <a:pt x="9109" y="2333"/>
                  </a:moveTo>
                  <a:lnTo>
                    <a:pt x="8936" y="2356"/>
                  </a:lnTo>
                  <a:cubicBezTo>
                    <a:pt x="8956" y="2507"/>
                    <a:pt x="8972" y="2661"/>
                    <a:pt x="8983" y="2811"/>
                  </a:cubicBezTo>
                  <a:lnTo>
                    <a:pt x="9157" y="2798"/>
                  </a:lnTo>
                  <a:cubicBezTo>
                    <a:pt x="9146" y="2644"/>
                    <a:pt x="9129" y="2486"/>
                    <a:pt x="9109" y="2333"/>
                  </a:cubicBezTo>
                  <a:close/>
                  <a:moveTo>
                    <a:pt x="9173" y="3146"/>
                  </a:moveTo>
                  <a:lnTo>
                    <a:pt x="8999" y="3149"/>
                  </a:lnTo>
                  <a:lnTo>
                    <a:pt x="8999" y="3263"/>
                  </a:lnTo>
                  <a:cubicBezTo>
                    <a:pt x="8999" y="3377"/>
                    <a:pt x="8996" y="3490"/>
                    <a:pt x="8989" y="3604"/>
                  </a:cubicBezTo>
                  <a:lnTo>
                    <a:pt x="9163" y="3614"/>
                  </a:lnTo>
                  <a:cubicBezTo>
                    <a:pt x="9170" y="3497"/>
                    <a:pt x="9173" y="3380"/>
                    <a:pt x="9173" y="3263"/>
                  </a:cubicBezTo>
                  <a:lnTo>
                    <a:pt x="9173" y="3146"/>
                  </a:lnTo>
                  <a:close/>
                  <a:moveTo>
                    <a:pt x="8962" y="3942"/>
                  </a:moveTo>
                  <a:cubicBezTo>
                    <a:pt x="8946" y="4092"/>
                    <a:pt x="8922" y="4243"/>
                    <a:pt x="8892" y="4393"/>
                  </a:cubicBezTo>
                  <a:lnTo>
                    <a:pt x="9063" y="4424"/>
                  </a:lnTo>
                  <a:cubicBezTo>
                    <a:pt x="9093" y="4273"/>
                    <a:pt x="9117" y="4115"/>
                    <a:pt x="9133" y="3962"/>
                  </a:cubicBezTo>
                  <a:lnTo>
                    <a:pt x="8962" y="3942"/>
                  </a:lnTo>
                  <a:close/>
                  <a:moveTo>
                    <a:pt x="8819" y="4725"/>
                  </a:moveTo>
                  <a:cubicBezTo>
                    <a:pt x="8782" y="4868"/>
                    <a:pt x="8738" y="5015"/>
                    <a:pt x="8691" y="5159"/>
                  </a:cubicBezTo>
                  <a:lnTo>
                    <a:pt x="8856" y="5216"/>
                  </a:lnTo>
                  <a:cubicBezTo>
                    <a:pt x="8905" y="5066"/>
                    <a:pt x="8949" y="4915"/>
                    <a:pt x="8989" y="4768"/>
                  </a:cubicBezTo>
                  <a:lnTo>
                    <a:pt x="8819" y="4725"/>
                  </a:lnTo>
                  <a:close/>
                  <a:moveTo>
                    <a:pt x="8571" y="5477"/>
                  </a:moveTo>
                  <a:cubicBezTo>
                    <a:pt x="8515" y="5617"/>
                    <a:pt x="8454" y="5755"/>
                    <a:pt x="8384" y="5892"/>
                  </a:cubicBezTo>
                  <a:lnTo>
                    <a:pt x="8541" y="5969"/>
                  </a:lnTo>
                  <a:cubicBezTo>
                    <a:pt x="8611" y="5829"/>
                    <a:pt x="8675" y="5685"/>
                    <a:pt x="8731" y="5544"/>
                  </a:cubicBezTo>
                  <a:lnTo>
                    <a:pt x="8571" y="5477"/>
                  </a:lnTo>
                  <a:close/>
                  <a:moveTo>
                    <a:pt x="8223" y="6193"/>
                  </a:moveTo>
                  <a:cubicBezTo>
                    <a:pt x="8153" y="6323"/>
                    <a:pt x="8073" y="6454"/>
                    <a:pt x="7985" y="6581"/>
                  </a:cubicBezTo>
                  <a:lnTo>
                    <a:pt x="8133" y="6678"/>
                  </a:lnTo>
                  <a:cubicBezTo>
                    <a:pt x="8220" y="6544"/>
                    <a:pt x="8300" y="6411"/>
                    <a:pt x="8377" y="6280"/>
                  </a:cubicBezTo>
                  <a:lnTo>
                    <a:pt x="8223" y="6193"/>
                  </a:lnTo>
                  <a:close/>
                  <a:moveTo>
                    <a:pt x="7792" y="6859"/>
                  </a:moveTo>
                  <a:cubicBezTo>
                    <a:pt x="7701" y="6979"/>
                    <a:pt x="7607" y="7099"/>
                    <a:pt x="7511" y="7217"/>
                  </a:cubicBezTo>
                  <a:lnTo>
                    <a:pt x="7641" y="7331"/>
                  </a:lnTo>
                  <a:cubicBezTo>
                    <a:pt x="7741" y="7210"/>
                    <a:pt x="7839" y="7086"/>
                    <a:pt x="7932" y="6962"/>
                  </a:cubicBezTo>
                  <a:lnTo>
                    <a:pt x="7792" y="6859"/>
                  </a:lnTo>
                  <a:close/>
                  <a:moveTo>
                    <a:pt x="7286" y="7484"/>
                  </a:moveTo>
                  <a:cubicBezTo>
                    <a:pt x="7203" y="7587"/>
                    <a:pt x="7106" y="7708"/>
                    <a:pt x="6996" y="7845"/>
                  </a:cubicBezTo>
                  <a:lnTo>
                    <a:pt x="7133" y="7953"/>
                  </a:lnTo>
                  <a:cubicBezTo>
                    <a:pt x="7240" y="7815"/>
                    <a:pt x="7337" y="7695"/>
                    <a:pt x="7420" y="7595"/>
                  </a:cubicBezTo>
                  <a:lnTo>
                    <a:pt x="7286" y="7484"/>
                  </a:lnTo>
                  <a:close/>
                  <a:moveTo>
                    <a:pt x="6781" y="8117"/>
                  </a:moveTo>
                  <a:lnTo>
                    <a:pt x="6494" y="8481"/>
                  </a:lnTo>
                  <a:lnTo>
                    <a:pt x="6631" y="8588"/>
                  </a:lnTo>
                  <a:lnTo>
                    <a:pt x="6919" y="8223"/>
                  </a:lnTo>
                  <a:lnTo>
                    <a:pt x="6781" y="8117"/>
                  </a:lnTo>
                  <a:close/>
                  <a:moveTo>
                    <a:pt x="6283" y="8756"/>
                  </a:moveTo>
                  <a:lnTo>
                    <a:pt x="5999" y="9120"/>
                  </a:lnTo>
                  <a:lnTo>
                    <a:pt x="6136" y="9227"/>
                  </a:lnTo>
                  <a:lnTo>
                    <a:pt x="6420" y="8859"/>
                  </a:lnTo>
                  <a:lnTo>
                    <a:pt x="6283" y="8756"/>
                  </a:lnTo>
                  <a:close/>
                  <a:moveTo>
                    <a:pt x="5788" y="9394"/>
                  </a:moveTo>
                  <a:lnTo>
                    <a:pt x="5507" y="9759"/>
                  </a:lnTo>
                  <a:lnTo>
                    <a:pt x="5644" y="9866"/>
                  </a:lnTo>
                  <a:lnTo>
                    <a:pt x="5925" y="9498"/>
                  </a:lnTo>
                  <a:lnTo>
                    <a:pt x="5788" y="9394"/>
                  </a:lnTo>
                  <a:close/>
                  <a:moveTo>
                    <a:pt x="5293" y="10033"/>
                  </a:moveTo>
                  <a:lnTo>
                    <a:pt x="5012" y="10397"/>
                  </a:lnTo>
                  <a:lnTo>
                    <a:pt x="5152" y="10505"/>
                  </a:lnTo>
                  <a:lnTo>
                    <a:pt x="5433" y="10140"/>
                  </a:lnTo>
                  <a:lnTo>
                    <a:pt x="5293" y="10033"/>
                  </a:lnTo>
                  <a:close/>
                  <a:moveTo>
                    <a:pt x="4802" y="10675"/>
                  </a:moveTo>
                  <a:lnTo>
                    <a:pt x="4524" y="11040"/>
                  </a:lnTo>
                  <a:lnTo>
                    <a:pt x="4661" y="11147"/>
                  </a:lnTo>
                  <a:lnTo>
                    <a:pt x="4942" y="10779"/>
                  </a:lnTo>
                  <a:lnTo>
                    <a:pt x="4802" y="10675"/>
                  </a:lnTo>
                  <a:close/>
                  <a:moveTo>
                    <a:pt x="4313" y="11314"/>
                  </a:moveTo>
                  <a:lnTo>
                    <a:pt x="4032" y="11682"/>
                  </a:lnTo>
                  <a:lnTo>
                    <a:pt x="4169" y="11789"/>
                  </a:lnTo>
                  <a:lnTo>
                    <a:pt x="4450" y="11421"/>
                  </a:lnTo>
                  <a:lnTo>
                    <a:pt x="4313" y="11314"/>
                  </a:lnTo>
                  <a:close/>
                  <a:moveTo>
                    <a:pt x="3821" y="11956"/>
                  </a:moveTo>
                  <a:lnTo>
                    <a:pt x="3544" y="12324"/>
                  </a:lnTo>
                  <a:lnTo>
                    <a:pt x="3681" y="12432"/>
                  </a:lnTo>
                  <a:lnTo>
                    <a:pt x="3962" y="12063"/>
                  </a:lnTo>
                  <a:lnTo>
                    <a:pt x="3821" y="11956"/>
                  </a:lnTo>
                  <a:close/>
                  <a:moveTo>
                    <a:pt x="3332" y="12599"/>
                  </a:moveTo>
                  <a:lnTo>
                    <a:pt x="3055" y="12966"/>
                  </a:lnTo>
                  <a:lnTo>
                    <a:pt x="3192" y="13074"/>
                  </a:lnTo>
                  <a:lnTo>
                    <a:pt x="3473" y="12705"/>
                  </a:lnTo>
                  <a:lnTo>
                    <a:pt x="3332" y="12599"/>
                  </a:lnTo>
                  <a:close/>
                  <a:moveTo>
                    <a:pt x="2844" y="13244"/>
                  </a:moveTo>
                  <a:lnTo>
                    <a:pt x="2563" y="13609"/>
                  </a:lnTo>
                  <a:lnTo>
                    <a:pt x="2704" y="13716"/>
                  </a:lnTo>
                  <a:lnTo>
                    <a:pt x="2982" y="13348"/>
                  </a:lnTo>
                  <a:lnTo>
                    <a:pt x="2844" y="13244"/>
                  </a:lnTo>
                  <a:close/>
                  <a:moveTo>
                    <a:pt x="2356" y="13886"/>
                  </a:moveTo>
                  <a:lnTo>
                    <a:pt x="2085" y="14241"/>
                  </a:lnTo>
                  <a:lnTo>
                    <a:pt x="2145" y="14308"/>
                  </a:lnTo>
                  <a:lnTo>
                    <a:pt x="2225" y="14348"/>
                  </a:lnTo>
                  <a:lnTo>
                    <a:pt x="2493" y="13990"/>
                  </a:lnTo>
                  <a:lnTo>
                    <a:pt x="2356" y="13886"/>
                  </a:lnTo>
                  <a:close/>
                  <a:moveTo>
                    <a:pt x="1867" y="14529"/>
                  </a:moveTo>
                  <a:lnTo>
                    <a:pt x="1590" y="14897"/>
                  </a:lnTo>
                  <a:lnTo>
                    <a:pt x="1727" y="15004"/>
                  </a:lnTo>
                  <a:lnTo>
                    <a:pt x="2008" y="14636"/>
                  </a:lnTo>
                  <a:lnTo>
                    <a:pt x="1867" y="14529"/>
                  </a:lnTo>
                  <a:close/>
                  <a:moveTo>
                    <a:pt x="1379" y="15174"/>
                  </a:moveTo>
                  <a:lnTo>
                    <a:pt x="1101" y="15543"/>
                  </a:lnTo>
                  <a:lnTo>
                    <a:pt x="1242" y="15646"/>
                  </a:lnTo>
                  <a:lnTo>
                    <a:pt x="1520" y="15278"/>
                  </a:lnTo>
                  <a:lnTo>
                    <a:pt x="1379" y="15174"/>
                  </a:lnTo>
                  <a:close/>
                  <a:moveTo>
                    <a:pt x="894" y="15820"/>
                  </a:moveTo>
                  <a:lnTo>
                    <a:pt x="613" y="16188"/>
                  </a:lnTo>
                  <a:lnTo>
                    <a:pt x="754" y="16292"/>
                  </a:lnTo>
                  <a:lnTo>
                    <a:pt x="1032" y="15924"/>
                  </a:lnTo>
                  <a:lnTo>
                    <a:pt x="894" y="15820"/>
                  </a:lnTo>
                  <a:close/>
                  <a:moveTo>
                    <a:pt x="406" y="16463"/>
                  </a:moveTo>
                  <a:lnTo>
                    <a:pt x="249" y="16673"/>
                  </a:lnTo>
                  <a:cubicBezTo>
                    <a:pt x="205" y="16730"/>
                    <a:pt x="165" y="16790"/>
                    <a:pt x="135" y="16854"/>
                  </a:cubicBezTo>
                  <a:lnTo>
                    <a:pt x="289" y="16934"/>
                  </a:lnTo>
                  <a:cubicBezTo>
                    <a:pt x="315" y="16880"/>
                    <a:pt x="349" y="16827"/>
                    <a:pt x="386" y="16776"/>
                  </a:cubicBezTo>
                  <a:lnTo>
                    <a:pt x="547" y="16569"/>
                  </a:lnTo>
                  <a:lnTo>
                    <a:pt x="406" y="16463"/>
                  </a:lnTo>
                  <a:close/>
                  <a:moveTo>
                    <a:pt x="18" y="17208"/>
                  </a:moveTo>
                  <a:cubicBezTo>
                    <a:pt x="8" y="17272"/>
                    <a:pt x="1" y="17338"/>
                    <a:pt x="1" y="17406"/>
                  </a:cubicBezTo>
                  <a:cubicBezTo>
                    <a:pt x="1" y="17502"/>
                    <a:pt x="14" y="17603"/>
                    <a:pt x="38" y="17700"/>
                  </a:cubicBezTo>
                  <a:lnTo>
                    <a:pt x="209" y="17656"/>
                  </a:lnTo>
                  <a:cubicBezTo>
                    <a:pt x="185" y="17576"/>
                    <a:pt x="175" y="17489"/>
                    <a:pt x="175" y="17406"/>
                  </a:cubicBezTo>
                  <a:cubicBezTo>
                    <a:pt x="175" y="17349"/>
                    <a:pt x="181" y="17292"/>
                    <a:pt x="192" y="17235"/>
                  </a:cubicBezTo>
                  <a:lnTo>
                    <a:pt x="18" y="17208"/>
                  </a:lnTo>
                  <a:close/>
                  <a:moveTo>
                    <a:pt x="329" y="17951"/>
                  </a:moveTo>
                  <a:lnTo>
                    <a:pt x="181" y="18041"/>
                  </a:lnTo>
                  <a:cubicBezTo>
                    <a:pt x="192" y="18061"/>
                    <a:pt x="205" y="18081"/>
                    <a:pt x="218" y="18101"/>
                  </a:cubicBezTo>
                  <a:lnTo>
                    <a:pt x="446" y="18425"/>
                  </a:lnTo>
                  <a:lnTo>
                    <a:pt x="587" y="18325"/>
                  </a:lnTo>
                  <a:lnTo>
                    <a:pt x="362" y="18001"/>
                  </a:lnTo>
                  <a:cubicBezTo>
                    <a:pt x="352" y="17984"/>
                    <a:pt x="339" y="17968"/>
                    <a:pt x="329" y="17951"/>
                  </a:cubicBezTo>
                  <a:close/>
                  <a:moveTo>
                    <a:pt x="783" y="18610"/>
                  </a:moveTo>
                  <a:lnTo>
                    <a:pt x="643" y="18710"/>
                  </a:lnTo>
                  <a:lnTo>
                    <a:pt x="904" y="19088"/>
                  </a:lnTo>
                  <a:lnTo>
                    <a:pt x="1048" y="18987"/>
                  </a:lnTo>
                  <a:lnTo>
                    <a:pt x="783" y="18610"/>
                  </a:lnTo>
                  <a:close/>
                  <a:moveTo>
                    <a:pt x="1245" y="19272"/>
                  </a:moveTo>
                  <a:lnTo>
                    <a:pt x="1101" y="19373"/>
                  </a:lnTo>
                  <a:lnTo>
                    <a:pt x="1362" y="19750"/>
                  </a:lnTo>
                  <a:lnTo>
                    <a:pt x="1506" y="19650"/>
                  </a:lnTo>
                  <a:lnTo>
                    <a:pt x="1245" y="19272"/>
                  </a:lnTo>
                  <a:close/>
                  <a:moveTo>
                    <a:pt x="1703" y="19935"/>
                  </a:moveTo>
                  <a:lnTo>
                    <a:pt x="1560" y="20035"/>
                  </a:lnTo>
                  <a:lnTo>
                    <a:pt x="1824" y="20412"/>
                  </a:lnTo>
                  <a:lnTo>
                    <a:pt x="1968" y="20312"/>
                  </a:lnTo>
                  <a:lnTo>
                    <a:pt x="1703" y="19935"/>
                  </a:lnTo>
                  <a:close/>
                  <a:moveTo>
                    <a:pt x="2162" y="20597"/>
                  </a:moveTo>
                  <a:lnTo>
                    <a:pt x="2021" y="20697"/>
                  </a:lnTo>
                  <a:lnTo>
                    <a:pt x="2282" y="21075"/>
                  </a:lnTo>
                  <a:lnTo>
                    <a:pt x="2426" y="20974"/>
                  </a:lnTo>
                  <a:lnTo>
                    <a:pt x="2162" y="20597"/>
                  </a:lnTo>
                  <a:close/>
                  <a:moveTo>
                    <a:pt x="2624" y="21259"/>
                  </a:moveTo>
                  <a:lnTo>
                    <a:pt x="2480" y="21360"/>
                  </a:lnTo>
                  <a:lnTo>
                    <a:pt x="2744" y="21737"/>
                  </a:lnTo>
                  <a:lnTo>
                    <a:pt x="2884" y="21637"/>
                  </a:lnTo>
                  <a:lnTo>
                    <a:pt x="2624" y="21259"/>
                  </a:lnTo>
                  <a:close/>
                  <a:moveTo>
                    <a:pt x="3082" y="21922"/>
                  </a:moveTo>
                  <a:lnTo>
                    <a:pt x="2941" y="22022"/>
                  </a:lnTo>
                  <a:lnTo>
                    <a:pt x="3202" y="22399"/>
                  </a:lnTo>
                  <a:lnTo>
                    <a:pt x="3346" y="22299"/>
                  </a:lnTo>
                  <a:lnTo>
                    <a:pt x="3082" y="21922"/>
                  </a:lnTo>
                  <a:close/>
                  <a:moveTo>
                    <a:pt x="3544" y="22584"/>
                  </a:moveTo>
                  <a:lnTo>
                    <a:pt x="3400" y="22684"/>
                  </a:lnTo>
                  <a:lnTo>
                    <a:pt x="3661" y="23062"/>
                  </a:lnTo>
                  <a:lnTo>
                    <a:pt x="3804" y="22961"/>
                  </a:lnTo>
                  <a:lnTo>
                    <a:pt x="3544" y="22584"/>
                  </a:lnTo>
                  <a:close/>
                  <a:moveTo>
                    <a:pt x="4002" y="23246"/>
                  </a:moveTo>
                  <a:lnTo>
                    <a:pt x="3858" y="23347"/>
                  </a:lnTo>
                  <a:lnTo>
                    <a:pt x="4122" y="23724"/>
                  </a:lnTo>
                  <a:lnTo>
                    <a:pt x="4266" y="23624"/>
                  </a:lnTo>
                  <a:lnTo>
                    <a:pt x="4002" y="23246"/>
                  </a:lnTo>
                  <a:close/>
                  <a:moveTo>
                    <a:pt x="4464" y="23909"/>
                  </a:moveTo>
                  <a:lnTo>
                    <a:pt x="4320" y="24009"/>
                  </a:lnTo>
                  <a:lnTo>
                    <a:pt x="4581" y="24386"/>
                  </a:lnTo>
                  <a:lnTo>
                    <a:pt x="4724" y="24286"/>
                  </a:lnTo>
                  <a:lnTo>
                    <a:pt x="4464" y="23909"/>
                  </a:lnTo>
                  <a:close/>
                  <a:moveTo>
                    <a:pt x="4922" y="24571"/>
                  </a:moveTo>
                  <a:lnTo>
                    <a:pt x="4777" y="24671"/>
                  </a:lnTo>
                  <a:lnTo>
                    <a:pt x="5042" y="25049"/>
                  </a:lnTo>
                  <a:lnTo>
                    <a:pt x="5183" y="24952"/>
                  </a:lnTo>
                  <a:lnTo>
                    <a:pt x="4922" y="24571"/>
                  </a:lnTo>
                  <a:close/>
                  <a:moveTo>
                    <a:pt x="5380" y="25233"/>
                  </a:moveTo>
                  <a:lnTo>
                    <a:pt x="5239" y="25334"/>
                  </a:lnTo>
                  <a:lnTo>
                    <a:pt x="5500" y="25711"/>
                  </a:lnTo>
                  <a:lnTo>
                    <a:pt x="5644" y="25615"/>
                  </a:lnTo>
                  <a:lnTo>
                    <a:pt x="5380" y="25233"/>
                  </a:lnTo>
                  <a:close/>
                  <a:moveTo>
                    <a:pt x="5841" y="25896"/>
                  </a:moveTo>
                  <a:lnTo>
                    <a:pt x="5697" y="25996"/>
                  </a:lnTo>
                  <a:lnTo>
                    <a:pt x="5962" y="26373"/>
                  </a:lnTo>
                  <a:lnTo>
                    <a:pt x="6102" y="26277"/>
                  </a:lnTo>
                  <a:lnTo>
                    <a:pt x="5841" y="25896"/>
                  </a:lnTo>
                  <a:close/>
                  <a:moveTo>
                    <a:pt x="6300" y="26558"/>
                  </a:moveTo>
                  <a:lnTo>
                    <a:pt x="6156" y="26658"/>
                  </a:lnTo>
                  <a:lnTo>
                    <a:pt x="6420" y="27036"/>
                  </a:lnTo>
                  <a:lnTo>
                    <a:pt x="6564" y="26939"/>
                  </a:lnTo>
                  <a:lnTo>
                    <a:pt x="6300" y="26558"/>
                  </a:lnTo>
                  <a:close/>
                  <a:moveTo>
                    <a:pt x="6761" y="27220"/>
                  </a:moveTo>
                  <a:lnTo>
                    <a:pt x="6617" y="27321"/>
                  </a:lnTo>
                  <a:lnTo>
                    <a:pt x="6878" y="27698"/>
                  </a:lnTo>
                  <a:lnTo>
                    <a:pt x="7022" y="27602"/>
                  </a:lnTo>
                  <a:lnTo>
                    <a:pt x="6761" y="27220"/>
                  </a:lnTo>
                  <a:close/>
                </a:path>
              </a:pathLst>
            </a:custGeom>
            <a:solidFill>
              <a:srgbClr val="AF48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3862809" y="2908844"/>
              <a:ext cx="8879" cy="9659"/>
            </a:xfrm>
            <a:custGeom>
              <a:rect b="b" l="l" r="r" t="t"/>
              <a:pathLst>
                <a:path extrusionOk="0" h="285" w="262">
                  <a:moveTo>
                    <a:pt x="154" y="1"/>
                  </a:moveTo>
                  <a:lnTo>
                    <a:pt x="1" y="81"/>
                  </a:lnTo>
                  <a:cubicBezTo>
                    <a:pt x="34" y="148"/>
                    <a:pt x="71" y="218"/>
                    <a:pt x="104" y="285"/>
                  </a:cubicBezTo>
                  <a:lnTo>
                    <a:pt x="262" y="208"/>
                  </a:lnTo>
                  <a:cubicBezTo>
                    <a:pt x="225" y="138"/>
                    <a:pt x="191" y="71"/>
                    <a:pt x="154" y="1"/>
                  </a:cubicBezTo>
                  <a:close/>
                </a:path>
              </a:pathLst>
            </a:custGeom>
            <a:solidFill>
              <a:srgbClr val="AF48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3782554" y="2921452"/>
              <a:ext cx="88792" cy="64764"/>
            </a:xfrm>
            <a:custGeom>
              <a:rect b="b" l="l" r="r" t="t"/>
              <a:pathLst>
                <a:path extrusionOk="0" h="1911" w="2620">
                  <a:moveTo>
                    <a:pt x="167" y="0"/>
                  </a:moveTo>
                  <a:lnTo>
                    <a:pt x="0" y="47"/>
                  </a:lnTo>
                  <a:cubicBezTo>
                    <a:pt x="13" y="84"/>
                    <a:pt x="271" y="987"/>
                    <a:pt x="1020" y="1348"/>
                  </a:cubicBezTo>
                  <a:cubicBezTo>
                    <a:pt x="1747" y="1696"/>
                    <a:pt x="2569" y="1910"/>
                    <a:pt x="2576" y="1910"/>
                  </a:cubicBezTo>
                  <a:lnTo>
                    <a:pt x="2619" y="1743"/>
                  </a:lnTo>
                  <a:cubicBezTo>
                    <a:pt x="2613" y="1739"/>
                    <a:pt x="1807" y="1532"/>
                    <a:pt x="1097" y="1191"/>
                  </a:cubicBezTo>
                  <a:cubicBezTo>
                    <a:pt x="418" y="863"/>
                    <a:pt x="171" y="7"/>
                    <a:pt x="167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3929712" y="2993539"/>
              <a:ext cx="32196" cy="12607"/>
            </a:xfrm>
            <a:custGeom>
              <a:rect b="b" l="l" r="r" t="t"/>
              <a:pathLst>
                <a:path extrusionOk="0" h="372" w="950">
                  <a:moveTo>
                    <a:pt x="900" y="1"/>
                  </a:moveTo>
                  <a:cubicBezTo>
                    <a:pt x="328" y="171"/>
                    <a:pt x="3" y="198"/>
                    <a:pt x="0" y="198"/>
                  </a:cubicBezTo>
                  <a:lnTo>
                    <a:pt x="14" y="372"/>
                  </a:lnTo>
                  <a:cubicBezTo>
                    <a:pt x="27" y="369"/>
                    <a:pt x="355" y="345"/>
                    <a:pt x="950" y="168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3929813" y="3009061"/>
              <a:ext cx="35178" cy="12167"/>
            </a:xfrm>
            <a:custGeom>
              <a:rect b="b" l="l" r="r" t="t"/>
              <a:pathLst>
                <a:path extrusionOk="0" h="359" w="1038">
                  <a:moveTo>
                    <a:pt x="987" y="1"/>
                  </a:moveTo>
                  <a:cubicBezTo>
                    <a:pt x="419" y="172"/>
                    <a:pt x="3" y="185"/>
                    <a:pt x="0" y="185"/>
                  </a:cubicBezTo>
                  <a:lnTo>
                    <a:pt x="3" y="359"/>
                  </a:lnTo>
                  <a:cubicBezTo>
                    <a:pt x="24" y="359"/>
                    <a:pt x="442" y="346"/>
                    <a:pt x="1038" y="168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3659968" y="3836858"/>
              <a:ext cx="234010" cy="199002"/>
            </a:xfrm>
            <a:custGeom>
              <a:rect b="b" l="l" r="r" t="t"/>
              <a:pathLst>
                <a:path extrusionOk="0" h="5872" w="6905">
                  <a:moveTo>
                    <a:pt x="5791" y="1"/>
                  </a:moveTo>
                  <a:lnTo>
                    <a:pt x="1" y="4433"/>
                  </a:lnTo>
                  <a:lnTo>
                    <a:pt x="1032" y="5872"/>
                  </a:lnTo>
                  <a:lnTo>
                    <a:pt x="6905" y="1265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3282584" y="4114090"/>
              <a:ext cx="268239" cy="55003"/>
            </a:xfrm>
            <a:custGeom>
              <a:rect b="b" l="l" r="r" t="t"/>
              <a:pathLst>
                <a:path extrusionOk="0" h="1623" w="7915">
                  <a:moveTo>
                    <a:pt x="382" y="0"/>
                  </a:moveTo>
                  <a:lnTo>
                    <a:pt x="1" y="1622"/>
                  </a:lnTo>
                  <a:lnTo>
                    <a:pt x="7915" y="1622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3237237" y="2609787"/>
              <a:ext cx="146608" cy="144304"/>
            </a:xfrm>
            <a:custGeom>
              <a:rect b="b" l="l" r="r" t="t"/>
              <a:pathLst>
                <a:path extrusionOk="0" h="4258" w="4326">
                  <a:moveTo>
                    <a:pt x="298" y="1"/>
                  </a:moveTo>
                  <a:cubicBezTo>
                    <a:pt x="275" y="1"/>
                    <a:pt x="252" y="10"/>
                    <a:pt x="235" y="28"/>
                  </a:cubicBezTo>
                  <a:lnTo>
                    <a:pt x="34" y="228"/>
                  </a:lnTo>
                  <a:cubicBezTo>
                    <a:pt x="1" y="261"/>
                    <a:pt x="1" y="315"/>
                    <a:pt x="34" y="349"/>
                  </a:cubicBezTo>
                  <a:lnTo>
                    <a:pt x="3974" y="4232"/>
                  </a:lnTo>
                  <a:cubicBezTo>
                    <a:pt x="3991" y="4249"/>
                    <a:pt x="4013" y="4257"/>
                    <a:pt x="4035" y="4257"/>
                  </a:cubicBezTo>
                  <a:cubicBezTo>
                    <a:pt x="4056" y="4257"/>
                    <a:pt x="4078" y="4249"/>
                    <a:pt x="4095" y="4232"/>
                  </a:cubicBezTo>
                  <a:lnTo>
                    <a:pt x="4292" y="4028"/>
                  </a:lnTo>
                  <a:cubicBezTo>
                    <a:pt x="4325" y="3994"/>
                    <a:pt x="4325" y="3941"/>
                    <a:pt x="4292" y="3908"/>
                  </a:cubicBezTo>
                  <a:lnTo>
                    <a:pt x="355" y="24"/>
                  </a:lnTo>
                  <a:cubicBezTo>
                    <a:pt x="339" y="8"/>
                    <a:pt x="319" y="1"/>
                    <a:pt x="298" y="1"/>
                  </a:cubicBezTo>
                  <a:close/>
                </a:path>
              </a:pathLst>
            </a:custGeom>
            <a:solidFill>
              <a:srgbClr val="002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124D"/>
                </a:solidFill>
              </a:endParaRPr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3253471" y="2626088"/>
              <a:ext cx="15081" cy="14573"/>
            </a:xfrm>
            <a:custGeom>
              <a:rect b="b" l="l" r="r" t="t"/>
              <a:pathLst>
                <a:path extrusionOk="0" h="430" w="445">
                  <a:moveTo>
                    <a:pt x="65" y="0"/>
                  </a:moveTo>
                  <a:cubicBezTo>
                    <a:pt x="50" y="0"/>
                    <a:pt x="35" y="6"/>
                    <a:pt x="23" y="18"/>
                  </a:cubicBezTo>
                  <a:cubicBezTo>
                    <a:pt x="0" y="41"/>
                    <a:pt x="0" y="78"/>
                    <a:pt x="23" y="101"/>
                  </a:cubicBezTo>
                  <a:lnTo>
                    <a:pt x="341" y="413"/>
                  </a:lnTo>
                  <a:cubicBezTo>
                    <a:pt x="354" y="426"/>
                    <a:pt x="368" y="430"/>
                    <a:pt x="381" y="430"/>
                  </a:cubicBezTo>
                  <a:cubicBezTo>
                    <a:pt x="398" y="430"/>
                    <a:pt x="411" y="426"/>
                    <a:pt x="425" y="413"/>
                  </a:cubicBezTo>
                  <a:cubicBezTo>
                    <a:pt x="445" y="390"/>
                    <a:pt x="445" y="353"/>
                    <a:pt x="425" y="333"/>
                  </a:cubicBezTo>
                  <a:lnTo>
                    <a:pt x="104" y="18"/>
                  </a:lnTo>
                  <a:cubicBezTo>
                    <a:pt x="94" y="6"/>
                    <a:pt x="79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3268519" y="2641136"/>
              <a:ext cx="5965" cy="5558"/>
            </a:xfrm>
            <a:custGeom>
              <a:rect b="b" l="l" r="r" t="t"/>
              <a:pathLst>
                <a:path extrusionOk="0" h="164" w="176">
                  <a:moveTo>
                    <a:pt x="65" y="1"/>
                  </a:moveTo>
                  <a:cubicBezTo>
                    <a:pt x="49" y="1"/>
                    <a:pt x="35" y="7"/>
                    <a:pt x="24" y="19"/>
                  </a:cubicBezTo>
                  <a:cubicBezTo>
                    <a:pt x="1" y="39"/>
                    <a:pt x="1" y="76"/>
                    <a:pt x="24" y="99"/>
                  </a:cubicBezTo>
                  <a:lnTo>
                    <a:pt x="71" y="146"/>
                  </a:lnTo>
                  <a:cubicBezTo>
                    <a:pt x="84" y="159"/>
                    <a:pt x="98" y="163"/>
                    <a:pt x="111" y="163"/>
                  </a:cubicBezTo>
                  <a:cubicBezTo>
                    <a:pt x="128" y="163"/>
                    <a:pt x="141" y="159"/>
                    <a:pt x="155" y="146"/>
                  </a:cubicBezTo>
                  <a:cubicBezTo>
                    <a:pt x="175" y="123"/>
                    <a:pt x="175" y="86"/>
                    <a:pt x="151" y="66"/>
                  </a:cubicBezTo>
                  <a:lnTo>
                    <a:pt x="104" y="15"/>
                  </a:lnTo>
                  <a:cubicBezTo>
                    <a:pt x="93" y="6"/>
                    <a:pt x="79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3520436" y="2441346"/>
              <a:ext cx="390006" cy="465479"/>
            </a:xfrm>
            <a:custGeom>
              <a:rect b="b" l="l" r="r" t="t"/>
              <a:pathLst>
                <a:path extrusionOk="0" h="13735" w="11508">
                  <a:moveTo>
                    <a:pt x="5389" y="0"/>
                  </a:moveTo>
                  <a:cubicBezTo>
                    <a:pt x="5389" y="0"/>
                    <a:pt x="3751" y="1343"/>
                    <a:pt x="2978" y="1343"/>
                  </a:cubicBezTo>
                  <a:cubicBezTo>
                    <a:pt x="2808" y="1343"/>
                    <a:pt x="2680" y="1278"/>
                    <a:pt x="2620" y="1121"/>
                  </a:cubicBezTo>
                  <a:cubicBezTo>
                    <a:pt x="2265" y="1649"/>
                    <a:pt x="0" y="5580"/>
                    <a:pt x="309" y="7590"/>
                  </a:cubicBezTo>
                  <a:cubicBezTo>
                    <a:pt x="619" y="9600"/>
                    <a:pt x="2359" y="9878"/>
                    <a:pt x="2706" y="10316"/>
                  </a:cubicBezTo>
                  <a:cubicBezTo>
                    <a:pt x="3054" y="10751"/>
                    <a:pt x="3877" y="13544"/>
                    <a:pt x="3985" y="13735"/>
                  </a:cubicBezTo>
                  <a:cubicBezTo>
                    <a:pt x="7494" y="13668"/>
                    <a:pt x="11062" y="12383"/>
                    <a:pt x="11062" y="12383"/>
                  </a:cubicBezTo>
                  <a:cubicBezTo>
                    <a:pt x="11062" y="12383"/>
                    <a:pt x="11508" y="6710"/>
                    <a:pt x="9932" y="3465"/>
                  </a:cubicBezTo>
                  <a:cubicBezTo>
                    <a:pt x="8457" y="428"/>
                    <a:pt x="5389" y="0"/>
                    <a:pt x="5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3266960" y="2479373"/>
              <a:ext cx="577486" cy="508452"/>
            </a:xfrm>
            <a:custGeom>
              <a:rect b="b" l="l" r="r" t="t"/>
              <a:pathLst>
                <a:path extrusionOk="0" h="15003" w="17040">
                  <a:moveTo>
                    <a:pt x="12853" y="0"/>
                  </a:moveTo>
                  <a:cubicBezTo>
                    <a:pt x="12549" y="0"/>
                    <a:pt x="12244" y="52"/>
                    <a:pt x="11945" y="159"/>
                  </a:cubicBezTo>
                  <a:cubicBezTo>
                    <a:pt x="10453" y="697"/>
                    <a:pt x="10152" y="2437"/>
                    <a:pt x="10580" y="4728"/>
                  </a:cubicBezTo>
                  <a:cubicBezTo>
                    <a:pt x="11008" y="7016"/>
                    <a:pt x="10902" y="10110"/>
                    <a:pt x="10902" y="10110"/>
                  </a:cubicBezTo>
                  <a:cubicBezTo>
                    <a:pt x="10902" y="10110"/>
                    <a:pt x="5516" y="8120"/>
                    <a:pt x="4502" y="7715"/>
                  </a:cubicBezTo>
                  <a:cubicBezTo>
                    <a:pt x="3462" y="6832"/>
                    <a:pt x="2181" y="5909"/>
                    <a:pt x="1963" y="5909"/>
                  </a:cubicBezTo>
                  <a:cubicBezTo>
                    <a:pt x="1746" y="5909"/>
                    <a:pt x="1853" y="6270"/>
                    <a:pt x="2151" y="6565"/>
                  </a:cubicBezTo>
                  <a:cubicBezTo>
                    <a:pt x="2446" y="6864"/>
                    <a:pt x="2918" y="7290"/>
                    <a:pt x="2584" y="7290"/>
                  </a:cubicBezTo>
                  <a:cubicBezTo>
                    <a:pt x="2570" y="7290"/>
                    <a:pt x="2555" y="7289"/>
                    <a:pt x="2539" y="7288"/>
                  </a:cubicBezTo>
                  <a:cubicBezTo>
                    <a:pt x="2224" y="7260"/>
                    <a:pt x="171" y="5193"/>
                    <a:pt x="170" y="5193"/>
                  </a:cubicBezTo>
                  <a:lnTo>
                    <a:pt x="170" y="5193"/>
                  </a:lnTo>
                  <a:cubicBezTo>
                    <a:pt x="0" y="5367"/>
                    <a:pt x="204" y="5846"/>
                    <a:pt x="204" y="5846"/>
                  </a:cubicBezTo>
                  <a:cubicBezTo>
                    <a:pt x="204" y="5846"/>
                    <a:pt x="234" y="6638"/>
                    <a:pt x="876" y="7368"/>
                  </a:cubicBezTo>
                  <a:cubicBezTo>
                    <a:pt x="4742" y="11764"/>
                    <a:pt x="9202" y="15002"/>
                    <a:pt x="12483" y="15002"/>
                  </a:cubicBezTo>
                  <a:cubicBezTo>
                    <a:pt x="12990" y="15002"/>
                    <a:pt x="13468" y="14925"/>
                    <a:pt x="13912" y="14763"/>
                  </a:cubicBezTo>
                  <a:cubicBezTo>
                    <a:pt x="17040" y="13622"/>
                    <a:pt x="16478" y="3969"/>
                    <a:pt x="16257" y="3133"/>
                  </a:cubicBezTo>
                  <a:cubicBezTo>
                    <a:pt x="15748" y="1190"/>
                    <a:pt x="14313" y="0"/>
                    <a:pt x="12853" y="0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3273873" y="2677468"/>
              <a:ext cx="51818" cy="57511"/>
            </a:xfrm>
            <a:custGeom>
              <a:rect b="b" l="l" r="r" t="t"/>
              <a:pathLst>
                <a:path extrusionOk="0" h="1697" w="1529">
                  <a:moveTo>
                    <a:pt x="0" y="1"/>
                  </a:moveTo>
                  <a:cubicBezTo>
                    <a:pt x="0" y="1"/>
                    <a:pt x="60" y="135"/>
                    <a:pt x="174" y="319"/>
                  </a:cubicBezTo>
                  <a:cubicBezTo>
                    <a:pt x="288" y="502"/>
                    <a:pt x="462" y="737"/>
                    <a:pt x="652" y="950"/>
                  </a:cubicBezTo>
                  <a:cubicBezTo>
                    <a:pt x="846" y="1165"/>
                    <a:pt x="1061" y="1359"/>
                    <a:pt x="1231" y="1492"/>
                  </a:cubicBezTo>
                  <a:cubicBezTo>
                    <a:pt x="1405" y="1626"/>
                    <a:pt x="1529" y="1696"/>
                    <a:pt x="1529" y="1696"/>
                  </a:cubicBezTo>
                  <a:cubicBezTo>
                    <a:pt x="1529" y="1696"/>
                    <a:pt x="1509" y="1667"/>
                    <a:pt x="1469" y="1620"/>
                  </a:cubicBezTo>
                  <a:cubicBezTo>
                    <a:pt x="1428" y="1569"/>
                    <a:pt x="1368" y="1503"/>
                    <a:pt x="1302" y="1419"/>
                  </a:cubicBezTo>
                  <a:cubicBezTo>
                    <a:pt x="1157" y="1259"/>
                    <a:pt x="970" y="1048"/>
                    <a:pt x="783" y="833"/>
                  </a:cubicBezTo>
                  <a:cubicBezTo>
                    <a:pt x="592" y="623"/>
                    <a:pt x="402" y="412"/>
                    <a:pt x="251" y="258"/>
                  </a:cubicBezTo>
                  <a:cubicBezTo>
                    <a:pt x="104" y="10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4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3612824" y="2472086"/>
              <a:ext cx="223708" cy="266850"/>
            </a:xfrm>
            <a:custGeom>
              <a:rect b="b" l="l" r="r" t="t"/>
              <a:pathLst>
                <a:path extrusionOk="0" h="7874" w="6601">
                  <a:moveTo>
                    <a:pt x="2877" y="1"/>
                  </a:moveTo>
                  <a:cubicBezTo>
                    <a:pt x="2642" y="1"/>
                    <a:pt x="2405" y="30"/>
                    <a:pt x="2168" y="89"/>
                  </a:cubicBezTo>
                  <a:cubicBezTo>
                    <a:pt x="509" y="508"/>
                    <a:pt x="1" y="2341"/>
                    <a:pt x="218" y="4843"/>
                  </a:cubicBezTo>
                  <a:cubicBezTo>
                    <a:pt x="282" y="5576"/>
                    <a:pt x="345" y="6385"/>
                    <a:pt x="402" y="7161"/>
                  </a:cubicBezTo>
                  <a:lnTo>
                    <a:pt x="6474" y="7873"/>
                  </a:lnTo>
                  <a:cubicBezTo>
                    <a:pt x="6600" y="5817"/>
                    <a:pt x="6530" y="4083"/>
                    <a:pt x="6477" y="3733"/>
                  </a:cubicBezTo>
                  <a:cubicBezTo>
                    <a:pt x="6116" y="1468"/>
                    <a:pt x="4551" y="1"/>
                    <a:pt x="28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3608961" y="2469103"/>
              <a:ext cx="230621" cy="270069"/>
            </a:xfrm>
            <a:custGeom>
              <a:rect b="b" l="l" r="r" t="t"/>
              <a:pathLst>
                <a:path extrusionOk="0" h="7969" w="6805">
                  <a:moveTo>
                    <a:pt x="2985" y="1"/>
                  </a:moveTo>
                  <a:cubicBezTo>
                    <a:pt x="2742" y="1"/>
                    <a:pt x="2499" y="30"/>
                    <a:pt x="2259" y="91"/>
                  </a:cubicBezTo>
                  <a:cubicBezTo>
                    <a:pt x="680" y="492"/>
                    <a:pt x="1" y="2121"/>
                    <a:pt x="245" y="4938"/>
                  </a:cubicBezTo>
                  <a:cubicBezTo>
                    <a:pt x="302" y="5596"/>
                    <a:pt x="366" y="6376"/>
                    <a:pt x="429" y="7256"/>
                  </a:cubicBezTo>
                  <a:lnTo>
                    <a:pt x="603" y="7242"/>
                  </a:lnTo>
                  <a:cubicBezTo>
                    <a:pt x="539" y="6363"/>
                    <a:pt x="476" y="5584"/>
                    <a:pt x="419" y="4921"/>
                  </a:cubicBezTo>
                  <a:cubicBezTo>
                    <a:pt x="185" y="2204"/>
                    <a:pt x="817" y="636"/>
                    <a:pt x="2302" y="262"/>
                  </a:cubicBezTo>
                  <a:cubicBezTo>
                    <a:pt x="2528" y="204"/>
                    <a:pt x="2758" y="176"/>
                    <a:pt x="2987" y="176"/>
                  </a:cubicBezTo>
                  <a:cubicBezTo>
                    <a:pt x="3557" y="176"/>
                    <a:pt x="4128" y="351"/>
                    <a:pt x="4641" y="690"/>
                  </a:cubicBezTo>
                  <a:cubicBezTo>
                    <a:pt x="5607" y="1325"/>
                    <a:pt x="6287" y="2473"/>
                    <a:pt x="6503" y="3837"/>
                  </a:cubicBezTo>
                  <a:cubicBezTo>
                    <a:pt x="6554" y="4159"/>
                    <a:pt x="6628" y="5854"/>
                    <a:pt x="6500" y="7958"/>
                  </a:cubicBezTo>
                  <a:lnTo>
                    <a:pt x="6671" y="7969"/>
                  </a:lnTo>
                  <a:cubicBezTo>
                    <a:pt x="6804" y="5851"/>
                    <a:pt x="6728" y="4135"/>
                    <a:pt x="6674" y="3807"/>
                  </a:cubicBezTo>
                  <a:cubicBezTo>
                    <a:pt x="6450" y="2399"/>
                    <a:pt x="5745" y="1208"/>
                    <a:pt x="4734" y="543"/>
                  </a:cubicBezTo>
                  <a:cubicBezTo>
                    <a:pt x="4192" y="185"/>
                    <a:pt x="3590" y="1"/>
                    <a:pt x="2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5257791" y="4062473"/>
              <a:ext cx="151183" cy="250312"/>
            </a:xfrm>
            <a:custGeom>
              <a:rect b="b" l="l" r="r" t="t"/>
              <a:pathLst>
                <a:path extrusionOk="0" h="7386" w="4461">
                  <a:moveTo>
                    <a:pt x="630" y="1"/>
                  </a:moveTo>
                  <a:lnTo>
                    <a:pt x="138" y="232"/>
                  </a:lnTo>
                  <a:cubicBezTo>
                    <a:pt x="45" y="275"/>
                    <a:pt x="1" y="389"/>
                    <a:pt x="48" y="486"/>
                  </a:cubicBezTo>
                  <a:lnTo>
                    <a:pt x="3102" y="6976"/>
                  </a:lnTo>
                  <a:cubicBezTo>
                    <a:pt x="3189" y="7163"/>
                    <a:pt x="3349" y="7306"/>
                    <a:pt x="3547" y="7370"/>
                  </a:cubicBezTo>
                  <a:lnTo>
                    <a:pt x="3577" y="7380"/>
                  </a:lnTo>
                  <a:cubicBezTo>
                    <a:pt x="3589" y="7384"/>
                    <a:pt x="3601" y="7386"/>
                    <a:pt x="3613" y="7386"/>
                  </a:cubicBezTo>
                  <a:cubicBezTo>
                    <a:pt x="3633" y="7386"/>
                    <a:pt x="3652" y="7381"/>
                    <a:pt x="3670" y="7373"/>
                  </a:cubicBezTo>
                  <a:lnTo>
                    <a:pt x="4460" y="7002"/>
                  </a:lnTo>
                  <a:lnTo>
                    <a:pt x="4423" y="6952"/>
                  </a:lnTo>
                  <a:cubicBezTo>
                    <a:pt x="4082" y="6919"/>
                    <a:pt x="3784" y="6708"/>
                    <a:pt x="3641" y="6397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5291954" y="3806390"/>
              <a:ext cx="321413" cy="484796"/>
            </a:xfrm>
            <a:custGeom>
              <a:rect b="b" l="l" r="r" t="t"/>
              <a:pathLst>
                <a:path extrusionOk="0" h="14305" w="9484">
                  <a:moveTo>
                    <a:pt x="7613" y="1"/>
                  </a:moveTo>
                  <a:lnTo>
                    <a:pt x="2040" y="6704"/>
                  </a:lnTo>
                  <a:lnTo>
                    <a:pt x="0" y="7918"/>
                  </a:lnTo>
                  <a:lnTo>
                    <a:pt x="2897" y="14070"/>
                  </a:lnTo>
                  <a:cubicBezTo>
                    <a:pt x="2967" y="14218"/>
                    <a:pt x="3114" y="14305"/>
                    <a:pt x="3268" y="14305"/>
                  </a:cubicBezTo>
                  <a:cubicBezTo>
                    <a:pt x="3326" y="14305"/>
                    <a:pt x="3385" y="14292"/>
                    <a:pt x="3442" y="14267"/>
                  </a:cubicBezTo>
                  <a:cubicBezTo>
                    <a:pt x="3593" y="14194"/>
                    <a:pt x="3686" y="14036"/>
                    <a:pt x="3673" y="13865"/>
                  </a:cubicBezTo>
                  <a:lnTo>
                    <a:pt x="3378" y="9781"/>
                  </a:lnTo>
                  <a:lnTo>
                    <a:pt x="9483" y="4764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rgbClr val="A778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5279143" y="4031971"/>
              <a:ext cx="141389" cy="268748"/>
            </a:xfrm>
            <a:custGeom>
              <a:rect b="b" l="l" r="r" t="t"/>
              <a:pathLst>
                <a:path extrusionOk="0" h="7930" w="4172">
                  <a:moveTo>
                    <a:pt x="2495" y="1"/>
                  </a:moveTo>
                  <a:lnTo>
                    <a:pt x="0" y="901"/>
                  </a:lnTo>
                  <a:lnTo>
                    <a:pt x="3161" y="7618"/>
                  </a:lnTo>
                  <a:cubicBezTo>
                    <a:pt x="3243" y="7792"/>
                    <a:pt x="3457" y="7929"/>
                    <a:pt x="3669" y="7929"/>
                  </a:cubicBezTo>
                  <a:cubicBezTo>
                    <a:pt x="3733" y="7929"/>
                    <a:pt x="3797" y="7917"/>
                    <a:pt x="3857" y="7889"/>
                  </a:cubicBezTo>
                  <a:cubicBezTo>
                    <a:pt x="4047" y="7799"/>
                    <a:pt x="4172" y="7615"/>
                    <a:pt x="4164" y="7424"/>
                  </a:cubicBezTo>
                  <a:lnTo>
                    <a:pt x="4037" y="2818"/>
                  </a:lnTo>
                  <a:cubicBezTo>
                    <a:pt x="2254" y="1550"/>
                    <a:pt x="2495" y="1"/>
                    <a:pt x="2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5379903" y="4149710"/>
              <a:ext cx="47649" cy="11997"/>
            </a:xfrm>
            <a:custGeom>
              <a:rect b="b" l="l" r="r" t="t"/>
              <a:pathLst>
                <a:path extrusionOk="0" h="354" w="1406">
                  <a:moveTo>
                    <a:pt x="228" y="1"/>
                  </a:moveTo>
                  <a:cubicBezTo>
                    <a:pt x="191" y="1"/>
                    <a:pt x="155" y="1"/>
                    <a:pt x="118" y="2"/>
                  </a:cubicBezTo>
                  <a:cubicBezTo>
                    <a:pt x="51" y="2"/>
                    <a:pt x="1" y="56"/>
                    <a:pt x="1" y="119"/>
                  </a:cubicBezTo>
                  <a:cubicBezTo>
                    <a:pt x="4" y="183"/>
                    <a:pt x="55" y="233"/>
                    <a:pt x="118" y="233"/>
                  </a:cubicBezTo>
                  <a:cubicBezTo>
                    <a:pt x="145" y="233"/>
                    <a:pt x="171" y="233"/>
                    <a:pt x="198" y="233"/>
                  </a:cubicBezTo>
                  <a:cubicBezTo>
                    <a:pt x="555" y="233"/>
                    <a:pt x="906" y="273"/>
                    <a:pt x="1252" y="351"/>
                  </a:cubicBezTo>
                  <a:cubicBezTo>
                    <a:pt x="1262" y="354"/>
                    <a:pt x="1268" y="354"/>
                    <a:pt x="1279" y="354"/>
                  </a:cubicBezTo>
                  <a:cubicBezTo>
                    <a:pt x="1332" y="354"/>
                    <a:pt x="1379" y="317"/>
                    <a:pt x="1392" y="263"/>
                  </a:cubicBezTo>
                  <a:cubicBezTo>
                    <a:pt x="1406" y="200"/>
                    <a:pt x="1366" y="136"/>
                    <a:pt x="1302" y="123"/>
                  </a:cubicBezTo>
                  <a:cubicBezTo>
                    <a:pt x="949" y="44"/>
                    <a:pt x="592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5383868" y="4171773"/>
              <a:ext cx="41414" cy="10811"/>
            </a:xfrm>
            <a:custGeom>
              <a:rect b="b" l="l" r="r" t="t"/>
              <a:pathLst>
                <a:path extrusionOk="0" h="319" w="1222">
                  <a:moveTo>
                    <a:pt x="118" y="1"/>
                  </a:moveTo>
                  <a:cubicBezTo>
                    <a:pt x="51" y="1"/>
                    <a:pt x="1" y="54"/>
                    <a:pt x="1" y="118"/>
                  </a:cubicBezTo>
                  <a:cubicBezTo>
                    <a:pt x="1" y="181"/>
                    <a:pt x="51" y="234"/>
                    <a:pt x="118" y="234"/>
                  </a:cubicBezTo>
                  <a:cubicBezTo>
                    <a:pt x="442" y="234"/>
                    <a:pt x="663" y="238"/>
                    <a:pt x="1074" y="319"/>
                  </a:cubicBezTo>
                  <a:lnTo>
                    <a:pt x="1094" y="319"/>
                  </a:lnTo>
                  <a:cubicBezTo>
                    <a:pt x="1151" y="319"/>
                    <a:pt x="1198" y="282"/>
                    <a:pt x="1208" y="225"/>
                  </a:cubicBezTo>
                  <a:cubicBezTo>
                    <a:pt x="1222" y="165"/>
                    <a:pt x="1182" y="101"/>
                    <a:pt x="1118" y="91"/>
                  </a:cubicBezTo>
                  <a:cubicBezTo>
                    <a:pt x="707" y="10"/>
                    <a:pt x="489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5385936" y="4189329"/>
              <a:ext cx="38668" cy="10472"/>
            </a:xfrm>
            <a:custGeom>
              <a:rect b="b" l="l" r="r" t="t"/>
              <a:pathLst>
                <a:path extrusionOk="0" h="309" w="1141">
                  <a:moveTo>
                    <a:pt x="112" y="1"/>
                  </a:moveTo>
                  <a:cubicBezTo>
                    <a:pt x="54" y="1"/>
                    <a:pt x="3" y="52"/>
                    <a:pt x="0" y="111"/>
                  </a:cubicBezTo>
                  <a:cubicBezTo>
                    <a:pt x="0" y="175"/>
                    <a:pt x="47" y="232"/>
                    <a:pt x="110" y="232"/>
                  </a:cubicBezTo>
                  <a:lnTo>
                    <a:pt x="264" y="238"/>
                  </a:lnTo>
                  <a:cubicBezTo>
                    <a:pt x="502" y="249"/>
                    <a:pt x="772" y="262"/>
                    <a:pt x="990" y="306"/>
                  </a:cubicBezTo>
                  <a:cubicBezTo>
                    <a:pt x="996" y="309"/>
                    <a:pt x="1007" y="309"/>
                    <a:pt x="1013" y="309"/>
                  </a:cubicBezTo>
                  <a:cubicBezTo>
                    <a:pt x="1067" y="309"/>
                    <a:pt x="1117" y="272"/>
                    <a:pt x="1127" y="215"/>
                  </a:cubicBezTo>
                  <a:cubicBezTo>
                    <a:pt x="1141" y="152"/>
                    <a:pt x="1101" y="91"/>
                    <a:pt x="1037" y="78"/>
                  </a:cubicBezTo>
                  <a:cubicBezTo>
                    <a:pt x="803" y="31"/>
                    <a:pt x="522" y="17"/>
                    <a:pt x="274" y="8"/>
                  </a:cubicBezTo>
                  <a:lnTo>
                    <a:pt x="124" y="1"/>
                  </a:lnTo>
                  <a:cubicBezTo>
                    <a:pt x="120" y="1"/>
                    <a:pt x="116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5325507" y="3009976"/>
              <a:ext cx="656178" cy="1120200"/>
            </a:xfrm>
            <a:custGeom>
              <a:rect b="b" l="l" r="r" t="t"/>
              <a:pathLst>
                <a:path extrusionOk="0" h="33054" w="19362">
                  <a:moveTo>
                    <a:pt x="9560" y="1"/>
                  </a:moveTo>
                  <a:lnTo>
                    <a:pt x="1522" y="405"/>
                  </a:lnTo>
                  <a:cubicBezTo>
                    <a:pt x="0" y="7163"/>
                    <a:pt x="3777" y="8494"/>
                    <a:pt x="3777" y="8494"/>
                  </a:cubicBezTo>
                  <a:lnTo>
                    <a:pt x="12042" y="16388"/>
                  </a:lnTo>
                  <a:lnTo>
                    <a:pt x="2523" y="27747"/>
                  </a:lnTo>
                  <a:lnTo>
                    <a:pt x="7252" y="33053"/>
                  </a:lnTo>
                  <a:cubicBezTo>
                    <a:pt x="7252" y="33053"/>
                    <a:pt x="19361" y="20345"/>
                    <a:pt x="19288" y="16401"/>
                  </a:cubicBezTo>
                  <a:cubicBezTo>
                    <a:pt x="19227" y="13140"/>
                    <a:pt x="13685" y="5396"/>
                    <a:pt x="11494" y="3426"/>
                  </a:cubicBezTo>
                  <a:cubicBezTo>
                    <a:pt x="11008" y="2991"/>
                    <a:pt x="10620" y="2453"/>
                    <a:pt x="10360" y="1850"/>
                  </a:cubicBezTo>
                  <a:lnTo>
                    <a:pt x="9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5408474" y="3000114"/>
              <a:ext cx="362115" cy="951258"/>
            </a:xfrm>
            <a:custGeom>
              <a:rect b="b" l="l" r="r" t="t"/>
              <a:pathLst>
                <a:path extrusionOk="0" h="28069" w="10685">
                  <a:moveTo>
                    <a:pt x="299" y="0"/>
                  </a:moveTo>
                  <a:cubicBezTo>
                    <a:pt x="268" y="158"/>
                    <a:pt x="238" y="309"/>
                    <a:pt x="215" y="459"/>
                  </a:cubicBezTo>
                  <a:lnTo>
                    <a:pt x="385" y="489"/>
                  </a:lnTo>
                  <a:cubicBezTo>
                    <a:pt x="409" y="342"/>
                    <a:pt x="439" y="188"/>
                    <a:pt x="469" y="34"/>
                  </a:cubicBezTo>
                  <a:lnTo>
                    <a:pt x="299" y="0"/>
                  </a:lnTo>
                  <a:close/>
                  <a:moveTo>
                    <a:pt x="158" y="803"/>
                  </a:moveTo>
                  <a:cubicBezTo>
                    <a:pt x="135" y="961"/>
                    <a:pt x="115" y="1118"/>
                    <a:pt x="95" y="1268"/>
                  </a:cubicBezTo>
                  <a:lnTo>
                    <a:pt x="268" y="1288"/>
                  </a:lnTo>
                  <a:cubicBezTo>
                    <a:pt x="285" y="1138"/>
                    <a:pt x="305" y="987"/>
                    <a:pt x="328" y="831"/>
                  </a:cubicBezTo>
                  <a:lnTo>
                    <a:pt x="158" y="803"/>
                  </a:lnTo>
                  <a:close/>
                  <a:moveTo>
                    <a:pt x="58" y="1616"/>
                  </a:moveTo>
                  <a:cubicBezTo>
                    <a:pt x="44" y="1774"/>
                    <a:pt x="30" y="1930"/>
                    <a:pt x="24" y="2081"/>
                  </a:cubicBezTo>
                  <a:lnTo>
                    <a:pt x="195" y="2091"/>
                  </a:lnTo>
                  <a:cubicBezTo>
                    <a:pt x="205" y="1941"/>
                    <a:pt x="218" y="1790"/>
                    <a:pt x="231" y="1633"/>
                  </a:cubicBezTo>
                  <a:lnTo>
                    <a:pt x="58" y="1616"/>
                  </a:lnTo>
                  <a:close/>
                  <a:moveTo>
                    <a:pt x="7" y="2432"/>
                  </a:moveTo>
                  <a:cubicBezTo>
                    <a:pt x="4" y="2549"/>
                    <a:pt x="1" y="2663"/>
                    <a:pt x="1" y="2773"/>
                  </a:cubicBezTo>
                  <a:lnTo>
                    <a:pt x="1" y="2898"/>
                  </a:lnTo>
                  <a:lnTo>
                    <a:pt x="178" y="2898"/>
                  </a:lnTo>
                  <a:lnTo>
                    <a:pt x="175" y="2773"/>
                  </a:lnTo>
                  <a:cubicBezTo>
                    <a:pt x="175" y="2663"/>
                    <a:pt x="178" y="2553"/>
                    <a:pt x="181" y="2436"/>
                  </a:cubicBezTo>
                  <a:lnTo>
                    <a:pt x="7" y="2432"/>
                  </a:lnTo>
                  <a:close/>
                  <a:moveTo>
                    <a:pt x="185" y="3242"/>
                  </a:moveTo>
                  <a:lnTo>
                    <a:pt x="10" y="3249"/>
                  </a:lnTo>
                  <a:cubicBezTo>
                    <a:pt x="21" y="3409"/>
                    <a:pt x="30" y="3566"/>
                    <a:pt x="44" y="3717"/>
                  </a:cubicBezTo>
                  <a:lnTo>
                    <a:pt x="218" y="3701"/>
                  </a:lnTo>
                  <a:cubicBezTo>
                    <a:pt x="205" y="3550"/>
                    <a:pt x="195" y="3399"/>
                    <a:pt x="185" y="3242"/>
                  </a:cubicBezTo>
                  <a:close/>
                  <a:moveTo>
                    <a:pt x="258" y="4042"/>
                  </a:moveTo>
                  <a:lnTo>
                    <a:pt x="84" y="4065"/>
                  </a:lnTo>
                  <a:cubicBezTo>
                    <a:pt x="107" y="4226"/>
                    <a:pt x="131" y="4379"/>
                    <a:pt x="161" y="4527"/>
                  </a:cubicBezTo>
                  <a:lnTo>
                    <a:pt x="331" y="4493"/>
                  </a:lnTo>
                  <a:cubicBezTo>
                    <a:pt x="302" y="4349"/>
                    <a:pt x="278" y="4198"/>
                    <a:pt x="258" y="4042"/>
                  </a:cubicBezTo>
                  <a:close/>
                  <a:moveTo>
                    <a:pt x="405" y="4828"/>
                  </a:moveTo>
                  <a:lnTo>
                    <a:pt x="235" y="4871"/>
                  </a:lnTo>
                  <a:cubicBezTo>
                    <a:pt x="275" y="5025"/>
                    <a:pt x="315" y="5175"/>
                    <a:pt x="362" y="5322"/>
                  </a:cubicBezTo>
                  <a:lnTo>
                    <a:pt x="529" y="5269"/>
                  </a:lnTo>
                  <a:cubicBezTo>
                    <a:pt x="482" y="5129"/>
                    <a:pt x="442" y="4981"/>
                    <a:pt x="405" y="4828"/>
                  </a:cubicBezTo>
                  <a:close/>
                  <a:moveTo>
                    <a:pt x="643" y="5594"/>
                  </a:moveTo>
                  <a:lnTo>
                    <a:pt x="479" y="5654"/>
                  </a:lnTo>
                  <a:cubicBezTo>
                    <a:pt x="536" y="5804"/>
                    <a:pt x="600" y="5948"/>
                    <a:pt x="663" y="6089"/>
                  </a:cubicBezTo>
                  <a:lnTo>
                    <a:pt x="820" y="6012"/>
                  </a:lnTo>
                  <a:cubicBezTo>
                    <a:pt x="757" y="5878"/>
                    <a:pt x="697" y="5737"/>
                    <a:pt x="643" y="5594"/>
                  </a:cubicBezTo>
                  <a:close/>
                  <a:moveTo>
                    <a:pt x="981" y="6316"/>
                  </a:moveTo>
                  <a:lnTo>
                    <a:pt x="827" y="6400"/>
                  </a:lnTo>
                  <a:cubicBezTo>
                    <a:pt x="907" y="6540"/>
                    <a:pt x="991" y="6674"/>
                    <a:pt x="1078" y="6801"/>
                  </a:cubicBezTo>
                  <a:lnTo>
                    <a:pt x="1222" y="6701"/>
                  </a:lnTo>
                  <a:cubicBezTo>
                    <a:pt x="1134" y="6580"/>
                    <a:pt x="1054" y="6450"/>
                    <a:pt x="981" y="6316"/>
                  </a:cubicBezTo>
                  <a:close/>
                  <a:moveTo>
                    <a:pt x="1426" y="6975"/>
                  </a:moveTo>
                  <a:lnTo>
                    <a:pt x="1288" y="7085"/>
                  </a:lnTo>
                  <a:cubicBezTo>
                    <a:pt x="1389" y="7209"/>
                    <a:pt x="1496" y="7326"/>
                    <a:pt x="1606" y="7437"/>
                  </a:cubicBezTo>
                  <a:lnTo>
                    <a:pt x="1730" y="7313"/>
                  </a:lnTo>
                  <a:cubicBezTo>
                    <a:pt x="1623" y="7209"/>
                    <a:pt x="1520" y="7096"/>
                    <a:pt x="1426" y="6975"/>
                  </a:cubicBezTo>
                  <a:close/>
                  <a:moveTo>
                    <a:pt x="1977" y="7544"/>
                  </a:moveTo>
                  <a:lnTo>
                    <a:pt x="1867" y="7678"/>
                  </a:lnTo>
                  <a:cubicBezTo>
                    <a:pt x="1991" y="7781"/>
                    <a:pt x="2118" y="7878"/>
                    <a:pt x="2249" y="7959"/>
                  </a:cubicBezTo>
                  <a:lnTo>
                    <a:pt x="2342" y="7815"/>
                  </a:lnTo>
                  <a:cubicBezTo>
                    <a:pt x="2218" y="7735"/>
                    <a:pt x="2098" y="7644"/>
                    <a:pt x="1977" y="7544"/>
                  </a:cubicBezTo>
                  <a:close/>
                  <a:moveTo>
                    <a:pt x="2636" y="7982"/>
                  </a:moveTo>
                  <a:lnTo>
                    <a:pt x="2559" y="8139"/>
                  </a:lnTo>
                  <a:cubicBezTo>
                    <a:pt x="2607" y="8159"/>
                    <a:pt x="2640" y="8172"/>
                    <a:pt x="2660" y="8183"/>
                  </a:cubicBezTo>
                  <a:lnTo>
                    <a:pt x="2891" y="8413"/>
                  </a:lnTo>
                  <a:lnTo>
                    <a:pt x="3014" y="8289"/>
                  </a:lnTo>
                  <a:lnTo>
                    <a:pt x="2770" y="8045"/>
                  </a:lnTo>
                  <a:lnTo>
                    <a:pt x="2737" y="8025"/>
                  </a:lnTo>
                  <a:cubicBezTo>
                    <a:pt x="2737" y="8025"/>
                    <a:pt x="2700" y="8012"/>
                    <a:pt x="2636" y="7982"/>
                  </a:cubicBezTo>
                  <a:close/>
                  <a:moveTo>
                    <a:pt x="3258" y="8537"/>
                  </a:moveTo>
                  <a:lnTo>
                    <a:pt x="3135" y="8661"/>
                  </a:lnTo>
                  <a:lnTo>
                    <a:pt x="3462" y="8989"/>
                  </a:lnTo>
                  <a:lnTo>
                    <a:pt x="3587" y="8865"/>
                  </a:lnTo>
                  <a:lnTo>
                    <a:pt x="3258" y="8537"/>
                  </a:lnTo>
                  <a:close/>
                  <a:moveTo>
                    <a:pt x="3831" y="9112"/>
                  </a:moveTo>
                  <a:lnTo>
                    <a:pt x="3707" y="9236"/>
                  </a:lnTo>
                  <a:lnTo>
                    <a:pt x="4035" y="9564"/>
                  </a:lnTo>
                  <a:lnTo>
                    <a:pt x="4158" y="9441"/>
                  </a:lnTo>
                  <a:lnTo>
                    <a:pt x="3831" y="9112"/>
                  </a:lnTo>
                  <a:close/>
                  <a:moveTo>
                    <a:pt x="4406" y="9688"/>
                  </a:moveTo>
                  <a:lnTo>
                    <a:pt x="4282" y="9812"/>
                  </a:lnTo>
                  <a:lnTo>
                    <a:pt x="4610" y="10139"/>
                  </a:lnTo>
                  <a:lnTo>
                    <a:pt x="4731" y="10015"/>
                  </a:lnTo>
                  <a:lnTo>
                    <a:pt x="4406" y="9688"/>
                  </a:lnTo>
                  <a:close/>
                  <a:moveTo>
                    <a:pt x="4978" y="10264"/>
                  </a:moveTo>
                  <a:lnTo>
                    <a:pt x="4854" y="10387"/>
                  </a:lnTo>
                  <a:lnTo>
                    <a:pt x="5182" y="10715"/>
                  </a:lnTo>
                  <a:lnTo>
                    <a:pt x="5306" y="10591"/>
                  </a:lnTo>
                  <a:lnTo>
                    <a:pt x="4978" y="10264"/>
                  </a:lnTo>
                  <a:close/>
                  <a:moveTo>
                    <a:pt x="5550" y="10838"/>
                  </a:moveTo>
                  <a:lnTo>
                    <a:pt x="5426" y="10962"/>
                  </a:lnTo>
                  <a:lnTo>
                    <a:pt x="5754" y="11290"/>
                  </a:lnTo>
                  <a:lnTo>
                    <a:pt x="5878" y="11167"/>
                  </a:lnTo>
                  <a:lnTo>
                    <a:pt x="5550" y="10838"/>
                  </a:lnTo>
                  <a:close/>
                  <a:moveTo>
                    <a:pt x="6122" y="11414"/>
                  </a:moveTo>
                  <a:lnTo>
                    <a:pt x="6002" y="11538"/>
                  </a:lnTo>
                  <a:lnTo>
                    <a:pt x="6326" y="11865"/>
                  </a:lnTo>
                  <a:lnTo>
                    <a:pt x="6450" y="11741"/>
                  </a:lnTo>
                  <a:lnTo>
                    <a:pt x="6122" y="11414"/>
                  </a:lnTo>
                  <a:close/>
                  <a:moveTo>
                    <a:pt x="6698" y="11990"/>
                  </a:moveTo>
                  <a:lnTo>
                    <a:pt x="6573" y="12110"/>
                  </a:lnTo>
                  <a:lnTo>
                    <a:pt x="6902" y="12441"/>
                  </a:lnTo>
                  <a:lnTo>
                    <a:pt x="7025" y="12317"/>
                  </a:lnTo>
                  <a:lnTo>
                    <a:pt x="6698" y="11990"/>
                  </a:lnTo>
                  <a:close/>
                  <a:moveTo>
                    <a:pt x="7269" y="12564"/>
                  </a:moveTo>
                  <a:lnTo>
                    <a:pt x="7146" y="12685"/>
                  </a:lnTo>
                  <a:lnTo>
                    <a:pt x="7473" y="13016"/>
                  </a:lnTo>
                  <a:lnTo>
                    <a:pt x="7597" y="12893"/>
                  </a:lnTo>
                  <a:lnTo>
                    <a:pt x="7269" y="12564"/>
                  </a:lnTo>
                  <a:close/>
                  <a:moveTo>
                    <a:pt x="7842" y="13140"/>
                  </a:moveTo>
                  <a:lnTo>
                    <a:pt x="7721" y="13260"/>
                  </a:lnTo>
                  <a:lnTo>
                    <a:pt x="8046" y="13591"/>
                  </a:lnTo>
                  <a:lnTo>
                    <a:pt x="8169" y="13468"/>
                  </a:lnTo>
                  <a:lnTo>
                    <a:pt x="7842" y="13140"/>
                  </a:lnTo>
                  <a:close/>
                  <a:moveTo>
                    <a:pt x="8417" y="13716"/>
                  </a:moveTo>
                  <a:lnTo>
                    <a:pt x="8293" y="13836"/>
                  </a:lnTo>
                  <a:lnTo>
                    <a:pt x="8620" y="14167"/>
                  </a:lnTo>
                  <a:lnTo>
                    <a:pt x="8741" y="14043"/>
                  </a:lnTo>
                  <a:lnTo>
                    <a:pt x="8417" y="13716"/>
                  </a:lnTo>
                  <a:close/>
                  <a:moveTo>
                    <a:pt x="8989" y="14290"/>
                  </a:moveTo>
                  <a:lnTo>
                    <a:pt x="8865" y="14411"/>
                  </a:lnTo>
                  <a:lnTo>
                    <a:pt x="9193" y="14742"/>
                  </a:lnTo>
                  <a:lnTo>
                    <a:pt x="9316" y="14619"/>
                  </a:lnTo>
                  <a:lnTo>
                    <a:pt x="8989" y="14290"/>
                  </a:lnTo>
                  <a:close/>
                  <a:moveTo>
                    <a:pt x="9561" y="14866"/>
                  </a:moveTo>
                  <a:lnTo>
                    <a:pt x="9437" y="14986"/>
                  </a:lnTo>
                  <a:lnTo>
                    <a:pt x="9764" y="15317"/>
                  </a:lnTo>
                  <a:lnTo>
                    <a:pt x="9889" y="15194"/>
                  </a:lnTo>
                  <a:lnTo>
                    <a:pt x="9561" y="14866"/>
                  </a:lnTo>
                  <a:close/>
                  <a:moveTo>
                    <a:pt x="10133" y="15442"/>
                  </a:moveTo>
                  <a:lnTo>
                    <a:pt x="10013" y="15562"/>
                  </a:lnTo>
                  <a:lnTo>
                    <a:pt x="10230" y="15783"/>
                  </a:lnTo>
                  <a:cubicBezTo>
                    <a:pt x="10266" y="15813"/>
                    <a:pt x="10303" y="15846"/>
                    <a:pt x="10334" y="15883"/>
                  </a:cubicBezTo>
                  <a:lnTo>
                    <a:pt x="10467" y="15772"/>
                  </a:lnTo>
                  <a:cubicBezTo>
                    <a:pt x="10431" y="15726"/>
                    <a:pt x="10387" y="15686"/>
                    <a:pt x="10346" y="15652"/>
                  </a:cubicBezTo>
                  <a:lnTo>
                    <a:pt x="10133" y="15442"/>
                  </a:lnTo>
                  <a:close/>
                  <a:moveTo>
                    <a:pt x="10648" y="16110"/>
                  </a:moveTo>
                  <a:lnTo>
                    <a:pt x="10481" y="16157"/>
                  </a:lnTo>
                  <a:cubicBezTo>
                    <a:pt x="10501" y="16228"/>
                    <a:pt x="10511" y="16297"/>
                    <a:pt x="10511" y="16368"/>
                  </a:cubicBezTo>
                  <a:cubicBezTo>
                    <a:pt x="10511" y="16438"/>
                    <a:pt x="10501" y="16505"/>
                    <a:pt x="10484" y="16569"/>
                  </a:cubicBezTo>
                  <a:lnTo>
                    <a:pt x="10652" y="16615"/>
                  </a:lnTo>
                  <a:cubicBezTo>
                    <a:pt x="10675" y="16535"/>
                    <a:pt x="10684" y="16452"/>
                    <a:pt x="10684" y="16368"/>
                  </a:cubicBezTo>
                  <a:cubicBezTo>
                    <a:pt x="10684" y="16281"/>
                    <a:pt x="10672" y="16194"/>
                    <a:pt x="10648" y="16110"/>
                  </a:cubicBezTo>
                  <a:close/>
                  <a:moveTo>
                    <a:pt x="10343" y="16843"/>
                  </a:moveTo>
                  <a:lnTo>
                    <a:pt x="10049" y="17204"/>
                  </a:lnTo>
                  <a:lnTo>
                    <a:pt x="10186" y="17315"/>
                  </a:lnTo>
                  <a:lnTo>
                    <a:pt x="10444" y="16993"/>
                  </a:lnTo>
                  <a:lnTo>
                    <a:pt x="10477" y="16953"/>
                  </a:lnTo>
                  <a:lnTo>
                    <a:pt x="10343" y="16843"/>
                  </a:lnTo>
                  <a:close/>
                  <a:moveTo>
                    <a:pt x="9832" y="17475"/>
                  </a:moveTo>
                  <a:lnTo>
                    <a:pt x="9540" y="17836"/>
                  </a:lnTo>
                  <a:lnTo>
                    <a:pt x="9678" y="17946"/>
                  </a:lnTo>
                  <a:lnTo>
                    <a:pt x="9969" y="17585"/>
                  </a:lnTo>
                  <a:lnTo>
                    <a:pt x="9832" y="17475"/>
                  </a:lnTo>
                  <a:close/>
                  <a:moveTo>
                    <a:pt x="9323" y="18107"/>
                  </a:moveTo>
                  <a:lnTo>
                    <a:pt x="9032" y="18468"/>
                  </a:lnTo>
                  <a:lnTo>
                    <a:pt x="9166" y="18579"/>
                  </a:lnTo>
                  <a:lnTo>
                    <a:pt x="9457" y="18218"/>
                  </a:lnTo>
                  <a:lnTo>
                    <a:pt x="9323" y="18107"/>
                  </a:lnTo>
                  <a:close/>
                  <a:moveTo>
                    <a:pt x="8815" y="18740"/>
                  </a:moveTo>
                  <a:lnTo>
                    <a:pt x="8524" y="19101"/>
                  </a:lnTo>
                  <a:lnTo>
                    <a:pt x="8657" y="19211"/>
                  </a:lnTo>
                  <a:lnTo>
                    <a:pt x="8949" y="18850"/>
                  </a:lnTo>
                  <a:lnTo>
                    <a:pt x="8815" y="18740"/>
                  </a:lnTo>
                  <a:close/>
                  <a:moveTo>
                    <a:pt x="8307" y="19375"/>
                  </a:moveTo>
                  <a:lnTo>
                    <a:pt x="8015" y="19737"/>
                  </a:lnTo>
                  <a:lnTo>
                    <a:pt x="8149" y="19843"/>
                  </a:lnTo>
                  <a:lnTo>
                    <a:pt x="8440" y="19482"/>
                  </a:lnTo>
                  <a:lnTo>
                    <a:pt x="8307" y="19375"/>
                  </a:lnTo>
                  <a:close/>
                  <a:moveTo>
                    <a:pt x="7794" y="20007"/>
                  </a:moveTo>
                  <a:lnTo>
                    <a:pt x="7507" y="20368"/>
                  </a:lnTo>
                  <a:lnTo>
                    <a:pt x="7641" y="20475"/>
                  </a:lnTo>
                  <a:lnTo>
                    <a:pt x="7932" y="20114"/>
                  </a:lnTo>
                  <a:lnTo>
                    <a:pt x="7794" y="20007"/>
                  </a:lnTo>
                  <a:close/>
                  <a:moveTo>
                    <a:pt x="7286" y="20640"/>
                  </a:moveTo>
                  <a:lnTo>
                    <a:pt x="6995" y="21001"/>
                  </a:lnTo>
                  <a:lnTo>
                    <a:pt x="7132" y="21108"/>
                  </a:lnTo>
                  <a:lnTo>
                    <a:pt x="7423" y="20747"/>
                  </a:lnTo>
                  <a:lnTo>
                    <a:pt x="7286" y="20640"/>
                  </a:lnTo>
                  <a:close/>
                  <a:moveTo>
                    <a:pt x="6778" y="21272"/>
                  </a:moveTo>
                  <a:lnTo>
                    <a:pt x="6487" y="21633"/>
                  </a:lnTo>
                  <a:lnTo>
                    <a:pt x="6624" y="21744"/>
                  </a:lnTo>
                  <a:lnTo>
                    <a:pt x="6914" y="21378"/>
                  </a:lnTo>
                  <a:lnTo>
                    <a:pt x="6778" y="21272"/>
                  </a:lnTo>
                  <a:close/>
                  <a:moveTo>
                    <a:pt x="6269" y="21904"/>
                  </a:moveTo>
                  <a:lnTo>
                    <a:pt x="5978" y="22265"/>
                  </a:lnTo>
                  <a:lnTo>
                    <a:pt x="6116" y="22375"/>
                  </a:lnTo>
                  <a:lnTo>
                    <a:pt x="6406" y="22014"/>
                  </a:lnTo>
                  <a:lnTo>
                    <a:pt x="6269" y="21904"/>
                  </a:lnTo>
                  <a:close/>
                  <a:moveTo>
                    <a:pt x="5761" y="22536"/>
                  </a:moveTo>
                  <a:lnTo>
                    <a:pt x="5469" y="22897"/>
                  </a:lnTo>
                  <a:lnTo>
                    <a:pt x="5603" y="23008"/>
                  </a:lnTo>
                  <a:lnTo>
                    <a:pt x="5895" y="22647"/>
                  </a:lnTo>
                  <a:lnTo>
                    <a:pt x="5761" y="22536"/>
                  </a:lnTo>
                  <a:close/>
                  <a:moveTo>
                    <a:pt x="5253" y="23169"/>
                  </a:moveTo>
                  <a:lnTo>
                    <a:pt x="4961" y="23530"/>
                  </a:lnTo>
                  <a:lnTo>
                    <a:pt x="5095" y="23640"/>
                  </a:lnTo>
                  <a:lnTo>
                    <a:pt x="5386" y="23279"/>
                  </a:lnTo>
                  <a:lnTo>
                    <a:pt x="5253" y="23169"/>
                  </a:lnTo>
                  <a:close/>
                  <a:moveTo>
                    <a:pt x="4744" y="23800"/>
                  </a:moveTo>
                  <a:lnTo>
                    <a:pt x="4453" y="24162"/>
                  </a:lnTo>
                  <a:lnTo>
                    <a:pt x="4586" y="24273"/>
                  </a:lnTo>
                  <a:lnTo>
                    <a:pt x="4878" y="23911"/>
                  </a:lnTo>
                  <a:lnTo>
                    <a:pt x="4744" y="23800"/>
                  </a:lnTo>
                  <a:close/>
                  <a:moveTo>
                    <a:pt x="4232" y="24433"/>
                  </a:moveTo>
                  <a:lnTo>
                    <a:pt x="3944" y="24794"/>
                  </a:lnTo>
                  <a:lnTo>
                    <a:pt x="4078" y="24904"/>
                  </a:lnTo>
                  <a:lnTo>
                    <a:pt x="4370" y="24543"/>
                  </a:lnTo>
                  <a:lnTo>
                    <a:pt x="4232" y="24433"/>
                  </a:lnTo>
                  <a:close/>
                  <a:moveTo>
                    <a:pt x="3723" y="25068"/>
                  </a:moveTo>
                  <a:lnTo>
                    <a:pt x="3433" y="25429"/>
                  </a:lnTo>
                  <a:lnTo>
                    <a:pt x="3570" y="25537"/>
                  </a:lnTo>
                  <a:lnTo>
                    <a:pt x="3861" y="25176"/>
                  </a:lnTo>
                  <a:lnTo>
                    <a:pt x="3723" y="25068"/>
                  </a:lnTo>
                  <a:close/>
                  <a:moveTo>
                    <a:pt x="3215" y="25701"/>
                  </a:moveTo>
                  <a:lnTo>
                    <a:pt x="2925" y="26062"/>
                  </a:lnTo>
                  <a:lnTo>
                    <a:pt x="3061" y="26169"/>
                  </a:lnTo>
                  <a:lnTo>
                    <a:pt x="3352" y="25807"/>
                  </a:lnTo>
                  <a:lnTo>
                    <a:pt x="3215" y="25701"/>
                  </a:lnTo>
                  <a:close/>
                  <a:moveTo>
                    <a:pt x="2707" y="26333"/>
                  </a:moveTo>
                  <a:lnTo>
                    <a:pt x="2416" y="26694"/>
                  </a:lnTo>
                  <a:lnTo>
                    <a:pt x="2553" y="26801"/>
                  </a:lnTo>
                  <a:lnTo>
                    <a:pt x="2844" y="26440"/>
                  </a:lnTo>
                  <a:lnTo>
                    <a:pt x="2707" y="26333"/>
                  </a:lnTo>
                  <a:close/>
                  <a:moveTo>
                    <a:pt x="2198" y="26965"/>
                  </a:moveTo>
                  <a:lnTo>
                    <a:pt x="1907" y="27326"/>
                  </a:lnTo>
                  <a:lnTo>
                    <a:pt x="2045" y="27436"/>
                  </a:lnTo>
                  <a:lnTo>
                    <a:pt x="2332" y="27075"/>
                  </a:lnTo>
                  <a:lnTo>
                    <a:pt x="2198" y="26965"/>
                  </a:lnTo>
                  <a:close/>
                  <a:moveTo>
                    <a:pt x="1690" y="27597"/>
                  </a:moveTo>
                  <a:lnTo>
                    <a:pt x="1399" y="27958"/>
                  </a:lnTo>
                  <a:lnTo>
                    <a:pt x="1532" y="28069"/>
                  </a:lnTo>
                  <a:lnTo>
                    <a:pt x="1824" y="27708"/>
                  </a:lnTo>
                  <a:lnTo>
                    <a:pt x="1690" y="27597"/>
                  </a:lnTo>
                  <a:close/>
                </a:path>
              </a:pathLst>
            </a:custGeom>
            <a:solidFill>
              <a:srgbClr val="154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5397696" y="2977678"/>
              <a:ext cx="394446" cy="1001348"/>
            </a:xfrm>
            <a:custGeom>
              <a:rect b="b" l="l" r="r" t="t"/>
              <a:pathLst>
                <a:path extrusionOk="0" h="29547" w="11639">
                  <a:moveTo>
                    <a:pt x="1446" y="0"/>
                  </a:moveTo>
                  <a:lnTo>
                    <a:pt x="1446" y="0"/>
                  </a:lnTo>
                  <a:cubicBezTo>
                    <a:pt x="1" y="6680"/>
                    <a:pt x="2560" y="8092"/>
                    <a:pt x="2921" y="8256"/>
                  </a:cubicBezTo>
                  <a:cubicBezTo>
                    <a:pt x="3172" y="8490"/>
                    <a:pt x="8303" y="13521"/>
                    <a:pt x="11026" y="16190"/>
                  </a:cubicBezTo>
                  <a:cubicBezTo>
                    <a:pt x="11267" y="16385"/>
                    <a:pt x="11411" y="16662"/>
                    <a:pt x="11434" y="16970"/>
                  </a:cubicBezTo>
                  <a:cubicBezTo>
                    <a:pt x="11461" y="17281"/>
                    <a:pt x="11357" y="17575"/>
                    <a:pt x="11146" y="17810"/>
                  </a:cubicBezTo>
                  <a:lnTo>
                    <a:pt x="1690" y="29437"/>
                  </a:lnTo>
                  <a:lnTo>
                    <a:pt x="1824" y="29547"/>
                  </a:lnTo>
                  <a:lnTo>
                    <a:pt x="11277" y="17920"/>
                  </a:lnTo>
                  <a:cubicBezTo>
                    <a:pt x="11518" y="17655"/>
                    <a:pt x="11638" y="17314"/>
                    <a:pt x="11608" y="16956"/>
                  </a:cubicBezTo>
                  <a:cubicBezTo>
                    <a:pt x="11581" y="16601"/>
                    <a:pt x="11414" y="16280"/>
                    <a:pt x="11140" y="16059"/>
                  </a:cubicBezTo>
                  <a:cubicBezTo>
                    <a:pt x="3048" y="8122"/>
                    <a:pt x="3022" y="8112"/>
                    <a:pt x="3005" y="8102"/>
                  </a:cubicBezTo>
                  <a:cubicBezTo>
                    <a:pt x="2710" y="7975"/>
                    <a:pt x="181" y="6671"/>
                    <a:pt x="1617" y="3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5386715" y="3917486"/>
              <a:ext cx="221878" cy="228114"/>
            </a:xfrm>
            <a:custGeom>
              <a:rect b="b" l="l" r="r" t="t"/>
              <a:pathLst>
                <a:path extrusionOk="0" h="6731" w="6547">
                  <a:moveTo>
                    <a:pt x="1563" y="1"/>
                  </a:moveTo>
                  <a:lnTo>
                    <a:pt x="0" y="1449"/>
                  </a:lnTo>
                  <a:lnTo>
                    <a:pt x="5108" y="6731"/>
                  </a:lnTo>
                  <a:lnTo>
                    <a:pt x="6547" y="5213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5682386" y="4009772"/>
              <a:ext cx="350999" cy="336392"/>
            </a:xfrm>
            <a:custGeom>
              <a:rect b="b" l="l" r="r" t="t"/>
              <a:pathLst>
                <a:path extrusionOk="0" h="9926" w="10357">
                  <a:moveTo>
                    <a:pt x="4332" y="1"/>
                  </a:moveTo>
                  <a:lnTo>
                    <a:pt x="1" y="730"/>
                  </a:lnTo>
                  <a:lnTo>
                    <a:pt x="2917" y="7563"/>
                  </a:lnTo>
                  <a:lnTo>
                    <a:pt x="3152" y="9925"/>
                  </a:lnTo>
                  <a:lnTo>
                    <a:pt x="9948" y="9925"/>
                  </a:lnTo>
                  <a:cubicBezTo>
                    <a:pt x="10176" y="9925"/>
                    <a:pt x="10357" y="9741"/>
                    <a:pt x="10357" y="9517"/>
                  </a:cubicBezTo>
                  <a:cubicBezTo>
                    <a:pt x="10357" y="9346"/>
                    <a:pt x="10252" y="9196"/>
                    <a:pt x="10096" y="9136"/>
                  </a:cubicBezTo>
                  <a:lnTo>
                    <a:pt x="6275" y="7664"/>
                  </a:lnTo>
                  <a:lnTo>
                    <a:pt x="4332" y="1"/>
                  </a:lnTo>
                  <a:close/>
                </a:path>
              </a:pathLst>
            </a:custGeom>
            <a:solidFill>
              <a:srgbClr val="A778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5772504" y="4256468"/>
              <a:ext cx="270069" cy="96180"/>
            </a:xfrm>
            <a:custGeom>
              <a:rect b="b" l="l" r="r" t="t"/>
              <a:pathLst>
                <a:path extrusionOk="0" h="2838" w="7969">
                  <a:moveTo>
                    <a:pt x="3456" y="0"/>
                  </a:moveTo>
                  <a:cubicBezTo>
                    <a:pt x="2733" y="406"/>
                    <a:pt x="2097" y="532"/>
                    <a:pt x="1587" y="532"/>
                  </a:cubicBezTo>
                  <a:cubicBezTo>
                    <a:pt x="752" y="532"/>
                    <a:pt x="252" y="194"/>
                    <a:pt x="252" y="194"/>
                  </a:cubicBezTo>
                  <a:lnTo>
                    <a:pt x="0" y="2837"/>
                  </a:lnTo>
                  <a:lnTo>
                    <a:pt x="7426" y="2837"/>
                  </a:lnTo>
                  <a:cubicBezTo>
                    <a:pt x="7674" y="2837"/>
                    <a:pt x="7968" y="2606"/>
                    <a:pt x="7968" y="2325"/>
                  </a:cubicBezTo>
                  <a:cubicBezTo>
                    <a:pt x="7968" y="2111"/>
                    <a:pt x="7851" y="1920"/>
                    <a:pt x="7678" y="1843"/>
                  </a:cubicBezTo>
                  <a:lnTo>
                    <a:pt x="34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5895158" y="4258840"/>
              <a:ext cx="29417" cy="41752"/>
            </a:xfrm>
            <a:custGeom>
              <a:rect b="b" l="l" r="r" t="t"/>
              <a:pathLst>
                <a:path extrusionOk="0" h="1232" w="868">
                  <a:moveTo>
                    <a:pt x="735" y="1"/>
                  </a:moveTo>
                  <a:cubicBezTo>
                    <a:pt x="700" y="1"/>
                    <a:pt x="666" y="15"/>
                    <a:pt x="643" y="44"/>
                  </a:cubicBezTo>
                  <a:cubicBezTo>
                    <a:pt x="399" y="362"/>
                    <a:pt x="192" y="706"/>
                    <a:pt x="28" y="1068"/>
                  </a:cubicBezTo>
                  <a:cubicBezTo>
                    <a:pt x="1" y="1128"/>
                    <a:pt x="28" y="1195"/>
                    <a:pt x="88" y="1222"/>
                  </a:cubicBezTo>
                  <a:cubicBezTo>
                    <a:pt x="101" y="1228"/>
                    <a:pt x="118" y="1231"/>
                    <a:pt x="135" y="1231"/>
                  </a:cubicBezTo>
                  <a:cubicBezTo>
                    <a:pt x="178" y="1231"/>
                    <a:pt x="221" y="1205"/>
                    <a:pt x="238" y="1165"/>
                  </a:cubicBezTo>
                  <a:cubicBezTo>
                    <a:pt x="395" y="816"/>
                    <a:pt x="593" y="489"/>
                    <a:pt x="827" y="188"/>
                  </a:cubicBezTo>
                  <a:cubicBezTo>
                    <a:pt x="868" y="138"/>
                    <a:pt x="857" y="64"/>
                    <a:pt x="807" y="24"/>
                  </a:cubicBezTo>
                  <a:cubicBezTo>
                    <a:pt x="786" y="8"/>
                    <a:pt x="760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5916815" y="4269787"/>
              <a:ext cx="25756" cy="36601"/>
            </a:xfrm>
            <a:custGeom>
              <a:rect b="b" l="l" r="r" t="t"/>
              <a:pathLst>
                <a:path extrusionOk="0" h="1080" w="760">
                  <a:moveTo>
                    <a:pt x="628" y="0"/>
                  </a:moveTo>
                  <a:cubicBezTo>
                    <a:pt x="593" y="0"/>
                    <a:pt x="558" y="16"/>
                    <a:pt x="536" y="45"/>
                  </a:cubicBezTo>
                  <a:cubicBezTo>
                    <a:pt x="275" y="403"/>
                    <a:pt x="172" y="607"/>
                    <a:pt x="28" y="915"/>
                  </a:cubicBezTo>
                  <a:cubicBezTo>
                    <a:pt x="1" y="972"/>
                    <a:pt x="24" y="1043"/>
                    <a:pt x="84" y="1069"/>
                  </a:cubicBezTo>
                  <a:cubicBezTo>
                    <a:pt x="101" y="1075"/>
                    <a:pt x="118" y="1079"/>
                    <a:pt x="135" y="1079"/>
                  </a:cubicBezTo>
                  <a:cubicBezTo>
                    <a:pt x="178" y="1079"/>
                    <a:pt x="218" y="1055"/>
                    <a:pt x="238" y="1015"/>
                  </a:cubicBezTo>
                  <a:cubicBezTo>
                    <a:pt x="375" y="721"/>
                    <a:pt x="476" y="524"/>
                    <a:pt x="723" y="183"/>
                  </a:cubicBezTo>
                  <a:cubicBezTo>
                    <a:pt x="760" y="132"/>
                    <a:pt x="746" y="59"/>
                    <a:pt x="697" y="22"/>
                  </a:cubicBezTo>
                  <a:cubicBezTo>
                    <a:pt x="676" y="7"/>
                    <a:pt x="652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5933592" y="4277718"/>
              <a:ext cx="24164" cy="34331"/>
            </a:xfrm>
            <a:custGeom>
              <a:rect b="b" l="l" r="r" t="t"/>
              <a:pathLst>
                <a:path extrusionOk="0" h="1013" w="713">
                  <a:moveTo>
                    <a:pt x="583" y="0"/>
                  </a:moveTo>
                  <a:cubicBezTo>
                    <a:pt x="547" y="0"/>
                    <a:pt x="513" y="16"/>
                    <a:pt x="489" y="46"/>
                  </a:cubicBezTo>
                  <a:cubicBezTo>
                    <a:pt x="345" y="239"/>
                    <a:pt x="215" y="491"/>
                    <a:pt x="98" y="711"/>
                  </a:cubicBezTo>
                  <a:lnTo>
                    <a:pt x="31" y="841"/>
                  </a:lnTo>
                  <a:cubicBezTo>
                    <a:pt x="1" y="898"/>
                    <a:pt x="21" y="969"/>
                    <a:pt x="78" y="999"/>
                  </a:cubicBezTo>
                  <a:cubicBezTo>
                    <a:pt x="98" y="1006"/>
                    <a:pt x="115" y="1012"/>
                    <a:pt x="135" y="1012"/>
                  </a:cubicBezTo>
                  <a:cubicBezTo>
                    <a:pt x="175" y="1012"/>
                    <a:pt x="215" y="989"/>
                    <a:pt x="235" y="949"/>
                  </a:cubicBezTo>
                  <a:lnTo>
                    <a:pt x="305" y="818"/>
                  </a:lnTo>
                  <a:cubicBezTo>
                    <a:pt x="416" y="605"/>
                    <a:pt x="543" y="364"/>
                    <a:pt x="673" y="186"/>
                  </a:cubicBezTo>
                  <a:cubicBezTo>
                    <a:pt x="713" y="136"/>
                    <a:pt x="703" y="63"/>
                    <a:pt x="653" y="23"/>
                  </a:cubicBezTo>
                  <a:cubicBezTo>
                    <a:pt x="631" y="8"/>
                    <a:pt x="607" y="0"/>
                    <a:pt x="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5274602" y="2950361"/>
              <a:ext cx="600395" cy="1286905"/>
            </a:xfrm>
            <a:custGeom>
              <a:rect b="b" l="l" r="r" t="t"/>
              <a:pathLst>
                <a:path extrusionOk="0" h="37973" w="17716">
                  <a:moveTo>
                    <a:pt x="8071" y="0"/>
                  </a:moveTo>
                  <a:lnTo>
                    <a:pt x="298" y="3007"/>
                  </a:lnTo>
                  <a:cubicBezTo>
                    <a:pt x="298" y="3007"/>
                    <a:pt x="0" y="7185"/>
                    <a:pt x="1840" y="11125"/>
                  </a:cubicBezTo>
                  <a:cubicBezTo>
                    <a:pt x="3679" y="15070"/>
                    <a:pt x="11116" y="37973"/>
                    <a:pt x="11116" y="37973"/>
                  </a:cubicBezTo>
                  <a:lnTo>
                    <a:pt x="17716" y="35137"/>
                  </a:lnTo>
                  <a:lnTo>
                    <a:pt x="9711" y="7881"/>
                  </a:lnTo>
                  <a:cubicBezTo>
                    <a:pt x="9711" y="7881"/>
                    <a:pt x="9447" y="4479"/>
                    <a:pt x="8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5337945" y="3132189"/>
              <a:ext cx="378789" cy="1079159"/>
            </a:xfrm>
            <a:custGeom>
              <a:rect b="b" l="l" r="r" t="t"/>
              <a:pathLst>
                <a:path extrusionOk="0" h="31843" w="11177">
                  <a:moveTo>
                    <a:pt x="1" y="0"/>
                  </a:moveTo>
                  <a:cubicBezTo>
                    <a:pt x="1" y="2469"/>
                    <a:pt x="1854" y="5734"/>
                    <a:pt x="1867" y="5751"/>
                  </a:cubicBezTo>
                  <a:lnTo>
                    <a:pt x="11013" y="31842"/>
                  </a:lnTo>
                  <a:lnTo>
                    <a:pt x="11177" y="31785"/>
                  </a:lnTo>
                  <a:lnTo>
                    <a:pt x="2025" y="5680"/>
                  </a:lnTo>
                  <a:cubicBezTo>
                    <a:pt x="2005" y="5647"/>
                    <a:pt x="175" y="2426"/>
                    <a:pt x="175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5313238" y="3140221"/>
              <a:ext cx="386041" cy="1078719"/>
            </a:xfrm>
            <a:custGeom>
              <a:rect b="b" l="l" r="r" t="t"/>
              <a:pathLst>
                <a:path extrusionOk="0" h="31830" w="11391">
                  <a:moveTo>
                    <a:pt x="175" y="1"/>
                  </a:moveTo>
                  <a:lnTo>
                    <a:pt x="1" y="8"/>
                  </a:lnTo>
                  <a:cubicBezTo>
                    <a:pt x="7" y="158"/>
                    <a:pt x="18" y="316"/>
                    <a:pt x="38" y="476"/>
                  </a:cubicBezTo>
                  <a:lnTo>
                    <a:pt x="211" y="456"/>
                  </a:lnTo>
                  <a:cubicBezTo>
                    <a:pt x="191" y="299"/>
                    <a:pt x="178" y="145"/>
                    <a:pt x="175" y="1"/>
                  </a:cubicBezTo>
                  <a:close/>
                  <a:moveTo>
                    <a:pt x="262" y="797"/>
                  </a:moveTo>
                  <a:lnTo>
                    <a:pt x="88" y="827"/>
                  </a:lnTo>
                  <a:cubicBezTo>
                    <a:pt x="115" y="978"/>
                    <a:pt x="145" y="1132"/>
                    <a:pt x="178" y="1285"/>
                  </a:cubicBezTo>
                  <a:lnTo>
                    <a:pt x="348" y="1248"/>
                  </a:lnTo>
                  <a:cubicBezTo>
                    <a:pt x="316" y="1098"/>
                    <a:pt x="285" y="947"/>
                    <a:pt x="262" y="797"/>
                  </a:cubicBezTo>
                  <a:close/>
                  <a:moveTo>
                    <a:pt x="429" y="1583"/>
                  </a:moveTo>
                  <a:lnTo>
                    <a:pt x="262" y="1627"/>
                  </a:lnTo>
                  <a:cubicBezTo>
                    <a:pt x="302" y="1781"/>
                    <a:pt x="342" y="1931"/>
                    <a:pt x="389" y="2079"/>
                  </a:cubicBezTo>
                  <a:lnTo>
                    <a:pt x="552" y="2028"/>
                  </a:lnTo>
                  <a:cubicBezTo>
                    <a:pt x="509" y="1881"/>
                    <a:pt x="469" y="1734"/>
                    <a:pt x="429" y="1583"/>
                  </a:cubicBezTo>
                  <a:close/>
                  <a:moveTo>
                    <a:pt x="657" y="2360"/>
                  </a:moveTo>
                  <a:lnTo>
                    <a:pt x="492" y="2412"/>
                  </a:lnTo>
                  <a:cubicBezTo>
                    <a:pt x="543" y="2563"/>
                    <a:pt x="593" y="2710"/>
                    <a:pt x="646" y="2854"/>
                  </a:cubicBezTo>
                  <a:lnTo>
                    <a:pt x="807" y="2794"/>
                  </a:lnTo>
                  <a:cubicBezTo>
                    <a:pt x="757" y="2653"/>
                    <a:pt x="707" y="2506"/>
                    <a:pt x="657" y="2360"/>
                  </a:cubicBezTo>
                  <a:close/>
                  <a:moveTo>
                    <a:pt x="931" y="3119"/>
                  </a:moveTo>
                  <a:lnTo>
                    <a:pt x="767" y="3182"/>
                  </a:lnTo>
                  <a:cubicBezTo>
                    <a:pt x="827" y="3333"/>
                    <a:pt x="884" y="3476"/>
                    <a:pt x="941" y="3617"/>
                  </a:cubicBezTo>
                  <a:lnTo>
                    <a:pt x="1102" y="3550"/>
                  </a:lnTo>
                  <a:cubicBezTo>
                    <a:pt x="1045" y="3410"/>
                    <a:pt x="988" y="3266"/>
                    <a:pt x="931" y="3119"/>
                  </a:cubicBezTo>
                  <a:close/>
                  <a:moveTo>
                    <a:pt x="1239" y="3868"/>
                  </a:moveTo>
                  <a:lnTo>
                    <a:pt x="1078" y="3938"/>
                  </a:lnTo>
                  <a:cubicBezTo>
                    <a:pt x="1145" y="4089"/>
                    <a:pt x="1208" y="4229"/>
                    <a:pt x="1272" y="4363"/>
                  </a:cubicBezTo>
                  <a:lnTo>
                    <a:pt x="1429" y="4289"/>
                  </a:lnTo>
                  <a:cubicBezTo>
                    <a:pt x="1369" y="4155"/>
                    <a:pt x="1305" y="4015"/>
                    <a:pt x="1239" y="3868"/>
                  </a:cubicBezTo>
                  <a:close/>
                  <a:moveTo>
                    <a:pt x="1580" y="4604"/>
                  </a:moveTo>
                  <a:lnTo>
                    <a:pt x="1423" y="4677"/>
                  </a:lnTo>
                  <a:cubicBezTo>
                    <a:pt x="1500" y="4838"/>
                    <a:pt x="1570" y="4978"/>
                    <a:pt x="1633" y="5095"/>
                  </a:cubicBezTo>
                  <a:lnTo>
                    <a:pt x="1787" y="5015"/>
                  </a:lnTo>
                  <a:cubicBezTo>
                    <a:pt x="1727" y="4898"/>
                    <a:pt x="1656" y="4761"/>
                    <a:pt x="1580" y="4604"/>
                  </a:cubicBezTo>
                  <a:close/>
                  <a:moveTo>
                    <a:pt x="1948" y="5323"/>
                  </a:moveTo>
                  <a:lnTo>
                    <a:pt x="1797" y="5407"/>
                  </a:lnTo>
                  <a:cubicBezTo>
                    <a:pt x="1834" y="5477"/>
                    <a:pt x="1857" y="5517"/>
                    <a:pt x="1861" y="5517"/>
                  </a:cubicBezTo>
                  <a:lnTo>
                    <a:pt x="1968" y="5821"/>
                  </a:lnTo>
                  <a:lnTo>
                    <a:pt x="2132" y="5764"/>
                  </a:lnTo>
                  <a:lnTo>
                    <a:pt x="2014" y="5443"/>
                  </a:lnTo>
                  <a:cubicBezTo>
                    <a:pt x="2014" y="5443"/>
                    <a:pt x="1991" y="5400"/>
                    <a:pt x="1948" y="5323"/>
                  </a:cubicBezTo>
                  <a:close/>
                  <a:moveTo>
                    <a:pt x="2249" y="6093"/>
                  </a:moveTo>
                  <a:lnTo>
                    <a:pt x="2085" y="6150"/>
                  </a:lnTo>
                  <a:lnTo>
                    <a:pt x="2238" y="6587"/>
                  </a:lnTo>
                  <a:lnTo>
                    <a:pt x="2403" y="6531"/>
                  </a:lnTo>
                  <a:lnTo>
                    <a:pt x="2249" y="6093"/>
                  </a:lnTo>
                  <a:close/>
                  <a:moveTo>
                    <a:pt x="2519" y="6858"/>
                  </a:moveTo>
                  <a:lnTo>
                    <a:pt x="2355" y="6915"/>
                  </a:lnTo>
                  <a:lnTo>
                    <a:pt x="2513" y="7354"/>
                  </a:lnTo>
                  <a:lnTo>
                    <a:pt x="2677" y="7294"/>
                  </a:lnTo>
                  <a:lnTo>
                    <a:pt x="2519" y="6858"/>
                  </a:lnTo>
                  <a:close/>
                  <a:moveTo>
                    <a:pt x="2794" y="7621"/>
                  </a:moveTo>
                  <a:lnTo>
                    <a:pt x="2630" y="7681"/>
                  </a:lnTo>
                  <a:lnTo>
                    <a:pt x="2784" y="8116"/>
                  </a:lnTo>
                  <a:lnTo>
                    <a:pt x="2948" y="8059"/>
                  </a:lnTo>
                  <a:lnTo>
                    <a:pt x="2794" y="7621"/>
                  </a:lnTo>
                  <a:close/>
                  <a:moveTo>
                    <a:pt x="3065" y="8387"/>
                  </a:moveTo>
                  <a:lnTo>
                    <a:pt x="2901" y="8444"/>
                  </a:lnTo>
                  <a:lnTo>
                    <a:pt x="3058" y="8882"/>
                  </a:lnTo>
                  <a:lnTo>
                    <a:pt x="3222" y="8825"/>
                  </a:lnTo>
                  <a:lnTo>
                    <a:pt x="3065" y="8387"/>
                  </a:lnTo>
                  <a:close/>
                  <a:moveTo>
                    <a:pt x="3339" y="9153"/>
                  </a:moveTo>
                  <a:lnTo>
                    <a:pt x="3175" y="9210"/>
                  </a:lnTo>
                  <a:lnTo>
                    <a:pt x="3329" y="9648"/>
                  </a:lnTo>
                  <a:lnTo>
                    <a:pt x="3493" y="9588"/>
                  </a:lnTo>
                  <a:lnTo>
                    <a:pt x="3339" y="9153"/>
                  </a:lnTo>
                  <a:close/>
                  <a:moveTo>
                    <a:pt x="3610" y="9916"/>
                  </a:moveTo>
                  <a:lnTo>
                    <a:pt x="3447" y="9976"/>
                  </a:lnTo>
                  <a:lnTo>
                    <a:pt x="3600" y="10411"/>
                  </a:lnTo>
                  <a:lnTo>
                    <a:pt x="3764" y="10354"/>
                  </a:lnTo>
                  <a:lnTo>
                    <a:pt x="3610" y="9916"/>
                  </a:lnTo>
                  <a:close/>
                  <a:moveTo>
                    <a:pt x="3881" y="10681"/>
                  </a:moveTo>
                  <a:lnTo>
                    <a:pt x="3717" y="10738"/>
                  </a:lnTo>
                  <a:lnTo>
                    <a:pt x="3874" y="11177"/>
                  </a:lnTo>
                  <a:lnTo>
                    <a:pt x="4038" y="11120"/>
                  </a:lnTo>
                  <a:lnTo>
                    <a:pt x="3881" y="10681"/>
                  </a:lnTo>
                  <a:close/>
                  <a:moveTo>
                    <a:pt x="4155" y="11448"/>
                  </a:moveTo>
                  <a:lnTo>
                    <a:pt x="3992" y="11504"/>
                  </a:lnTo>
                  <a:lnTo>
                    <a:pt x="4145" y="11943"/>
                  </a:lnTo>
                  <a:lnTo>
                    <a:pt x="4310" y="11882"/>
                  </a:lnTo>
                  <a:lnTo>
                    <a:pt x="4155" y="11448"/>
                  </a:lnTo>
                  <a:close/>
                  <a:moveTo>
                    <a:pt x="4426" y="12211"/>
                  </a:moveTo>
                  <a:lnTo>
                    <a:pt x="4262" y="12271"/>
                  </a:lnTo>
                  <a:lnTo>
                    <a:pt x="4420" y="12705"/>
                  </a:lnTo>
                  <a:lnTo>
                    <a:pt x="4583" y="12648"/>
                  </a:lnTo>
                  <a:lnTo>
                    <a:pt x="4426" y="12211"/>
                  </a:lnTo>
                  <a:close/>
                  <a:moveTo>
                    <a:pt x="4700" y="12977"/>
                  </a:moveTo>
                  <a:lnTo>
                    <a:pt x="4537" y="13034"/>
                  </a:lnTo>
                  <a:lnTo>
                    <a:pt x="4691" y="13471"/>
                  </a:lnTo>
                  <a:lnTo>
                    <a:pt x="4855" y="13411"/>
                  </a:lnTo>
                  <a:lnTo>
                    <a:pt x="4700" y="12977"/>
                  </a:lnTo>
                  <a:close/>
                  <a:moveTo>
                    <a:pt x="4972" y="13739"/>
                  </a:moveTo>
                  <a:lnTo>
                    <a:pt x="4807" y="13800"/>
                  </a:lnTo>
                  <a:lnTo>
                    <a:pt x="4965" y="14238"/>
                  </a:lnTo>
                  <a:lnTo>
                    <a:pt x="5128" y="14178"/>
                  </a:lnTo>
                  <a:lnTo>
                    <a:pt x="4972" y="13739"/>
                  </a:lnTo>
                  <a:close/>
                  <a:moveTo>
                    <a:pt x="5242" y="14505"/>
                  </a:moveTo>
                  <a:lnTo>
                    <a:pt x="5079" y="14565"/>
                  </a:lnTo>
                  <a:lnTo>
                    <a:pt x="5236" y="15001"/>
                  </a:lnTo>
                  <a:lnTo>
                    <a:pt x="5400" y="14944"/>
                  </a:lnTo>
                  <a:lnTo>
                    <a:pt x="5242" y="14505"/>
                  </a:lnTo>
                  <a:close/>
                  <a:moveTo>
                    <a:pt x="5517" y="15271"/>
                  </a:moveTo>
                  <a:lnTo>
                    <a:pt x="5353" y="15328"/>
                  </a:lnTo>
                  <a:lnTo>
                    <a:pt x="5507" y="15766"/>
                  </a:lnTo>
                  <a:lnTo>
                    <a:pt x="5670" y="15706"/>
                  </a:lnTo>
                  <a:lnTo>
                    <a:pt x="5517" y="15271"/>
                  </a:lnTo>
                  <a:close/>
                  <a:moveTo>
                    <a:pt x="5787" y="16034"/>
                  </a:moveTo>
                  <a:lnTo>
                    <a:pt x="5624" y="16094"/>
                  </a:lnTo>
                  <a:lnTo>
                    <a:pt x="5781" y="16532"/>
                  </a:lnTo>
                  <a:lnTo>
                    <a:pt x="5945" y="16472"/>
                  </a:lnTo>
                  <a:lnTo>
                    <a:pt x="5787" y="16034"/>
                  </a:lnTo>
                  <a:close/>
                  <a:moveTo>
                    <a:pt x="6062" y="16800"/>
                  </a:moveTo>
                  <a:lnTo>
                    <a:pt x="5898" y="16860"/>
                  </a:lnTo>
                  <a:lnTo>
                    <a:pt x="6052" y="17295"/>
                  </a:lnTo>
                  <a:lnTo>
                    <a:pt x="6216" y="17238"/>
                  </a:lnTo>
                  <a:lnTo>
                    <a:pt x="6062" y="16800"/>
                  </a:lnTo>
                  <a:close/>
                  <a:moveTo>
                    <a:pt x="6333" y="17566"/>
                  </a:moveTo>
                  <a:lnTo>
                    <a:pt x="6169" y="17623"/>
                  </a:lnTo>
                  <a:lnTo>
                    <a:pt x="6326" y="18061"/>
                  </a:lnTo>
                  <a:lnTo>
                    <a:pt x="6490" y="18001"/>
                  </a:lnTo>
                  <a:lnTo>
                    <a:pt x="6333" y="17566"/>
                  </a:lnTo>
                  <a:close/>
                  <a:moveTo>
                    <a:pt x="6607" y="18328"/>
                  </a:moveTo>
                  <a:lnTo>
                    <a:pt x="6440" y="18388"/>
                  </a:lnTo>
                  <a:lnTo>
                    <a:pt x="6598" y="18824"/>
                  </a:lnTo>
                  <a:lnTo>
                    <a:pt x="6761" y="18767"/>
                  </a:lnTo>
                  <a:lnTo>
                    <a:pt x="6607" y="18328"/>
                  </a:lnTo>
                  <a:close/>
                  <a:moveTo>
                    <a:pt x="6879" y="19095"/>
                  </a:moveTo>
                  <a:lnTo>
                    <a:pt x="6714" y="19151"/>
                  </a:lnTo>
                  <a:lnTo>
                    <a:pt x="6868" y="19589"/>
                  </a:lnTo>
                  <a:lnTo>
                    <a:pt x="7032" y="19532"/>
                  </a:lnTo>
                  <a:lnTo>
                    <a:pt x="6879" y="19095"/>
                  </a:lnTo>
                  <a:close/>
                  <a:moveTo>
                    <a:pt x="7149" y="19861"/>
                  </a:moveTo>
                  <a:lnTo>
                    <a:pt x="6985" y="19918"/>
                  </a:lnTo>
                  <a:lnTo>
                    <a:pt x="7143" y="20355"/>
                  </a:lnTo>
                  <a:lnTo>
                    <a:pt x="7306" y="20295"/>
                  </a:lnTo>
                  <a:lnTo>
                    <a:pt x="7149" y="19861"/>
                  </a:lnTo>
                  <a:close/>
                  <a:moveTo>
                    <a:pt x="7424" y="20623"/>
                  </a:moveTo>
                  <a:lnTo>
                    <a:pt x="7260" y="20684"/>
                  </a:lnTo>
                  <a:lnTo>
                    <a:pt x="7413" y="21118"/>
                  </a:lnTo>
                  <a:lnTo>
                    <a:pt x="7577" y="21062"/>
                  </a:lnTo>
                  <a:lnTo>
                    <a:pt x="7424" y="20623"/>
                  </a:lnTo>
                  <a:close/>
                  <a:moveTo>
                    <a:pt x="7694" y="21389"/>
                  </a:moveTo>
                  <a:lnTo>
                    <a:pt x="7530" y="21446"/>
                  </a:lnTo>
                  <a:lnTo>
                    <a:pt x="7688" y="21885"/>
                  </a:lnTo>
                  <a:lnTo>
                    <a:pt x="7852" y="21828"/>
                  </a:lnTo>
                  <a:lnTo>
                    <a:pt x="7694" y="21389"/>
                  </a:lnTo>
                  <a:close/>
                  <a:moveTo>
                    <a:pt x="7969" y="22155"/>
                  </a:moveTo>
                  <a:lnTo>
                    <a:pt x="7805" y="22212"/>
                  </a:lnTo>
                  <a:lnTo>
                    <a:pt x="7958" y="22651"/>
                  </a:lnTo>
                  <a:lnTo>
                    <a:pt x="8123" y="22590"/>
                  </a:lnTo>
                  <a:lnTo>
                    <a:pt x="7969" y="22155"/>
                  </a:lnTo>
                  <a:close/>
                  <a:moveTo>
                    <a:pt x="8239" y="22918"/>
                  </a:moveTo>
                  <a:lnTo>
                    <a:pt x="8075" y="22978"/>
                  </a:lnTo>
                  <a:lnTo>
                    <a:pt x="8233" y="23413"/>
                  </a:lnTo>
                  <a:lnTo>
                    <a:pt x="8397" y="23356"/>
                  </a:lnTo>
                  <a:lnTo>
                    <a:pt x="8239" y="22918"/>
                  </a:lnTo>
                  <a:close/>
                  <a:moveTo>
                    <a:pt x="8511" y="23684"/>
                  </a:moveTo>
                  <a:lnTo>
                    <a:pt x="8347" y="23741"/>
                  </a:lnTo>
                  <a:lnTo>
                    <a:pt x="8504" y="24179"/>
                  </a:lnTo>
                  <a:lnTo>
                    <a:pt x="8668" y="24122"/>
                  </a:lnTo>
                  <a:lnTo>
                    <a:pt x="8511" y="23684"/>
                  </a:lnTo>
                  <a:close/>
                  <a:moveTo>
                    <a:pt x="8785" y="24450"/>
                  </a:moveTo>
                  <a:lnTo>
                    <a:pt x="8621" y="24507"/>
                  </a:lnTo>
                  <a:lnTo>
                    <a:pt x="8775" y="24945"/>
                  </a:lnTo>
                  <a:lnTo>
                    <a:pt x="8939" y="24885"/>
                  </a:lnTo>
                  <a:lnTo>
                    <a:pt x="8785" y="24450"/>
                  </a:lnTo>
                  <a:close/>
                  <a:moveTo>
                    <a:pt x="9056" y="25212"/>
                  </a:moveTo>
                  <a:lnTo>
                    <a:pt x="8892" y="25272"/>
                  </a:lnTo>
                  <a:lnTo>
                    <a:pt x="9049" y="25708"/>
                  </a:lnTo>
                  <a:lnTo>
                    <a:pt x="9213" y="25651"/>
                  </a:lnTo>
                  <a:lnTo>
                    <a:pt x="9056" y="25212"/>
                  </a:lnTo>
                  <a:close/>
                  <a:moveTo>
                    <a:pt x="9330" y="25979"/>
                  </a:moveTo>
                  <a:lnTo>
                    <a:pt x="9167" y="26035"/>
                  </a:lnTo>
                  <a:lnTo>
                    <a:pt x="9320" y="26473"/>
                  </a:lnTo>
                  <a:lnTo>
                    <a:pt x="9484" y="26416"/>
                  </a:lnTo>
                  <a:lnTo>
                    <a:pt x="9330" y="25979"/>
                  </a:lnTo>
                  <a:close/>
                  <a:moveTo>
                    <a:pt x="9601" y="26745"/>
                  </a:moveTo>
                  <a:lnTo>
                    <a:pt x="9437" y="26802"/>
                  </a:lnTo>
                  <a:lnTo>
                    <a:pt x="9594" y="27239"/>
                  </a:lnTo>
                  <a:lnTo>
                    <a:pt x="9758" y="27179"/>
                  </a:lnTo>
                  <a:lnTo>
                    <a:pt x="9601" y="26745"/>
                  </a:lnTo>
                  <a:close/>
                  <a:moveTo>
                    <a:pt x="9875" y="27508"/>
                  </a:moveTo>
                  <a:lnTo>
                    <a:pt x="9708" y="27568"/>
                  </a:lnTo>
                  <a:lnTo>
                    <a:pt x="9865" y="28002"/>
                  </a:lnTo>
                  <a:lnTo>
                    <a:pt x="10030" y="27946"/>
                  </a:lnTo>
                  <a:lnTo>
                    <a:pt x="9875" y="27508"/>
                  </a:lnTo>
                  <a:close/>
                  <a:moveTo>
                    <a:pt x="10146" y="28273"/>
                  </a:moveTo>
                  <a:lnTo>
                    <a:pt x="9982" y="28330"/>
                  </a:lnTo>
                  <a:lnTo>
                    <a:pt x="10136" y="28769"/>
                  </a:lnTo>
                  <a:lnTo>
                    <a:pt x="10300" y="28712"/>
                  </a:lnTo>
                  <a:lnTo>
                    <a:pt x="10146" y="28273"/>
                  </a:lnTo>
                  <a:close/>
                  <a:moveTo>
                    <a:pt x="10417" y="29039"/>
                  </a:moveTo>
                  <a:lnTo>
                    <a:pt x="10254" y="29096"/>
                  </a:lnTo>
                  <a:lnTo>
                    <a:pt x="10411" y="29535"/>
                  </a:lnTo>
                  <a:lnTo>
                    <a:pt x="10575" y="29474"/>
                  </a:lnTo>
                  <a:lnTo>
                    <a:pt x="10417" y="29039"/>
                  </a:lnTo>
                  <a:close/>
                  <a:moveTo>
                    <a:pt x="10692" y="29802"/>
                  </a:moveTo>
                  <a:lnTo>
                    <a:pt x="10527" y="29862"/>
                  </a:lnTo>
                  <a:lnTo>
                    <a:pt x="10681" y="30297"/>
                  </a:lnTo>
                  <a:lnTo>
                    <a:pt x="10845" y="30240"/>
                  </a:lnTo>
                  <a:lnTo>
                    <a:pt x="10692" y="29802"/>
                  </a:lnTo>
                  <a:close/>
                  <a:moveTo>
                    <a:pt x="10962" y="30568"/>
                  </a:moveTo>
                  <a:lnTo>
                    <a:pt x="10799" y="30625"/>
                  </a:lnTo>
                  <a:lnTo>
                    <a:pt x="10956" y="31063"/>
                  </a:lnTo>
                  <a:lnTo>
                    <a:pt x="11120" y="31003"/>
                  </a:lnTo>
                  <a:lnTo>
                    <a:pt x="10962" y="30568"/>
                  </a:lnTo>
                  <a:close/>
                  <a:moveTo>
                    <a:pt x="11237" y="31330"/>
                  </a:moveTo>
                  <a:lnTo>
                    <a:pt x="11073" y="31391"/>
                  </a:lnTo>
                  <a:lnTo>
                    <a:pt x="11227" y="31829"/>
                  </a:lnTo>
                  <a:lnTo>
                    <a:pt x="11390" y="31769"/>
                  </a:lnTo>
                  <a:lnTo>
                    <a:pt x="11237" y="31330"/>
                  </a:lnTo>
                  <a:close/>
                </a:path>
              </a:pathLst>
            </a:custGeom>
            <a:solidFill>
              <a:srgbClr val="1B5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5632057" y="4091722"/>
              <a:ext cx="249397" cy="155589"/>
            </a:xfrm>
            <a:custGeom>
              <a:rect b="b" l="l" r="r" t="t"/>
              <a:pathLst>
                <a:path extrusionOk="0" h="4591" w="7359">
                  <a:moveTo>
                    <a:pt x="6740" y="1"/>
                  </a:moveTo>
                  <a:lnTo>
                    <a:pt x="0" y="2547"/>
                  </a:lnTo>
                  <a:lnTo>
                    <a:pt x="632" y="4591"/>
                  </a:lnTo>
                  <a:lnTo>
                    <a:pt x="7359" y="1884"/>
                  </a:lnTo>
                  <a:lnTo>
                    <a:pt x="6740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5357568" y="3126190"/>
              <a:ext cx="84047" cy="107059"/>
            </a:xfrm>
            <a:custGeom>
              <a:rect b="b" l="l" r="r" t="t"/>
              <a:pathLst>
                <a:path extrusionOk="0" h="3159" w="2480">
                  <a:moveTo>
                    <a:pt x="2309" y="1"/>
                  </a:moveTo>
                  <a:cubicBezTo>
                    <a:pt x="1841" y="2061"/>
                    <a:pt x="21" y="2994"/>
                    <a:pt x="1" y="3004"/>
                  </a:cubicBezTo>
                  <a:lnTo>
                    <a:pt x="81" y="3158"/>
                  </a:lnTo>
                  <a:cubicBezTo>
                    <a:pt x="98" y="3148"/>
                    <a:pt x="1991" y="2181"/>
                    <a:pt x="2480" y="37"/>
                  </a:cubicBezTo>
                  <a:lnTo>
                    <a:pt x="2309" y="1"/>
                  </a:lnTo>
                  <a:close/>
                </a:path>
              </a:pathLst>
            </a:custGeom>
            <a:solidFill>
              <a:srgbClr val="1B5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5601453" y="3040919"/>
              <a:ext cx="31077" cy="202832"/>
            </a:xfrm>
            <a:custGeom>
              <a:rect b="b" l="l" r="r" t="t"/>
              <a:pathLst>
                <a:path extrusionOk="0" h="5985" w="917">
                  <a:moveTo>
                    <a:pt x="170" y="1"/>
                  </a:moveTo>
                  <a:lnTo>
                    <a:pt x="0" y="34"/>
                  </a:lnTo>
                  <a:cubicBezTo>
                    <a:pt x="3" y="58"/>
                    <a:pt x="478" y="2489"/>
                    <a:pt x="669" y="4386"/>
                  </a:cubicBezTo>
                  <a:cubicBezTo>
                    <a:pt x="736" y="5038"/>
                    <a:pt x="27" y="5864"/>
                    <a:pt x="20" y="5872"/>
                  </a:cubicBezTo>
                  <a:lnTo>
                    <a:pt x="150" y="5985"/>
                  </a:lnTo>
                  <a:cubicBezTo>
                    <a:pt x="181" y="5952"/>
                    <a:pt x="916" y="5095"/>
                    <a:pt x="843" y="4369"/>
                  </a:cubicBezTo>
                  <a:cubicBezTo>
                    <a:pt x="649" y="2463"/>
                    <a:pt x="174" y="24"/>
                    <a:pt x="170" y="1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5862860" y="2445617"/>
              <a:ext cx="106482" cy="187107"/>
            </a:xfrm>
            <a:custGeom>
              <a:rect b="b" l="l" r="r" t="t"/>
              <a:pathLst>
                <a:path extrusionOk="0" h="5521" w="3142">
                  <a:moveTo>
                    <a:pt x="1714" y="1"/>
                  </a:moveTo>
                  <a:cubicBezTo>
                    <a:pt x="1531" y="1"/>
                    <a:pt x="1" y="3845"/>
                    <a:pt x="1" y="3845"/>
                  </a:cubicBezTo>
                  <a:lnTo>
                    <a:pt x="1650" y="5520"/>
                  </a:lnTo>
                  <a:lnTo>
                    <a:pt x="2419" y="3427"/>
                  </a:lnTo>
                  <a:cubicBezTo>
                    <a:pt x="2419" y="3427"/>
                    <a:pt x="3141" y="714"/>
                    <a:pt x="2985" y="529"/>
                  </a:cubicBezTo>
                  <a:cubicBezTo>
                    <a:pt x="2977" y="520"/>
                    <a:pt x="2968" y="516"/>
                    <a:pt x="2957" y="516"/>
                  </a:cubicBezTo>
                  <a:cubicBezTo>
                    <a:pt x="2754" y="516"/>
                    <a:pt x="2041" y="2091"/>
                    <a:pt x="2041" y="2091"/>
                  </a:cubicBezTo>
                  <a:cubicBezTo>
                    <a:pt x="2041" y="2091"/>
                    <a:pt x="2693" y="285"/>
                    <a:pt x="2466" y="78"/>
                  </a:cubicBezTo>
                  <a:cubicBezTo>
                    <a:pt x="2462" y="74"/>
                    <a:pt x="2457" y="72"/>
                    <a:pt x="2451" y="72"/>
                  </a:cubicBezTo>
                  <a:cubicBezTo>
                    <a:pt x="2281" y="72"/>
                    <a:pt x="1432" y="1727"/>
                    <a:pt x="1432" y="1727"/>
                  </a:cubicBezTo>
                  <a:cubicBezTo>
                    <a:pt x="1432" y="1727"/>
                    <a:pt x="2074" y="78"/>
                    <a:pt x="1716" y="1"/>
                  </a:cubicBezTo>
                  <a:cubicBezTo>
                    <a:pt x="1715" y="1"/>
                    <a:pt x="1715" y="1"/>
                    <a:pt x="1714" y="1"/>
                  </a:cubicBezTo>
                  <a:close/>
                </a:path>
              </a:pathLst>
            </a:custGeom>
            <a:solidFill>
              <a:srgbClr val="C2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5852082" y="2464562"/>
              <a:ext cx="50733" cy="117497"/>
            </a:xfrm>
            <a:custGeom>
              <a:rect b="b" l="l" r="r" t="t"/>
              <a:pathLst>
                <a:path extrusionOk="0" h="3467" w="1497">
                  <a:moveTo>
                    <a:pt x="1259" y="1"/>
                  </a:moveTo>
                  <a:cubicBezTo>
                    <a:pt x="1121" y="1"/>
                    <a:pt x="930" y="359"/>
                    <a:pt x="666" y="1105"/>
                  </a:cubicBezTo>
                  <a:cubicBezTo>
                    <a:pt x="405" y="1847"/>
                    <a:pt x="308" y="2868"/>
                    <a:pt x="308" y="2868"/>
                  </a:cubicBezTo>
                  <a:lnTo>
                    <a:pt x="1" y="3466"/>
                  </a:lnTo>
                  <a:lnTo>
                    <a:pt x="1151" y="2800"/>
                  </a:lnTo>
                  <a:cubicBezTo>
                    <a:pt x="1496" y="2155"/>
                    <a:pt x="1259" y="1158"/>
                    <a:pt x="1259" y="1158"/>
                  </a:cubicBezTo>
                  <a:cubicBezTo>
                    <a:pt x="1259" y="1158"/>
                    <a:pt x="1399" y="1"/>
                    <a:pt x="1259" y="1"/>
                  </a:cubicBezTo>
                  <a:close/>
                </a:path>
              </a:pathLst>
            </a:custGeom>
            <a:solidFill>
              <a:srgbClr val="C2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5880890" y="2415589"/>
              <a:ext cx="95909" cy="160096"/>
            </a:xfrm>
            <a:custGeom>
              <a:rect b="b" l="l" r="r" t="t"/>
              <a:pathLst>
                <a:path extrusionOk="0" h="4724" w="2830">
                  <a:moveTo>
                    <a:pt x="1329" y="1"/>
                  </a:moveTo>
                  <a:lnTo>
                    <a:pt x="24" y="3429"/>
                  </a:lnTo>
                  <a:cubicBezTo>
                    <a:pt x="0" y="3493"/>
                    <a:pt x="17" y="3567"/>
                    <a:pt x="64" y="3610"/>
                  </a:cubicBezTo>
                  <a:lnTo>
                    <a:pt x="1215" y="4683"/>
                  </a:lnTo>
                  <a:lnTo>
                    <a:pt x="1395" y="4724"/>
                  </a:lnTo>
                  <a:cubicBezTo>
                    <a:pt x="1439" y="4720"/>
                    <a:pt x="1479" y="4694"/>
                    <a:pt x="1499" y="4643"/>
                  </a:cubicBezTo>
                  <a:lnTo>
                    <a:pt x="2807" y="1332"/>
                  </a:lnTo>
                  <a:cubicBezTo>
                    <a:pt x="2830" y="1268"/>
                    <a:pt x="2814" y="1194"/>
                    <a:pt x="2763" y="1151"/>
                  </a:cubicBezTo>
                  <a:lnTo>
                    <a:pt x="1505" y="54"/>
                  </a:lnTo>
                  <a:cubicBezTo>
                    <a:pt x="1485" y="38"/>
                    <a:pt x="1456" y="30"/>
                    <a:pt x="1432" y="24"/>
                  </a:cubicBezTo>
                  <a:cubicBezTo>
                    <a:pt x="1389" y="14"/>
                    <a:pt x="1329" y="1"/>
                    <a:pt x="132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5876349" y="2415487"/>
              <a:ext cx="96044" cy="159114"/>
            </a:xfrm>
            <a:custGeom>
              <a:rect b="b" l="l" r="r" t="t"/>
              <a:pathLst>
                <a:path extrusionOk="0" h="4695" w="2834">
                  <a:moveTo>
                    <a:pt x="1440" y="0"/>
                  </a:moveTo>
                  <a:cubicBezTo>
                    <a:pt x="1398" y="0"/>
                    <a:pt x="1358" y="26"/>
                    <a:pt x="1338" y="70"/>
                  </a:cubicBezTo>
                  <a:lnTo>
                    <a:pt x="27" y="3399"/>
                  </a:lnTo>
                  <a:cubicBezTo>
                    <a:pt x="1" y="3462"/>
                    <a:pt x="18" y="3536"/>
                    <a:pt x="67" y="3579"/>
                  </a:cubicBezTo>
                  <a:lnTo>
                    <a:pt x="1312" y="4666"/>
                  </a:lnTo>
                  <a:cubicBezTo>
                    <a:pt x="1334" y="4686"/>
                    <a:pt x="1361" y="4694"/>
                    <a:pt x="1387" y="4694"/>
                  </a:cubicBezTo>
                  <a:cubicBezTo>
                    <a:pt x="1434" y="4694"/>
                    <a:pt x="1481" y="4665"/>
                    <a:pt x="1503" y="4613"/>
                  </a:cubicBezTo>
                  <a:lnTo>
                    <a:pt x="2807" y="1305"/>
                  </a:lnTo>
                  <a:cubicBezTo>
                    <a:pt x="2834" y="1238"/>
                    <a:pt x="2817" y="1165"/>
                    <a:pt x="2767" y="1121"/>
                  </a:cubicBezTo>
                  <a:lnTo>
                    <a:pt x="1509" y="27"/>
                  </a:lnTo>
                  <a:cubicBezTo>
                    <a:pt x="1488" y="9"/>
                    <a:pt x="1464" y="0"/>
                    <a:pt x="144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5880449" y="2424435"/>
              <a:ext cx="87978" cy="141152"/>
            </a:xfrm>
            <a:custGeom>
              <a:rect b="b" l="l" r="r" t="t"/>
              <a:pathLst>
                <a:path extrusionOk="0" h="4165" w="2596">
                  <a:moveTo>
                    <a:pt x="1144" y="1"/>
                  </a:moveTo>
                  <a:lnTo>
                    <a:pt x="0" y="2897"/>
                  </a:lnTo>
                  <a:lnTo>
                    <a:pt x="1455" y="4165"/>
                  </a:lnTo>
                  <a:lnTo>
                    <a:pt x="2596" y="126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5897870" y="2544580"/>
              <a:ext cx="5050" cy="6134"/>
            </a:xfrm>
            <a:custGeom>
              <a:rect b="b" l="l" r="r" t="t"/>
              <a:pathLst>
                <a:path extrusionOk="0" h="181" w="149">
                  <a:moveTo>
                    <a:pt x="70" y="1"/>
                  </a:moveTo>
                  <a:cubicBezTo>
                    <a:pt x="45" y="1"/>
                    <a:pt x="22" y="22"/>
                    <a:pt x="14" y="55"/>
                  </a:cubicBezTo>
                  <a:cubicBezTo>
                    <a:pt x="1" y="102"/>
                    <a:pt x="21" y="155"/>
                    <a:pt x="55" y="175"/>
                  </a:cubicBezTo>
                  <a:cubicBezTo>
                    <a:pt x="63" y="179"/>
                    <a:pt x="71" y="181"/>
                    <a:pt x="79" y="181"/>
                  </a:cubicBezTo>
                  <a:cubicBezTo>
                    <a:pt x="104" y="181"/>
                    <a:pt x="128" y="161"/>
                    <a:pt x="135" y="125"/>
                  </a:cubicBezTo>
                  <a:cubicBezTo>
                    <a:pt x="149" y="78"/>
                    <a:pt x="128" y="25"/>
                    <a:pt x="95" y="8"/>
                  </a:cubicBezTo>
                  <a:cubicBezTo>
                    <a:pt x="86" y="3"/>
                    <a:pt x="78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5939929" y="2434263"/>
              <a:ext cx="10946" cy="9726"/>
            </a:xfrm>
            <a:custGeom>
              <a:rect b="b" l="l" r="r" t="t"/>
              <a:pathLst>
                <a:path extrusionOk="0" h="287" w="323">
                  <a:moveTo>
                    <a:pt x="35" y="1"/>
                  </a:moveTo>
                  <a:cubicBezTo>
                    <a:pt x="27" y="1"/>
                    <a:pt x="20" y="4"/>
                    <a:pt x="15" y="12"/>
                  </a:cubicBezTo>
                  <a:cubicBezTo>
                    <a:pt x="1" y="25"/>
                    <a:pt x="4" y="41"/>
                    <a:pt x="15" y="52"/>
                  </a:cubicBezTo>
                  <a:lnTo>
                    <a:pt x="269" y="279"/>
                  </a:lnTo>
                  <a:cubicBezTo>
                    <a:pt x="275" y="282"/>
                    <a:pt x="282" y="286"/>
                    <a:pt x="289" y="286"/>
                  </a:cubicBezTo>
                  <a:cubicBezTo>
                    <a:pt x="296" y="286"/>
                    <a:pt x="305" y="282"/>
                    <a:pt x="309" y="276"/>
                  </a:cubicBezTo>
                  <a:cubicBezTo>
                    <a:pt x="322" y="266"/>
                    <a:pt x="319" y="246"/>
                    <a:pt x="309" y="236"/>
                  </a:cubicBezTo>
                  <a:lnTo>
                    <a:pt x="55" y="8"/>
                  </a:lnTo>
                  <a:cubicBezTo>
                    <a:pt x="48" y="4"/>
                    <a:pt x="41" y="1"/>
                    <a:pt x="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5911494" y="2450497"/>
              <a:ext cx="4677" cy="5829"/>
            </a:xfrm>
            <a:custGeom>
              <a:rect b="b" l="l" r="r" t="t"/>
              <a:pathLst>
                <a:path extrusionOk="0" h="172" w="138">
                  <a:moveTo>
                    <a:pt x="64" y="1"/>
                  </a:moveTo>
                  <a:cubicBezTo>
                    <a:pt x="40" y="1"/>
                    <a:pt x="20" y="21"/>
                    <a:pt x="11" y="51"/>
                  </a:cubicBezTo>
                  <a:cubicBezTo>
                    <a:pt x="0" y="95"/>
                    <a:pt x="17" y="144"/>
                    <a:pt x="51" y="164"/>
                  </a:cubicBezTo>
                  <a:cubicBezTo>
                    <a:pt x="57" y="168"/>
                    <a:pt x="68" y="172"/>
                    <a:pt x="74" y="172"/>
                  </a:cubicBezTo>
                  <a:cubicBezTo>
                    <a:pt x="97" y="172"/>
                    <a:pt x="121" y="152"/>
                    <a:pt x="128" y="118"/>
                  </a:cubicBezTo>
                  <a:cubicBezTo>
                    <a:pt x="137" y="75"/>
                    <a:pt x="121" y="24"/>
                    <a:pt x="88" y="8"/>
                  </a:cubicBezTo>
                  <a:cubicBezTo>
                    <a:pt x="80" y="1"/>
                    <a:pt x="74" y="1"/>
                    <a:pt x="64" y="1"/>
                  </a:cubicBezTo>
                  <a:close/>
                </a:path>
              </a:pathLst>
            </a:custGeom>
            <a:solidFill>
              <a:srgbClr val="6A8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5915798" y="2447006"/>
              <a:ext cx="43210" cy="41041"/>
            </a:xfrm>
            <a:custGeom>
              <a:rect b="b" l="l" r="r" t="t"/>
              <a:pathLst>
                <a:path extrusionOk="0" h="1211" w="1275">
                  <a:moveTo>
                    <a:pt x="319" y="0"/>
                  </a:moveTo>
                  <a:cubicBezTo>
                    <a:pt x="259" y="0"/>
                    <a:pt x="198" y="37"/>
                    <a:pt x="171" y="104"/>
                  </a:cubicBezTo>
                  <a:lnTo>
                    <a:pt x="78" y="348"/>
                  </a:lnTo>
                  <a:lnTo>
                    <a:pt x="1" y="361"/>
                  </a:lnTo>
                  <a:lnTo>
                    <a:pt x="934" y="1171"/>
                  </a:lnTo>
                  <a:cubicBezTo>
                    <a:pt x="964" y="1198"/>
                    <a:pt x="1001" y="1211"/>
                    <a:pt x="1034" y="1211"/>
                  </a:cubicBezTo>
                  <a:cubicBezTo>
                    <a:pt x="1094" y="1211"/>
                    <a:pt x="1154" y="1171"/>
                    <a:pt x="1182" y="1104"/>
                  </a:cubicBezTo>
                  <a:lnTo>
                    <a:pt x="1242" y="957"/>
                  </a:lnTo>
                  <a:cubicBezTo>
                    <a:pt x="1275" y="870"/>
                    <a:pt x="1252" y="766"/>
                    <a:pt x="1185" y="703"/>
                  </a:cubicBezTo>
                  <a:lnTo>
                    <a:pt x="419" y="37"/>
                  </a:lnTo>
                  <a:cubicBezTo>
                    <a:pt x="389" y="11"/>
                    <a:pt x="352" y="0"/>
                    <a:pt x="319" y="0"/>
                  </a:cubicBezTo>
                  <a:close/>
                </a:path>
              </a:pathLst>
            </a:custGeom>
            <a:solidFill>
              <a:srgbClr val="C7D7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5925458" y="2452666"/>
              <a:ext cx="28468" cy="24740"/>
            </a:xfrm>
            <a:custGeom>
              <a:rect b="b" l="l" r="r" t="t"/>
              <a:pathLst>
                <a:path extrusionOk="0" h="730" w="840">
                  <a:moveTo>
                    <a:pt x="35" y="1"/>
                  </a:moveTo>
                  <a:cubicBezTo>
                    <a:pt x="27" y="1"/>
                    <a:pt x="19" y="5"/>
                    <a:pt x="14" y="11"/>
                  </a:cubicBezTo>
                  <a:cubicBezTo>
                    <a:pt x="0" y="24"/>
                    <a:pt x="3" y="40"/>
                    <a:pt x="14" y="51"/>
                  </a:cubicBezTo>
                  <a:lnTo>
                    <a:pt x="786" y="723"/>
                  </a:lnTo>
                  <a:cubicBezTo>
                    <a:pt x="792" y="730"/>
                    <a:pt x="800" y="730"/>
                    <a:pt x="806" y="730"/>
                  </a:cubicBezTo>
                  <a:cubicBezTo>
                    <a:pt x="816" y="730"/>
                    <a:pt x="823" y="727"/>
                    <a:pt x="829" y="719"/>
                  </a:cubicBezTo>
                  <a:cubicBezTo>
                    <a:pt x="840" y="710"/>
                    <a:pt x="837" y="690"/>
                    <a:pt x="826" y="679"/>
                  </a:cubicBezTo>
                  <a:lnTo>
                    <a:pt x="54" y="7"/>
                  </a:ln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rgbClr val="8DAD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5923051" y="2458902"/>
              <a:ext cx="17284" cy="15115"/>
            </a:xfrm>
            <a:custGeom>
              <a:rect b="b" l="l" r="r" t="t"/>
              <a:pathLst>
                <a:path extrusionOk="0" h="446" w="510">
                  <a:moveTo>
                    <a:pt x="36" y="1"/>
                  </a:moveTo>
                  <a:cubicBezTo>
                    <a:pt x="28" y="1"/>
                    <a:pt x="19" y="5"/>
                    <a:pt x="11" y="10"/>
                  </a:cubicBezTo>
                  <a:cubicBezTo>
                    <a:pt x="0" y="24"/>
                    <a:pt x="4" y="41"/>
                    <a:pt x="14" y="50"/>
                  </a:cubicBezTo>
                  <a:lnTo>
                    <a:pt x="459" y="438"/>
                  </a:lnTo>
                  <a:cubicBezTo>
                    <a:pt x="462" y="442"/>
                    <a:pt x="469" y="445"/>
                    <a:pt x="476" y="445"/>
                  </a:cubicBezTo>
                  <a:cubicBezTo>
                    <a:pt x="486" y="445"/>
                    <a:pt x="493" y="442"/>
                    <a:pt x="499" y="435"/>
                  </a:cubicBezTo>
                  <a:cubicBezTo>
                    <a:pt x="509" y="422"/>
                    <a:pt x="509" y="405"/>
                    <a:pt x="496" y="395"/>
                  </a:cubicBezTo>
                  <a:lnTo>
                    <a:pt x="54" y="7"/>
                  </a:lnTo>
                  <a:cubicBezTo>
                    <a:pt x="49" y="3"/>
                    <a:pt x="42" y="1"/>
                    <a:pt x="36" y="1"/>
                  </a:cubicBezTo>
                  <a:close/>
                </a:path>
              </a:pathLst>
            </a:custGeom>
            <a:solidFill>
              <a:srgbClr val="8DAD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5886211" y="2510722"/>
              <a:ext cx="4677" cy="5795"/>
            </a:xfrm>
            <a:custGeom>
              <a:rect b="b" l="l" r="r" t="t"/>
              <a:pathLst>
                <a:path extrusionOk="0" h="171" w="138">
                  <a:moveTo>
                    <a:pt x="64" y="0"/>
                  </a:moveTo>
                  <a:cubicBezTo>
                    <a:pt x="41" y="0"/>
                    <a:pt x="20" y="20"/>
                    <a:pt x="11" y="53"/>
                  </a:cubicBezTo>
                  <a:cubicBezTo>
                    <a:pt x="0" y="97"/>
                    <a:pt x="17" y="147"/>
                    <a:pt x="51" y="164"/>
                  </a:cubicBezTo>
                  <a:cubicBezTo>
                    <a:pt x="57" y="170"/>
                    <a:pt x="68" y="170"/>
                    <a:pt x="74" y="170"/>
                  </a:cubicBezTo>
                  <a:cubicBezTo>
                    <a:pt x="98" y="170"/>
                    <a:pt x="121" y="154"/>
                    <a:pt x="128" y="121"/>
                  </a:cubicBezTo>
                  <a:cubicBezTo>
                    <a:pt x="138" y="77"/>
                    <a:pt x="121" y="27"/>
                    <a:pt x="88" y="7"/>
                  </a:cubicBezTo>
                  <a:cubicBezTo>
                    <a:pt x="81" y="3"/>
                    <a:pt x="74" y="0"/>
                    <a:pt x="64" y="0"/>
                  </a:cubicBezTo>
                  <a:close/>
                </a:path>
              </a:pathLst>
            </a:custGeom>
            <a:solidFill>
              <a:srgbClr val="6A8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5890414" y="2507197"/>
              <a:ext cx="43345" cy="41075"/>
            </a:xfrm>
            <a:custGeom>
              <a:rect b="b" l="l" r="r" t="t"/>
              <a:pathLst>
                <a:path extrusionOk="0" h="1212" w="1279">
                  <a:moveTo>
                    <a:pt x="321" y="1"/>
                  </a:moveTo>
                  <a:cubicBezTo>
                    <a:pt x="261" y="1"/>
                    <a:pt x="201" y="41"/>
                    <a:pt x="174" y="107"/>
                  </a:cubicBezTo>
                  <a:lnTo>
                    <a:pt x="80" y="348"/>
                  </a:lnTo>
                  <a:lnTo>
                    <a:pt x="0" y="362"/>
                  </a:lnTo>
                  <a:lnTo>
                    <a:pt x="937" y="1174"/>
                  </a:lnTo>
                  <a:cubicBezTo>
                    <a:pt x="967" y="1201"/>
                    <a:pt x="1004" y="1211"/>
                    <a:pt x="1037" y="1211"/>
                  </a:cubicBezTo>
                  <a:cubicBezTo>
                    <a:pt x="1097" y="1211"/>
                    <a:pt x="1158" y="1174"/>
                    <a:pt x="1184" y="1108"/>
                  </a:cubicBezTo>
                  <a:lnTo>
                    <a:pt x="1244" y="960"/>
                  </a:lnTo>
                  <a:cubicBezTo>
                    <a:pt x="1278" y="870"/>
                    <a:pt x="1255" y="767"/>
                    <a:pt x="1184" y="706"/>
                  </a:cubicBezTo>
                  <a:lnTo>
                    <a:pt x="418" y="37"/>
                  </a:lnTo>
                  <a:cubicBezTo>
                    <a:pt x="392" y="14"/>
                    <a:pt x="355" y="1"/>
                    <a:pt x="321" y="1"/>
                  </a:cubicBezTo>
                  <a:close/>
                </a:path>
              </a:pathLst>
            </a:custGeom>
            <a:solidFill>
              <a:srgbClr val="C7D7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5900174" y="2512959"/>
              <a:ext cx="28468" cy="24740"/>
            </a:xfrm>
            <a:custGeom>
              <a:rect b="b" l="l" r="r" t="t"/>
              <a:pathLst>
                <a:path extrusionOk="0" h="730" w="840">
                  <a:moveTo>
                    <a:pt x="34" y="1"/>
                  </a:moveTo>
                  <a:cubicBezTo>
                    <a:pt x="26" y="1"/>
                    <a:pt x="17" y="4"/>
                    <a:pt x="10" y="11"/>
                  </a:cubicBezTo>
                  <a:cubicBezTo>
                    <a:pt x="0" y="21"/>
                    <a:pt x="3" y="41"/>
                    <a:pt x="13" y="51"/>
                  </a:cubicBezTo>
                  <a:lnTo>
                    <a:pt x="786" y="723"/>
                  </a:lnTo>
                  <a:cubicBezTo>
                    <a:pt x="793" y="727"/>
                    <a:pt x="800" y="730"/>
                    <a:pt x="806" y="730"/>
                  </a:cubicBezTo>
                  <a:cubicBezTo>
                    <a:pt x="813" y="730"/>
                    <a:pt x="823" y="727"/>
                    <a:pt x="830" y="720"/>
                  </a:cubicBezTo>
                  <a:cubicBezTo>
                    <a:pt x="840" y="707"/>
                    <a:pt x="836" y="690"/>
                    <a:pt x="826" y="680"/>
                  </a:cubicBezTo>
                  <a:lnTo>
                    <a:pt x="53" y="7"/>
                  </a:lnTo>
                  <a:cubicBezTo>
                    <a:pt x="47" y="3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8DAD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5897768" y="2519195"/>
              <a:ext cx="17284" cy="15013"/>
            </a:xfrm>
            <a:custGeom>
              <a:rect b="b" l="l" r="r" t="t"/>
              <a:pathLst>
                <a:path extrusionOk="0" h="443" w="510">
                  <a:moveTo>
                    <a:pt x="32" y="1"/>
                  </a:moveTo>
                  <a:cubicBezTo>
                    <a:pt x="24" y="1"/>
                    <a:pt x="16" y="4"/>
                    <a:pt x="11" y="11"/>
                  </a:cubicBezTo>
                  <a:cubicBezTo>
                    <a:pt x="1" y="21"/>
                    <a:pt x="1" y="41"/>
                    <a:pt x="14" y="51"/>
                  </a:cubicBezTo>
                  <a:lnTo>
                    <a:pt x="459" y="436"/>
                  </a:lnTo>
                  <a:cubicBezTo>
                    <a:pt x="462" y="442"/>
                    <a:pt x="469" y="442"/>
                    <a:pt x="476" y="442"/>
                  </a:cubicBezTo>
                  <a:cubicBezTo>
                    <a:pt x="485" y="442"/>
                    <a:pt x="493" y="439"/>
                    <a:pt x="499" y="433"/>
                  </a:cubicBezTo>
                  <a:cubicBezTo>
                    <a:pt x="510" y="422"/>
                    <a:pt x="510" y="402"/>
                    <a:pt x="496" y="393"/>
                  </a:cubicBezTo>
                  <a:lnTo>
                    <a:pt x="51" y="8"/>
                  </a:lnTo>
                  <a:cubicBezTo>
                    <a:pt x="46" y="3"/>
                    <a:pt x="39" y="1"/>
                    <a:pt x="32" y="1"/>
                  </a:cubicBezTo>
                  <a:close/>
                </a:path>
              </a:pathLst>
            </a:custGeom>
            <a:solidFill>
              <a:srgbClr val="8DAD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5941183" y="2514789"/>
              <a:ext cx="4812" cy="5795"/>
            </a:xfrm>
            <a:custGeom>
              <a:rect b="b" l="l" r="r" t="t"/>
              <a:pathLst>
                <a:path extrusionOk="0" h="171" w="142">
                  <a:moveTo>
                    <a:pt x="67" y="1"/>
                  </a:moveTo>
                  <a:cubicBezTo>
                    <a:pt x="44" y="1"/>
                    <a:pt x="21" y="21"/>
                    <a:pt x="15" y="54"/>
                  </a:cubicBezTo>
                  <a:cubicBezTo>
                    <a:pt x="1" y="98"/>
                    <a:pt x="21" y="148"/>
                    <a:pt x="51" y="164"/>
                  </a:cubicBezTo>
                  <a:cubicBezTo>
                    <a:pt x="61" y="168"/>
                    <a:pt x="67" y="171"/>
                    <a:pt x="75" y="171"/>
                  </a:cubicBezTo>
                  <a:cubicBezTo>
                    <a:pt x="101" y="171"/>
                    <a:pt x="121" y="151"/>
                    <a:pt x="128" y="118"/>
                  </a:cubicBezTo>
                  <a:cubicBezTo>
                    <a:pt x="141" y="74"/>
                    <a:pt x="121" y="24"/>
                    <a:pt x="92" y="7"/>
                  </a:cubicBezTo>
                  <a:cubicBezTo>
                    <a:pt x="81" y="4"/>
                    <a:pt x="75" y="1"/>
                    <a:pt x="67" y="1"/>
                  </a:cubicBezTo>
                  <a:close/>
                </a:path>
              </a:pathLst>
            </a:custGeom>
            <a:solidFill>
              <a:srgbClr val="6A8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5901869" y="2472628"/>
              <a:ext cx="41176" cy="46700"/>
            </a:xfrm>
            <a:custGeom>
              <a:rect b="b" l="l" r="r" t="t"/>
              <a:pathLst>
                <a:path extrusionOk="0" h="1378" w="1215">
                  <a:moveTo>
                    <a:pt x="238" y="0"/>
                  </a:moveTo>
                  <a:cubicBezTo>
                    <a:pt x="184" y="0"/>
                    <a:pt x="134" y="30"/>
                    <a:pt x="114" y="87"/>
                  </a:cubicBezTo>
                  <a:lnTo>
                    <a:pt x="23" y="318"/>
                  </a:lnTo>
                  <a:cubicBezTo>
                    <a:pt x="0" y="382"/>
                    <a:pt x="17" y="455"/>
                    <a:pt x="63" y="495"/>
                  </a:cubicBezTo>
                  <a:lnTo>
                    <a:pt x="1084" y="1378"/>
                  </a:lnTo>
                  <a:lnTo>
                    <a:pt x="1061" y="1258"/>
                  </a:lnTo>
                  <a:lnTo>
                    <a:pt x="1187" y="933"/>
                  </a:lnTo>
                  <a:cubicBezTo>
                    <a:pt x="1215" y="870"/>
                    <a:pt x="1198" y="796"/>
                    <a:pt x="1147" y="753"/>
                  </a:cubicBezTo>
                  <a:lnTo>
                    <a:pt x="318" y="30"/>
                  </a:lnTo>
                  <a:cubicBezTo>
                    <a:pt x="295" y="10"/>
                    <a:pt x="264" y="0"/>
                    <a:pt x="238" y="0"/>
                  </a:cubicBezTo>
                  <a:close/>
                </a:path>
              </a:pathLst>
            </a:custGeom>
            <a:solidFill>
              <a:srgbClr val="C7D7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5909224" y="2478966"/>
              <a:ext cx="28400" cy="24740"/>
            </a:xfrm>
            <a:custGeom>
              <a:rect b="b" l="l" r="r" t="t"/>
              <a:pathLst>
                <a:path extrusionOk="0" h="730" w="838">
                  <a:moveTo>
                    <a:pt x="33" y="0"/>
                  </a:moveTo>
                  <a:cubicBezTo>
                    <a:pt x="25" y="0"/>
                    <a:pt x="16" y="3"/>
                    <a:pt x="11" y="11"/>
                  </a:cubicBezTo>
                  <a:cubicBezTo>
                    <a:pt x="1" y="20"/>
                    <a:pt x="1" y="41"/>
                    <a:pt x="14" y="51"/>
                  </a:cubicBezTo>
                  <a:lnTo>
                    <a:pt x="787" y="723"/>
                  </a:lnTo>
                  <a:cubicBezTo>
                    <a:pt x="790" y="726"/>
                    <a:pt x="797" y="729"/>
                    <a:pt x="803" y="729"/>
                  </a:cubicBezTo>
                  <a:cubicBezTo>
                    <a:pt x="814" y="729"/>
                    <a:pt x="820" y="726"/>
                    <a:pt x="827" y="720"/>
                  </a:cubicBezTo>
                  <a:cubicBezTo>
                    <a:pt x="837" y="706"/>
                    <a:pt x="837" y="689"/>
                    <a:pt x="823" y="680"/>
                  </a:cubicBezTo>
                  <a:lnTo>
                    <a:pt x="51" y="7"/>
                  </a:lnTo>
                  <a:cubicBezTo>
                    <a:pt x="46" y="2"/>
                    <a:pt x="40" y="0"/>
                    <a:pt x="33" y="0"/>
                  </a:cubicBezTo>
                  <a:close/>
                </a:path>
              </a:pathLst>
            </a:custGeom>
            <a:solidFill>
              <a:srgbClr val="8DAD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5906851" y="2485168"/>
              <a:ext cx="17148" cy="15013"/>
            </a:xfrm>
            <a:custGeom>
              <a:rect b="b" l="l" r="r" t="t"/>
              <a:pathLst>
                <a:path extrusionOk="0" h="443" w="506">
                  <a:moveTo>
                    <a:pt x="31" y="1"/>
                  </a:moveTo>
                  <a:cubicBezTo>
                    <a:pt x="23" y="1"/>
                    <a:pt x="16" y="4"/>
                    <a:pt x="10" y="12"/>
                  </a:cubicBezTo>
                  <a:cubicBezTo>
                    <a:pt x="1" y="21"/>
                    <a:pt x="1" y="41"/>
                    <a:pt x="14" y="52"/>
                  </a:cubicBezTo>
                  <a:lnTo>
                    <a:pt x="455" y="436"/>
                  </a:lnTo>
                  <a:cubicBezTo>
                    <a:pt x="462" y="443"/>
                    <a:pt x="469" y="443"/>
                    <a:pt x="475" y="443"/>
                  </a:cubicBezTo>
                  <a:cubicBezTo>
                    <a:pt x="482" y="443"/>
                    <a:pt x="492" y="440"/>
                    <a:pt x="495" y="433"/>
                  </a:cubicBezTo>
                  <a:cubicBezTo>
                    <a:pt x="506" y="423"/>
                    <a:pt x="506" y="403"/>
                    <a:pt x="492" y="393"/>
                  </a:cubicBezTo>
                  <a:lnTo>
                    <a:pt x="50" y="8"/>
                  </a:lnTo>
                  <a:cubicBezTo>
                    <a:pt x="44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8DAD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5923966" y="2500351"/>
              <a:ext cx="8100" cy="7117"/>
            </a:xfrm>
            <a:custGeom>
              <a:rect b="b" l="l" r="r" t="t"/>
              <a:pathLst>
                <a:path extrusionOk="0" h="210" w="239">
                  <a:moveTo>
                    <a:pt x="34" y="1"/>
                  </a:moveTo>
                  <a:cubicBezTo>
                    <a:pt x="26" y="1"/>
                    <a:pt x="19" y="4"/>
                    <a:pt x="14" y="12"/>
                  </a:cubicBezTo>
                  <a:cubicBezTo>
                    <a:pt x="1" y="22"/>
                    <a:pt x="4" y="42"/>
                    <a:pt x="14" y="52"/>
                  </a:cubicBezTo>
                  <a:lnTo>
                    <a:pt x="188" y="203"/>
                  </a:lnTo>
                  <a:cubicBezTo>
                    <a:pt x="191" y="206"/>
                    <a:pt x="198" y="209"/>
                    <a:pt x="208" y="209"/>
                  </a:cubicBezTo>
                  <a:cubicBezTo>
                    <a:pt x="214" y="209"/>
                    <a:pt x="221" y="206"/>
                    <a:pt x="228" y="199"/>
                  </a:cubicBezTo>
                  <a:cubicBezTo>
                    <a:pt x="238" y="186"/>
                    <a:pt x="238" y="169"/>
                    <a:pt x="225" y="159"/>
                  </a:cubicBezTo>
                  <a:lnTo>
                    <a:pt x="54" y="8"/>
                  </a:lnTo>
                  <a:cubicBezTo>
                    <a:pt x="48" y="4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8DAD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5969551" y="2437144"/>
              <a:ext cx="9659" cy="9083"/>
            </a:xfrm>
            <a:custGeom>
              <a:rect b="b" l="l" r="r" t="t"/>
              <a:pathLst>
                <a:path extrusionOk="0" h="268" w="285">
                  <a:moveTo>
                    <a:pt x="0" y="0"/>
                  </a:moveTo>
                  <a:lnTo>
                    <a:pt x="285" y="26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5968771" y="2426265"/>
              <a:ext cx="2372" cy="2271"/>
            </a:xfrm>
            <a:custGeom>
              <a:rect b="b" l="l" r="r" t="t"/>
              <a:pathLst>
                <a:path extrusionOk="0" h="67" w="70">
                  <a:moveTo>
                    <a:pt x="0" y="0"/>
                  </a:moveTo>
                  <a:lnTo>
                    <a:pt x="70" y="6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5526824" y="2561729"/>
              <a:ext cx="420846" cy="360352"/>
            </a:xfrm>
            <a:custGeom>
              <a:rect b="b" l="l" r="r" t="t"/>
              <a:pathLst>
                <a:path extrusionOk="0" h="10633" w="12418">
                  <a:moveTo>
                    <a:pt x="9905" y="1"/>
                  </a:moveTo>
                  <a:lnTo>
                    <a:pt x="6390" y="5497"/>
                  </a:lnTo>
                  <a:lnTo>
                    <a:pt x="4758" y="2877"/>
                  </a:lnTo>
                  <a:lnTo>
                    <a:pt x="1" y="5285"/>
                  </a:lnTo>
                  <a:cubicBezTo>
                    <a:pt x="1" y="5285"/>
                    <a:pt x="3645" y="10632"/>
                    <a:pt x="6620" y="10632"/>
                  </a:cubicBezTo>
                  <a:cubicBezTo>
                    <a:pt x="6699" y="10632"/>
                    <a:pt x="6777" y="10629"/>
                    <a:pt x="6854" y="10621"/>
                  </a:cubicBezTo>
                  <a:cubicBezTo>
                    <a:pt x="9598" y="10350"/>
                    <a:pt x="10732" y="5001"/>
                    <a:pt x="12127" y="1479"/>
                  </a:cubicBezTo>
                  <a:cubicBezTo>
                    <a:pt x="12418" y="234"/>
                    <a:pt x="9905" y="1"/>
                    <a:pt x="9905" y="1"/>
                  </a:cubicBezTo>
                  <a:close/>
                </a:path>
              </a:pathLst>
            </a:custGeom>
            <a:solidFill>
              <a:srgbClr val="C2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5697570" y="2746166"/>
              <a:ext cx="48225" cy="87572"/>
            </a:xfrm>
            <a:custGeom>
              <a:rect b="b" l="l" r="r" t="t"/>
              <a:pathLst>
                <a:path extrusionOk="0" h="2584" w="1423">
                  <a:moveTo>
                    <a:pt x="1282" y="1"/>
                  </a:moveTo>
                  <a:cubicBezTo>
                    <a:pt x="1271" y="10"/>
                    <a:pt x="539" y="1038"/>
                    <a:pt x="1" y="2523"/>
                  </a:cubicBezTo>
                  <a:lnTo>
                    <a:pt x="164" y="2583"/>
                  </a:lnTo>
                  <a:cubicBezTo>
                    <a:pt x="693" y="1122"/>
                    <a:pt x="1415" y="115"/>
                    <a:pt x="1422" y="104"/>
                  </a:cubicBezTo>
                  <a:lnTo>
                    <a:pt x="1282" y="1"/>
                  </a:lnTo>
                  <a:close/>
                </a:path>
              </a:pathLst>
            </a:custGeom>
            <a:solidFill>
              <a:srgbClr val="A778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5915561" y="2476458"/>
              <a:ext cx="66255" cy="159080"/>
            </a:xfrm>
            <a:custGeom>
              <a:rect b="b" l="l" r="r" t="t"/>
              <a:pathLst>
                <a:path extrusionOk="0" h="4694" w="1955">
                  <a:moveTo>
                    <a:pt x="1751" y="1"/>
                  </a:moveTo>
                  <a:cubicBezTo>
                    <a:pt x="1543" y="1"/>
                    <a:pt x="1055" y="1238"/>
                    <a:pt x="998" y="1442"/>
                  </a:cubicBezTo>
                  <a:cubicBezTo>
                    <a:pt x="587" y="1663"/>
                    <a:pt x="1" y="2065"/>
                    <a:pt x="8" y="2781"/>
                  </a:cubicBezTo>
                  <a:lnTo>
                    <a:pt x="372" y="4694"/>
                  </a:lnTo>
                  <a:cubicBezTo>
                    <a:pt x="372" y="4694"/>
                    <a:pt x="1385" y="2228"/>
                    <a:pt x="1510" y="1760"/>
                  </a:cubicBezTo>
                  <a:cubicBezTo>
                    <a:pt x="1634" y="1292"/>
                    <a:pt x="1955" y="1"/>
                    <a:pt x="1751" y="1"/>
                  </a:cubicBezTo>
                  <a:close/>
                </a:path>
              </a:pathLst>
            </a:custGeom>
            <a:solidFill>
              <a:srgbClr val="C2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5450771" y="2424435"/>
              <a:ext cx="268578" cy="385228"/>
            </a:xfrm>
            <a:custGeom>
              <a:rect b="b" l="l" r="r" t="t"/>
              <a:pathLst>
                <a:path extrusionOk="0" h="11367" w="7925">
                  <a:moveTo>
                    <a:pt x="686" y="1"/>
                  </a:moveTo>
                  <a:lnTo>
                    <a:pt x="0" y="5346"/>
                  </a:lnTo>
                  <a:cubicBezTo>
                    <a:pt x="0" y="5346"/>
                    <a:pt x="1087" y="9678"/>
                    <a:pt x="2245" y="11367"/>
                  </a:cubicBezTo>
                  <a:cubicBezTo>
                    <a:pt x="2250" y="11367"/>
                    <a:pt x="2254" y="11367"/>
                    <a:pt x="2259" y="11367"/>
                  </a:cubicBezTo>
                  <a:cubicBezTo>
                    <a:pt x="3349" y="11367"/>
                    <a:pt x="7182" y="9097"/>
                    <a:pt x="7925" y="8018"/>
                  </a:cubicBezTo>
                  <a:cubicBezTo>
                    <a:pt x="4125" y="322"/>
                    <a:pt x="686" y="1"/>
                    <a:pt x="68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5184348" y="2407082"/>
              <a:ext cx="505842" cy="749037"/>
            </a:xfrm>
            <a:custGeom>
              <a:rect b="b" l="l" r="r" t="t"/>
              <a:pathLst>
                <a:path extrusionOk="0" h="22102" w="14926">
                  <a:moveTo>
                    <a:pt x="5731" y="0"/>
                  </a:moveTo>
                  <a:lnTo>
                    <a:pt x="2874" y="3550"/>
                  </a:lnTo>
                  <a:cubicBezTo>
                    <a:pt x="0" y="12280"/>
                    <a:pt x="2747" y="21881"/>
                    <a:pt x="2747" y="21881"/>
                  </a:cubicBezTo>
                  <a:cubicBezTo>
                    <a:pt x="3102" y="22033"/>
                    <a:pt x="3656" y="22102"/>
                    <a:pt x="4339" y="22102"/>
                  </a:cubicBezTo>
                  <a:cubicBezTo>
                    <a:pt x="7467" y="22102"/>
                    <a:pt x="13284" y="20650"/>
                    <a:pt x="14926" y="19011"/>
                  </a:cubicBezTo>
                  <a:cubicBezTo>
                    <a:pt x="14926" y="19011"/>
                    <a:pt x="12842" y="10829"/>
                    <a:pt x="11942" y="7270"/>
                  </a:cubicBezTo>
                  <a:cubicBezTo>
                    <a:pt x="10872" y="3045"/>
                    <a:pt x="9263" y="1014"/>
                    <a:pt x="9263" y="1014"/>
                  </a:cubicBezTo>
                  <a:lnTo>
                    <a:pt x="57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5539397" y="2502317"/>
              <a:ext cx="82251" cy="270205"/>
            </a:xfrm>
            <a:custGeom>
              <a:rect b="b" l="l" r="r" t="t"/>
              <a:pathLst>
                <a:path extrusionOk="0" h="7973" w="2427">
                  <a:moveTo>
                    <a:pt x="149" y="0"/>
                  </a:moveTo>
                  <a:lnTo>
                    <a:pt x="1" y="91"/>
                  </a:lnTo>
                  <a:cubicBezTo>
                    <a:pt x="754" y="1322"/>
                    <a:pt x="2242" y="7905"/>
                    <a:pt x="2256" y="7972"/>
                  </a:cubicBezTo>
                  <a:lnTo>
                    <a:pt x="2426" y="7935"/>
                  </a:lnTo>
                  <a:cubicBezTo>
                    <a:pt x="2366" y="7661"/>
                    <a:pt x="918" y="1255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5106262" y="2581453"/>
              <a:ext cx="329784" cy="635438"/>
            </a:xfrm>
            <a:custGeom>
              <a:rect b="b" l="l" r="r" t="t"/>
              <a:pathLst>
                <a:path extrusionOk="0" h="18750" w="9731">
                  <a:moveTo>
                    <a:pt x="7754" y="1"/>
                  </a:moveTo>
                  <a:lnTo>
                    <a:pt x="1729" y="1512"/>
                  </a:lnTo>
                  <a:cubicBezTo>
                    <a:pt x="1729" y="1512"/>
                    <a:pt x="0" y="6162"/>
                    <a:pt x="458" y="8892"/>
                  </a:cubicBezTo>
                  <a:cubicBezTo>
                    <a:pt x="1157" y="13083"/>
                    <a:pt x="7914" y="17087"/>
                    <a:pt x="7914" y="17087"/>
                  </a:cubicBezTo>
                  <a:cubicBezTo>
                    <a:pt x="7914" y="17087"/>
                    <a:pt x="7683" y="18214"/>
                    <a:pt x="8161" y="18749"/>
                  </a:cubicBezTo>
                  <a:cubicBezTo>
                    <a:pt x="9349" y="17860"/>
                    <a:pt x="9730" y="16786"/>
                    <a:pt x="9730" y="16786"/>
                  </a:cubicBezTo>
                  <a:lnTo>
                    <a:pt x="9165" y="15846"/>
                  </a:lnTo>
                  <a:cubicBezTo>
                    <a:pt x="9165" y="15846"/>
                    <a:pt x="5462" y="10019"/>
                    <a:pt x="5572" y="8099"/>
                  </a:cubicBezTo>
                  <a:cubicBezTo>
                    <a:pt x="5649" y="6741"/>
                    <a:pt x="7754" y="1"/>
                    <a:pt x="7754" y="1"/>
                  </a:cubicBezTo>
                  <a:close/>
                </a:path>
              </a:pathLst>
            </a:custGeom>
            <a:solidFill>
              <a:srgbClr val="C2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5119378" y="2407082"/>
              <a:ext cx="273357" cy="418745"/>
            </a:xfrm>
            <a:custGeom>
              <a:rect b="b" l="l" r="r" t="t"/>
              <a:pathLst>
                <a:path extrusionOk="0" h="12356" w="8066">
                  <a:moveTo>
                    <a:pt x="7648" y="0"/>
                  </a:moveTo>
                  <a:cubicBezTo>
                    <a:pt x="7648" y="0"/>
                    <a:pt x="3898" y="1051"/>
                    <a:pt x="2306" y="3898"/>
                  </a:cubicBezTo>
                  <a:cubicBezTo>
                    <a:pt x="382" y="7346"/>
                    <a:pt x="1" y="10276"/>
                    <a:pt x="1" y="10276"/>
                  </a:cubicBezTo>
                  <a:cubicBezTo>
                    <a:pt x="1355" y="11633"/>
                    <a:pt x="3844" y="12356"/>
                    <a:pt x="5694" y="12356"/>
                  </a:cubicBezTo>
                  <a:cubicBezTo>
                    <a:pt x="6087" y="12356"/>
                    <a:pt x="6452" y="12323"/>
                    <a:pt x="6771" y="12257"/>
                  </a:cubicBezTo>
                  <a:lnTo>
                    <a:pt x="8066" y="5660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5345910" y="2615887"/>
              <a:ext cx="46260" cy="207170"/>
            </a:xfrm>
            <a:custGeom>
              <a:rect b="b" l="l" r="r" t="t"/>
              <a:pathLst>
                <a:path extrusionOk="0" h="6113" w="1365">
                  <a:moveTo>
                    <a:pt x="1194" y="1"/>
                  </a:moveTo>
                  <a:lnTo>
                    <a:pt x="0" y="6079"/>
                  </a:lnTo>
                  <a:lnTo>
                    <a:pt x="170" y="6113"/>
                  </a:lnTo>
                  <a:lnTo>
                    <a:pt x="1365" y="35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5378547" y="2230373"/>
              <a:ext cx="131764" cy="229673"/>
            </a:xfrm>
            <a:custGeom>
              <a:rect b="b" l="l" r="r" t="t"/>
              <a:pathLst>
                <a:path extrusionOk="0" h="6777" w="3888">
                  <a:moveTo>
                    <a:pt x="1984" y="0"/>
                  </a:moveTo>
                  <a:lnTo>
                    <a:pt x="492" y="2636"/>
                  </a:lnTo>
                  <a:lnTo>
                    <a:pt x="589" y="3241"/>
                  </a:lnTo>
                  <a:lnTo>
                    <a:pt x="1" y="5214"/>
                  </a:lnTo>
                  <a:cubicBezTo>
                    <a:pt x="363" y="6289"/>
                    <a:pt x="1424" y="6777"/>
                    <a:pt x="2305" y="6777"/>
                  </a:cubicBezTo>
                  <a:cubicBezTo>
                    <a:pt x="2857" y="6777"/>
                    <a:pt x="3337" y="6586"/>
                    <a:pt x="3533" y="6228"/>
                  </a:cubicBezTo>
                  <a:lnTo>
                    <a:pt x="3888" y="3301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C2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5401458" y="2161810"/>
              <a:ext cx="179244" cy="225504"/>
            </a:xfrm>
            <a:custGeom>
              <a:rect b="b" l="l" r="r" t="t"/>
              <a:pathLst>
                <a:path extrusionOk="0" h="6654" w="5289">
                  <a:moveTo>
                    <a:pt x="3550" y="0"/>
                  </a:moveTo>
                  <a:cubicBezTo>
                    <a:pt x="2587" y="0"/>
                    <a:pt x="1391" y="552"/>
                    <a:pt x="867" y="1040"/>
                  </a:cubicBezTo>
                  <a:cubicBezTo>
                    <a:pt x="1" y="1849"/>
                    <a:pt x="455" y="5170"/>
                    <a:pt x="940" y="5789"/>
                  </a:cubicBezTo>
                  <a:cubicBezTo>
                    <a:pt x="1340" y="6302"/>
                    <a:pt x="2439" y="6654"/>
                    <a:pt x="3375" y="6654"/>
                  </a:cubicBezTo>
                  <a:cubicBezTo>
                    <a:pt x="3740" y="6654"/>
                    <a:pt x="4081" y="6600"/>
                    <a:pt x="4345" y="6482"/>
                  </a:cubicBezTo>
                  <a:cubicBezTo>
                    <a:pt x="5289" y="6064"/>
                    <a:pt x="5205" y="2070"/>
                    <a:pt x="4894" y="895"/>
                  </a:cubicBezTo>
                  <a:cubicBezTo>
                    <a:pt x="4720" y="240"/>
                    <a:pt x="4186" y="0"/>
                    <a:pt x="3550" y="0"/>
                  </a:cubicBezTo>
                  <a:close/>
                </a:path>
              </a:pathLst>
            </a:custGeom>
            <a:solidFill>
              <a:srgbClr val="C2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5359839" y="2106601"/>
              <a:ext cx="256141" cy="218557"/>
            </a:xfrm>
            <a:custGeom>
              <a:rect b="b" l="l" r="r" t="t"/>
              <a:pathLst>
                <a:path extrusionOk="0" h="6449" w="7558">
                  <a:moveTo>
                    <a:pt x="6431" y="0"/>
                  </a:moveTo>
                  <a:cubicBezTo>
                    <a:pt x="6407" y="0"/>
                    <a:pt x="6383" y="1"/>
                    <a:pt x="6359" y="3"/>
                  </a:cubicBezTo>
                  <a:cubicBezTo>
                    <a:pt x="5791" y="43"/>
                    <a:pt x="5343" y="387"/>
                    <a:pt x="4914" y="722"/>
                  </a:cubicBezTo>
                  <a:cubicBezTo>
                    <a:pt x="4994" y="320"/>
                    <a:pt x="4695" y="183"/>
                    <a:pt x="4311" y="183"/>
                  </a:cubicBezTo>
                  <a:cubicBezTo>
                    <a:pt x="3844" y="183"/>
                    <a:pt x="3252" y="385"/>
                    <a:pt x="3061" y="561"/>
                  </a:cubicBezTo>
                  <a:cubicBezTo>
                    <a:pt x="2951" y="662"/>
                    <a:pt x="2878" y="792"/>
                    <a:pt x="2747" y="869"/>
                  </a:cubicBezTo>
                  <a:cubicBezTo>
                    <a:pt x="2348" y="1110"/>
                    <a:pt x="1840" y="1123"/>
                    <a:pt x="1416" y="1310"/>
                  </a:cubicBezTo>
                  <a:cubicBezTo>
                    <a:pt x="891" y="1538"/>
                    <a:pt x="476" y="2002"/>
                    <a:pt x="309" y="2551"/>
                  </a:cubicBezTo>
                  <a:cubicBezTo>
                    <a:pt x="171" y="3006"/>
                    <a:pt x="0" y="3769"/>
                    <a:pt x="372" y="4318"/>
                  </a:cubicBezTo>
                  <a:cubicBezTo>
                    <a:pt x="549" y="4579"/>
                    <a:pt x="723" y="4866"/>
                    <a:pt x="773" y="5177"/>
                  </a:cubicBezTo>
                  <a:lnTo>
                    <a:pt x="1068" y="6448"/>
                  </a:lnTo>
                  <a:cubicBezTo>
                    <a:pt x="1068" y="6448"/>
                    <a:pt x="1663" y="6020"/>
                    <a:pt x="1730" y="5967"/>
                  </a:cubicBezTo>
                  <a:cubicBezTo>
                    <a:pt x="1964" y="5783"/>
                    <a:pt x="2051" y="5542"/>
                    <a:pt x="2238" y="5314"/>
                  </a:cubicBezTo>
                  <a:cubicBezTo>
                    <a:pt x="2720" y="4732"/>
                    <a:pt x="3045" y="3893"/>
                    <a:pt x="3239" y="3297"/>
                  </a:cubicBezTo>
                  <a:cubicBezTo>
                    <a:pt x="3430" y="3330"/>
                    <a:pt x="3615" y="3344"/>
                    <a:pt x="3796" y="3344"/>
                  </a:cubicBezTo>
                  <a:cubicBezTo>
                    <a:pt x="4456" y="3344"/>
                    <a:pt x="5049" y="3155"/>
                    <a:pt x="5590" y="2979"/>
                  </a:cubicBezTo>
                  <a:cubicBezTo>
                    <a:pt x="6279" y="2755"/>
                    <a:pt x="6924" y="2317"/>
                    <a:pt x="7259" y="1675"/>
                  </a:cubicBezTo>
                  <a:cubicBezTo>
                    <a:pt x="7537" y="1139"/>
                    <a:pt x="7557" y="384"/>
                    <a:pt x="6878" y="89"/>
                  </a:cubicBezTo>
                  <a:cubicBezTo>
                    <a:pt x="6737" y="29"/>
                    <a:pt x="6583" y="0"/>
                    <a:pt x="6431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5407593" y="2260807"/>
              <a:ext cx="43888" cy="63205"/>
            </a:xfrm>
            <a:custGeom>
              <a:rect b="b" l="l" r="r" t="t"/>
              <a:pathLst>
                <a:path extrusionOk="0" h="1865" w="1295">
                  <a:moveTo>
                    <a:pt x="732" y="0"/>
                  </a:moveTo>
                  <a:cubicBezTo>
                    <a:pt x="629" y="0"/>
                    <a:pt x="532" y="51"/>
                    <a:pt x="455" y="122"/>
                  </a:cubicBezTo>
                  <a:cubicBezTo>
                    <a:pt x="33" y="527"/>
                    <a:pt x="0" y="1299"/>
                    <a:pt x="445" y="1704"/>
                  </a:cubicBezTo>
                  <a:cubicBezTo>
                    <a:pt x="547" y="1799"/>
                    <a:pt x="671" y="1865"/>
                    <a:pt x="791" y="1865"/>
                  </a:cubicBezTo>
                  <a:cubicBezTo>
                    <a:pt x="888" y="1865"/>
                    <a:pt x="981" y="1822"/>
                    <a:pt x="1057" y="1718"/>
                  </a:cubicBezTo>
                  <a:lnTo>
                    <a:pt x="1277" y="614"/>
                  </a:lnTo>
                  <a:cubicBezTo>
                    <a:pt x="1294" y="567"/>
                    <a:pt x="1268" y="513"/>
                    <a:pt x="1245" y="467"/>
                  </a:cubicBezTo>
                  <a:cubicBezTo>
                    <a:pt x="1131" y="256"/>
                    <a:pt x="980" y="21"/>
                    <a:pt x="759" y="1"/>
                  </a:cubicBezTo>
                  <a:cubicBezTo>
                    <a:pt x="750" y="1"/>
                    <a:pt x="741" y="0"/>
                    <a:pt x="732" y="0"/>
                  </a:cubicBezTo>
                  <a:close/>
                </a:path>
              </a:pathLst>
            </a:custGeom>
            <a:solidFill>
              <a:srgbClr val="C2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5428978" y="2353602"/>
              <a:ext cx="76015" cy="38533"/>
            </a:xfrm>
            <a:custGeom>
              <a:rect b="b" l="l" r="r" t="t"/>
              <a:pathLst>
                <a:path extrusionOk="0" h="1137" w="2243">
                  <a:moveTo>
                    <a:pt x="145" y="0"/>
                  </a:moveTo>
                  <a:lnTo>
                    <a:pt x="1" y="97"/>
                  </a:lnTo>
                  <a:cubicBezTo>
                    <a:pt x="660" y="1070"/>
                    <a:pt x="2172" y="1134"/>
                    <a:pt x="2235" y="1137"/>
                  </a:cubicBezTo>
                  <a:lnTo>
                    <a:pt x="2242" y="963"/>
                  </a:lnTo>
                  <a:cubicBezTo>
                    <a:pt x="2226" y="963"/>
                    <a:pt x="754" y="900"/>
                    <a:pt x="145" y="0"/>
                  </a:cubicBezTo>
                  <a:close/>
                </a:path>
              </a:pathLst>
            </a:custGeom>
            <a:solidFill>
              <a:srgbClr val="A778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5413829" y="2308797"/>
              <a:ext cx="27891" cy="16674"/>
            </a:xfrm>
            <a:custGeom>
              <a:rect b="b" l="l" r="r" t="t"/>
              <a:pathLst>
                <a:path extrusionOk="0" h="492" w="823">
                  <a:moveTo>
                    <a:pt x="144" y="1"/>
                  </a:moveTo>
                  <a:lnTo>
                    <a:pt x="0" y="98"/>
                  </a:lnTo>
                  <a:cubicBezTo>
                    <a:pt x="13" y="118"/>
                    <a:pt x="271" y="492"/>
                    <a:pt x="649" y="492"/>
                  </a:cubicBezTo>
                  <a:cubicBezTo>
                    <a:pt x="702" y="492"/>
                    <a:pt x="763" y="486"/>
                    <a:pt x="823" y="465"/>
                  </a:cubicBezTo>
                  <a:lnTo>
                    <a:pt x="772" y="298"/>
                  </a:lnTo>
                  <a:cubicBezTo>
                    <a:pt x="730" y="312"/>
                    <a:pt x="690" y="317"/>
                    <a:pt x="650" y="317"/>
                  </a:cubicBezTo>
                  <a:cubicBezTo>
                    <a:pt x="360" y="317"/>
                    <a:pt x="147" y="3"/>
                    <a:pt x="144" y="1"/>
                  </a:cubicBezTo>
                  <a:close/>
                </a:path>
              </a:pathLst>
            </a:custGeom>
            <a:solidFill>
              <a:srgbClr val="A778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5093993" y="2978593"/>
              <a:ext cx="7964" cy="44226"/>
            </a:xfrm>
            <a:custGeom>
              <a:rect b="b" l="l" r="r" t="t"/>
              <a:pathLst>
                <a:path extrusionOk="0" h="1305" w="235">
                  <a:moveTo>
                    <a:pt x="117" y="0"/>
                  </a:moveTo>
                  <a:cubicBezTo>
                    <a:pt x="54" y="0"/>
                    <a:pt x="1" y="53"/>
                    <a:pt x="1" y="117"/>
                  </a:cubicBezTo>
                  <a:lnTo>
                    <a:pt x="1" y="1191"/>
                  </a:lnTo>
                  <a:cubicBezTo>
                    <a:pt x="1" y="1254"/>
                    <a:pt x="54" y="1305"/>
                    <a:pt x="117" y="1305"/>
                  </a:cubicBezTo>
                  <a:cubicBezTo>
                    <a:pt x="181" y="1305"/>
                    <a:pt x="234" y="1254"/>
                    <a:pt x="234" y="1191"/>
                  </a:cubicBezTo>
                  <a:lnTo>
                    <a:pt x="234" y="117"/>
                  </a:lnTo>
                  <a:cubicBezTo>
                    <a:pt x="234" y="53"/>
                    <a:pt x="181" y="0"/>
                    <a:pt x="117" y="0"/>
                  </a:cubicBezTo>
                  <a:close/>
                </a:path>
              </a:pathLst>
            </a:custGeom>
            <a:solidFill>
              <a:srgbClr val="6CA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5075861" y="2996826"/>
              <a:ext cx="44226" cy="7862"/>
            </a:xfrm>
            <a:custGeom>
              <a:rect b="b" l="l" r="r" t="t"/>
              <a:pathLst>
                <a:path extrusionOk="0" h="232" w="1305">
                  <a:moveTo>
                    <a:pt x="118" y="0"/>
                  </a:moveTo>
                  <a:cubicBezTo>
                    <a:pt x="54" y="0"/>
                    <a:pt x="0" y="51"/>
                    <a:pt x="0" y="114"/>
                  </a:cubicBezTo>
                  <a:cubicBezTo>
                    <a:pt x="0" y="178"/>
                    <a:pt x="54" y="231"/>
                    <a:pt x="118" y="231"/>
                  </a:cubicBezTo>
                  <a:lnTo>
                    <a:pt x="1191" y="231"/>
                  </a:lnTo>
                  <a:cubicBezTo>
                    <a:pt x="1254" y="231"/>
                    <a:pt x="1305" y="178"/>
                    <a:pt x="1305" y="114"/>
                  </a:cubicBezTo>
                  <a:cubicBezTo>
                    <a:pt x="1305" y="51"/>
                    <a:pt x="1254" y="0"/>
                    <a:pt x="1191" y="0"/>
                  </a:cubicBezTo>
                  <a:close/>
                </a:path>
              </a:pathLst>
            </a:custGeom>
            <a:solidFill>
              <a:srgbClr val="6CA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4763854" y="1856923"/>
              <a:ext cx="42566" cy="42634"/>
            </a:xfrm>
            <a:custGeom>
              <a:rect b="b" l="l" r="r" t="t"/>
              <a:pathLst>
                <a:path extrusionOk="0" h="1258" w="1256">
                  <a:moveTo>
                    <a:pt x="626" y="234"/>
                  </a:moveTo>
                  <a:cubicBezTo>
                    <a:pt x="847" y="234"/>
                    <a:pt x="1024" y="412"/>
                    <a:pt x="1024" y="629"/>
                  </a:cubicBezTo>
                  <a:cubicBezTo>
                    <a:pt x="1024" y="850"/>
                    <a:pt x="847" y="1027"/>
                    <a:pt x="626" y="1027"/>
                  </a:cubicBezTo>
                  <a:cubicBezTo>
                    <a:pt x="409" y="1027"/>
                    <a:pt x="232" y="850"/>
                    <a:pt x="232" y="629"/>
                  </a:cubicBezTo>
                  <a:cubicBezTo>
                    <a:pt x="232" y="412"/>
                    <a:pt x="409" y="234"/>
                    <a:pt x="626" y="234"/>
                  </a:cubicBezTo>
                  <a:close/>
                  <a:moveTo>
                    <a:pt x="626" y="1"/>
                  </a:moveTo>
                  <a:cubicBezTo>
                    <a:pt x="282" y="1"/>
                    <a:pt x="1" y="285"/>
                    <a:pt x="1" y="629"/>
                  </a:cubicBezTo>
                  <a:cubicBezTo>
                    <a:pt x="1" y="977"/>
                    <a:pt x="282" y="1258"/>
                    <a:pt x="626" y="1258"/>
                  </a:cubicBezTo>
                  <a:cubicBezTo>
                    <a:pt x="974" y="1258"/>
                    <a:pt x="1255" y="977"/>
                    <a:pt x="1255" y="629"/>
                  </a:cubicBezTo>
                  <a:cubicBezTo>
                    <a:pt x="1255" y="285"/>
                    <a:pt x="974" y="1"/>
                    <a:pt x="626" y="1"/>
                  </a:cubicBezTo>
                  <a:close/>
                </a:path>
              </a:pathLst>
            </a:custGeom>
            <a:solidFill>
              <a:srgbClr val="6CA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7" name="Google Shape;1457;p34"/>
            <p:cNvGrpSpPr/>
            <p:nvPr/>
          </p:nvGrpSpPr>
          <p:grpSpPr>
            <a:xfrm>
              <a:off x="5883500" y="2895830"/>
              <a:ext cx="357488" cy="357451"/>
              <a:chOff x="5883500" y="2895830"/>
              <a:chExt cx="357488" cy="357451"/>
            </a:xfrm>
          </p:grpSpPr>
          <p:sp>
            <p:nvSpPr>
              <p:cNvPr id="1458" name="Google Shape;1458;p34"/>
              <p:cNvSpPr/>
              <p:nvPr/>
            </p:nvSpPr>
            <p:spPr>
              <a:xfrm>
                <a:off x="5959112" y="3001470"/>
                <a:ext cx="206356" cy="170568"/>
              </a:xfrm>
              <a:custGeom>
                <a:rect b="b" l="l" r="r" t="t"/>
                <a:pathLst>
                  <a:path extrusionOk="0" h="5033" w="6089">
                    <a:moveTo>
                      <a:pt x="1634" y="0"/>
                    </a:moveTo>
                    <a:cubicBezTo>
                      <a:pt x="1544" y="0"/>
                      <a:pt x="1452" y="8"/>
                      <a:pt x="1358" y="24"/>
                    </a:cubicBezTo>
                    <a:cubicBezTo>
                      <a:pt x="710" y="135"/>
                      <a:pt x="185" y="666"/>
                      <a:pt x="84" y="1316"/>
                    </a:cubicBezTo>
                    <a:cubicBezTo>
                      <a:pt x="0" y="1847"/>
                      <a:pt x="185" y="2342"/>
                      <a:pt x="522" y="2680"/>
                    </a:cubicBezTo>
                    <a:lnTo>
                      <a:pt x="2757" y="4915"/>
                    </a:lnTo>
                    <a:cubicBezTo>
                      <a:pt x="2836" y="4993"/>
                      <a:pt x="2939" y="5033"/>
                      <a:pt x="3043" y="5033"/>
                    </a:cubicBezTo>
                    <a:cubicBezTo>
                      <a:pt x="3147" y="5033"/>
                      <a:pt x="3251" y="4993"/>
                      <a:pt x="3332" y="4915"/>
                    </a:cubicBezTo>
                    <a:lnTo>
                      <a:pt x="5564" y="2680"/>
                    </a:lnTo>
                    <a:cubicBezTo>
                      <a:pt x="5905" y="2342"/>
                      <a:pt x="6089" y="1847"/>
                      <a:pt x="6005" y="1316"/>
                    </a:cubicBezTo>
                    <a:cubicBezTo>
                      <a:pt x="5901" y="666"/>
                      <a:pt x="5379" y="135"/>
                      <a:pt x="4730" y="24"/>
                    </a:cubicBezTo>
                    <a:cubicBezTo>
                      <a:pt x="4637" y="8"/>
                      <a:pt x="4545" y="0"/>
                      <a:pt x="4455" y="0"/>
                    </a:cubicBezTo>
                    <a:cubicBezTo>
                      <a:pt x="3830" y="0"/>
                      <a:pt x="3295" y="368"/>
                      <a:pt x="3044" y="897"/>
                    </a:cubicBezTo>
                    <a:cubicBezTo>
                      <a:pt x="2790" y="368"/>
                      <a:pt x="2258" y="0"/>
                      <a:pt x="1634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4"/>
              <p:cNvSpPr/>
              <p:nvPr/>
            </p:nvSpPr>
            <p:spPr>
              <a:xfrm>
                <a:off x="6058313" y="2895830"/>
                <a:ext cx="7862" cy="37753"/>
              </a:xfrm>
              <a:custGeom>
                <a:rect b="b" l="l" r="r" t="t"/>
                <a:pathLst>
                  <a:path extrusionOk="0" h="1114" w="232">
                    <a:moveTo>
                      <a:pt x="117" y="0"/>
                    </a:moveTo>
                    <a:cubicBezTo>
                      <a:pt x="54" y="0"/>
                      <a:pt x="0" y="54"/>
                      <a:pt x="0" y="117"/>
                    </a:cubicBezTo>
                    <a:lnTo>
                      <a:pt x="0" y="997"/>
                    </a:lnTo>
                    <a:cubicBezTo>
                      <a:pt x="0" y="1061"/>
                      <a:pt x="54" y="1114"/>
                      <a:pt x="117" y="1114"/>
                    </a:cubicBezTo>
                    <a:cubicBezTo>
                      <a:pt x="181" y="1114"/>
                      <a:pt x="231" y="1061"/>
                      <a:pt x="231" y="997"/>
                    </a:cubicBezTo>
                    <a:lnTo>
                      <a:pt x="231" y="117"/>
                    </a:lnTo>
                    <a:cubicBezTo>
                      <a:pt x="231" y="54"/>
                      <a:pt x="181" y="0"/>
                      <a:pt x="11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4"/>
              <p:cNvSpPr/>
              <p:nvPr/>
            </p:nvSpPr>
            <p:spPr>
              <a:xfrm>
                <a:off x="6058313" y="3215629"/>
                <a:ext cx="7862" cy="37652"/>
              </a:xfrm>
              <a:custGeom>
                <a:rect b="b" l="l" r="r" t="t"/>
                <a:pathLst>
                  <a:path extrusionOk="0" h="1111" w="232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994"/>
                    </a:lnTo>
                    <a:cubicBezTo>
                      <a:pt x="0" y="1061"/>
                      <a:pt x="54" y="1111"/>
                      <a:pt x="117" y="1111"/>
                    </a:cubicBezTo>
                    <a:cubicBezTo>
                      <a:pt x="181" y="1111"/>
                      <a:pt x="231" y="1061"/>
                      <a:pt x="231" y="994"/>
                    </a:cubicBezTo>
                    <a:lnTo>
                      <a:pt x="231" y="118"/>
                    </a:lnTo>
                    <a:cubicBezTo>
                      <a:pt x="231" y="51"/>
                      <a:pt x="181" y="0"/>
                      <a:pt x="11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4"/>
              <p:cNvSpPr/>
              <p:nvPr/>
            </p:nvSpPr>
            <p:spPr>
              <a:xfrm>
                <a:off x="6203302" y="3070642"/>
                <a:ext cx="37686" cy="7829"/>
              </a:xfrm>
              <a:custGeom>
                <a:rect b="b" l="l" r="r" t="t"/>
                <a:pathLst>
                  <a:path extrusionOk="0" h="231" w="1112">
                    <a:moveTo>
                      <a:pt x="118" y="0"/>
                    </a:moveTo>
                    <a:cubicBezTo>
                      <a:pt x="51" y="0"/>
                      <a:pt x="0" y="54"/>
                      <a:pt x="0" y="117"/>
                    </a:cubicBezTo>
                    <a:cubicBezTo>
                      <a:pt x="0" y="181"/>
                      <a:pt x="51" y="231"/>
                      <a:pt x="118" y="231"/>
                    </a:cubicBezTo>
                    <a:lnTo>
                      <a:pt x="994" y="231"/>
                    </a:lnTo>
                    <a:cubicBezTo>
                      <a:pt x="1061" y="231"/>
                      <a:pt x="1111" y="181"/>
                      <a:pt x="1111" y="117"/>
                    </a:cubicBezTo>
                    <a:cubicBezTo>
                      <a:pt x="1111" y="54"/>
                      <a:pt x="1061" y="0"/>
                      <a:pt x="994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4"/>
              <p:cNvSpPr/>
              <p:nvPr/>
            </p:nvSpPr>
            <p:spPr>
              <a:xfrm>
                <a:off x="5883500" y="3070642"/>
                <a:ext cx="37787" cy="7829"/>
              </a:xfrm>
              <a:custGeom>
                <a:rect b="b" l="l" r="r" t="t"/>
                <a:pathLst>
                  <a:path extrusionOk="0" h="231" w="1115">
                    <a:moveTo>
                      <a:pt x="117" y="0"/>
                    </a:moveTo>
                    <a:cubicBezTo>
                      <a:pt x="54" y="0"/>
                      <a:pt x="0" y="54"/>
                      <a:pt x="0" y="117"/>
                    </a:cubicBezTo>
                    <a:cubicBezTo>
                      <a:pt x="0" y="181"/>
                      <a:pt x="54" y="231"/>
                      <a:pt x="117" y="231"/>
                    </a:cubicBezTo>
                    <a:lnTo>
                      <a:pt x="997" y="231"/>
                    </a:lnTo>
                    <a:cubicBezTo>
                      <a:pt x="1061" y="231"/>
                      <a:pt x="1114" y="181"/>
                      <a:pt x="1114" y="117"/>
                    </a:cubicBezTo>
                    <a:cubicBezTo>
                      <a:pt x="1114" y="54"/>
                      <a:pt x="1061" y="0"/>
                      <a:pt x="99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4"/>
              <p:cNvSpPr/>
              <p:nvPr/>
            </p:nvSpPr>
            <p:spPr>
              <a:xfrm>
                <a:off x="5934405" y="2947108"/>
                <a:ext cx="29722" cy="28908"/>
              </a:xfrm>
              <a:custGeom>
                <a:rect b="b" l="l" r="r" t="t"/>
                <a:pathLst>
                  <a:path extrusionOk="0" h="853" w="877">
                    <a:moveTo>
                      <a:pt x="127" y="0"/>
                    </a:moveTo>
                    <a:cubicBezTo>
                      <a:pt x="97" y="0"/>
                      <a:pt x="67" y="11"/>
                      <a:pt x="44" y="33"/>
                    </a:cubicBezTo>
                    <a:cubicBezTo>
                      <a:pt x="0" y="79"/>
                      <a:pt x="0" y="153"/>
                      <a:pt x="44" y="196"/>
                    </a:cubicBezTo>
                    <a:lnTo>
                      <a:pt x="666" y="819"/>
                    </a:lnTo>
                    <a:cubicBezTo>
                      <a:pt x="689" y="842"/>
                      <a:pt x="719" y="852"/>
                      <a:pt x="746" y="852"/>
                    </a:cubicBezTo>
                    <a:cubicBezTo>
                      <a:pt x="776" y="852"/>
                      <a:pt x="806" y="842"/>
                      <a:pt x="829" y="819"/>
                    </a:cubicBezTo>
                    <a:cubicBezTo>
                      <a:pt x="877" y="772"/>
                      <a:pt x="877" y="701"/>
                      <a:pt x="829" y="655"/>
                    </a:cubicBezTo>
                    <a:lnTo>
                      <a:pt x="207" y="33"/>
                    </a:lnTo>
                    <a:cubicBezTo>
                      <a:pt x="186" y="11"/>
                      <a:pt x="157" y="0"/>
                      <a:pt x="12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4"/>
              <p:cNvSpPr/>
              <p:nvPr/>
            </p:nvSpPr>
            <p:spPr>
              <a:xfrm>
                <a:off x="6160429" y="3173163"/>
                <a:ext cx="29755" cy="29010"/>
              </a:xfrm>
              <a:custGeom>
                <a:rect b="b" l="l" r="r" t="t"/>
                <a:pathLst>
                  <a:path extrusionOk="0" h="856" w="878">
                    <a:moveTo>
                      <a:pt x="129" y="1"/>
                    </a:moveTo>
                    <a:cubicBezTo>
                      <a:pt x="99" y="1"/>
                      <a:pt x="70" y="12"/>
                      <a:pt x="48" y="36"/>
                    </a:cubicBezTo>
                    <a:cubicBezTo>
                      <a:pt x="1" y="80"/>
                      <a:pt x="1" y="153"/>
                      <a:pt x="48" y="200"/>
                    </a:cubicBezTo>
                    <a:lnTo>
                      <a:pt x="667" y="818"/>
                    </a:lnTo>
                    <a:cubicBezTo>
                      <a:pt x="691" y="842"/>
                      <a:pt x="720" y="855"/>
                      <a:pt x="751" y="855"/>
                    </a:cubicBezTo>
                    <a:cubicBezTo>
                      <a:pt x="780" y="855"/>
                      <a:pt x="811" y="842"/>
                      <a:pt x="831" y="818"/>
                    </a:cubicBezTo>
                    <a:cubicBezTo>
                      <a:pt x="878" y="775"/>
                      <a:pt x="878" y="702"/>
                      <a:pt x="831" y="655"/>
                    </a:cubicBezTo>
                    <a:lnTo>
                      <a:pt x="212" y="36"/>
                    </a:lnTo>
                    <a:cubicBezTo>
                      <a:pt x="189" y="12"/>
                      <a:pt x="159" y="1"/>
                      <a:pt x="129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4"/>
              <p:cNvSpPr/>
              <p:nvPr/>
            </p:nvSpPr>
            <p:spPr>
              <a:xfrm>
                <a:off x="6160429" y="2947108"/>
                <a:ext cx="29755" cy="28908"/>
              </a:xfrm>
              <a:custGeom>
                <a:rect b="b" l="l" r="r" t="t"/>
                <a:pathLst>
                  <a:path extrusionOk="0" h="853" w="878">
                    <a:moveTo>
                      <a:pt x="750" y="0"/>
                    </a:moveTo>
                    <a:cubicBezTo>
                      <a:pt x="721" y="0"/>
                      <a:pt x="691" y="11"/>
                      <a:pt x="667" y="33"/>
                    </a:cubicBezTo>
                    <a:lnTo>
                      <a:pt x="48" y="655"/>
                    </a:lnTo>
                    <a:cubicBezTo>
                      <a:pt x="1" y="701"/>
                      <a:pt x="1" y="772"/>
                      <a:pt x="48" y="819"/>
                    </a:cubicBezTo>
                    <a:cubicBezTo>
                      <a:pt x="68" y="842"/>
                      <a:pt x="98" y="852"/>
                      <a:pt x="129" y="852"/>
                    </a:cubicBezTo>
                    <a:cubicBezTo>
                      <a:pt x="158" y="852"/>
                      <a:pt x="189" y="842"/>
                      <a:pt x="212" y="819"/>
                    </a:cubicBezTo>
                    <a:lnTo>
                      <a:pt x="831" y="196"/>
                    </a:lnTo>
                    <a:cubicBezTo>
                      <a:pt x="878" y="153"/>
                      <a:pt x="878" y="79"/>
                      <a:pt x="831" y="33"/>
                    </a:cubicBezTo>
                    <a:cubicBezTo>
                      <a:pt x="809" y="11"/>
                      <a:pt x="780" y="0"/>
                      <a:pt x="75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4"/>
              <p:cNvSpPr/>
              <p:nvPr/>
            </p:nvSpPr>
            <p:spPr>
              <a:xfrm>
                <a:off x="5934405" y="3173163"/>
                <a:ext cx="29722" cy="29010"/>
              </a:xfrm>
              <a:custGeom>
                <a:rect b="b" l="l" r="r" t="t"/>
                <a:pathLst>
                  <a:path extrusionOk="0" h="856" w="877">
                    <a:moveTo>
                      <a:pt x="746" y="1"/>
                    </a:moveTo>
                    <a:cubicBezTo>
                      <a:pt x="717" y="1"/>
                      <a:pt x="687" y="12"/>
                      <a:pt x="666" y="36"/>
                    </a:cubicBezTo>
                    <a:lnTo>
                      <a:pt x="44" y="655"/>
                    </a:lnTo>
                    <a:cubicBezTo>
                      <a:pt x="0" y="702"/>
                      <a:pt x="0" y="775"/>
                      <a:pt x="44" y="818"/>
                    </a:cubicBezTo>
                    <a:cubicBezTo>
                      <a:pt x="67" y="842"/>
                      <a:pt x="97" y="855"/>
                      <a:pt x="127" y="855"/>
                    </a:cubicBezTo>
                    <a:cubicBezTo>
                      <a:pt x="158" y="855"/>
                      <a:pt x="184" y="842"/>
                      <a:pt x="207" y="818"/>
                    </a:cubicBezTo>
                    <a:lnTo>
                      <a:pt x="829" y="200"/>
                    </a:lnTo>
                    <a:cubicBezTo>
                      <a:pt x="877" y="153"/>
                      <a:pt x="877" y="80"/>
                      <a:pt x="829" y="36"/>
                    </a:cubicBezTo>
                    <a:cubicBezTo>
                      <a:pt x="806" y="12"/>
                      <a:pt x="776" y="1"/>
                      <a:pt x="746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4"/>
              <p:cNvSpPr/>
              <p:nvPr/>
            </p:nvSpPr>
            <p:spPr>
              <a:xfrm>
                <a:off x="5990835" y="2909149"/>
                <a:ext cx="20470" cy="35449"/>
              </a:xfrm>
              <a:custGeom>
                <a:rect b="b" l="l" r="r" t="t"/>
                <a:pathLst>
                  <a:path extrusionOk="0" h="1046" w="604">
                    <a:moveTo>
                      <a:pt x="130" y="1"/>
                    </a:moveTo>
                    <a:cubicBezTo>
                      <a:pt x="116" y="1"/>
                      <a:pt x="102" y="3"/>
                      <a:pt x="88" y="9"/>
                    </a:cubicBezTo>
                    <a:cubicBezTo>
                      <a:pt x="31" y="35"/>
                      <a:pt x="1" y="103"/>
                      <a:pt x="27" y="163"/>
                    </a:cubicBezTo>
                    <a:lnTo>
                      <a:pt x="362" y="972"/>
                    </a:lnTo>
                    <a:cubicBezTo>
                      <a:pt x="382" y="1019"/>
                      <a:pt x="426" y="1046"/>
                      <a:pt x="469" y="1046"/>
                    </a:cubicBezTo>
                    <a:cubicBezTo>
                      <a:pt x="486" y="1046"/>
                      <a:pt x="500" y="1042"/>
                      <a:pt x="516" y="1035"/>
                    </a:cubicBezTo>
                    <a:cubicBezTo>
                      <a:pt x="573" y="1012"/>
                      <a:pt x="603" y="946"/>
                      <a:pt x="577" y="885"/>
                    </a:cubicBezTo>
                    <a:lnTo>
                      <a:pt x="242" y="72"/>
                    </a:lnTo>
                    <a:cubicBezTo>
                      <a:pt x="222" y="28"/>
                      <a:pt x="177" y="1"/>
                      <a:pt x="130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4"/>
              <p:cNvSpPr/>
              <p:nvPr/>
            </p:nvSpPr>
            <p:spPr>
              <a:xfrm>
                <a:off x="6113285" y="3204581"/>
                <a:ext cx="20334" cy="35449"/>
              </a:xfrm>
              <a:custGeom>
                <a:rect b="b" l="l" r="r" t="t"/>
                <a:pathLst>
                  <a:path extrusionOk="0" h="1046" w="600">
                    <a:moveTo>
                      <a:pt x="130" y="0"/>
                    </a:moveTo>
                    <a:cubicBezTo>
                      <a:pt x="116" y="0"/>
                      <a:pt x="101" y="3"/>
                      <a:pt x="87" y="9"/>
                    </a:cubicBezTo>
                    <a:cubicBezTo>
                      <a:pt x="27" y="36"/>
                      <a:pt x="1" y="102"/>
                      <a:pt x="24" y="163"/>
                    </a:cubicBezTo>
                    <a:lnTo>
                      <a:pt x="362" y="972"/>
                    </a:lnTo>
                    <a:cubicBezTo>
                      <a:pt x="379" y="1019"/>
                      <a:pt x="422" y="1046"/>
                      <a:pt x="469" y="1046"/>
                    </a:cubicBezTo>
                    <a:cubicBezTo>
                      <a:pt x="482" y="1046"/>
                      <a:pt x="499" y="1043"/>
                      <a:pt x="513" y="1035"/>
                    </a:cubicBezTo>
                    <a:cubicBezTo>
                      <a:pt x="573" y="1012"/>
                      <a:pt x="600" y="942"/>
                      <a:pt x="576" y="885"/>
                    </a:cubicBezTo>
                    <a:lnTo>
                      <a:pt x="238" y="72"/>
                    </a:lnTo>
                    <a:cubicBezTo>
                      <a:pt x="221" y="26"/>
                      <a:pt x="176" y="0"/>
                      <a:pt x="13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4"/>
              <p:cNvSpPr/>
              <p:nvPr/>
            </p:nvSpPr>
            <p:spPr>
              <a:xfrm>
                <a:off x="6191745" y="3003740"/>
                <a:ext cx="36432" cy="19317"/>
              </a:xfrm>
              <a:custGeom>
                <a:rect b="b" l="l" r="r" t="t"/>
                <a:pathLst>
                  <a:path extrusionOk="0" h="570" w="1075">
                    <a:moveTo>
                      <a:pt x="946" y="1"/>
                    </a:moveTo>
                    <a:cubicBezTo>
                      <a:pt x="931" y="1"/>
                      <a:pt x="915" y="4"/>
                      <a:pt x="900" y="11"/>
                    </a:cubicBezTo>
                    <a:lnTo>
                      <a:pt x="88" y="345"/>
                    </a:lnTo>
                    <a:cubicBezTo>
                      <a:pt x="27" y="372"/>
                      <a:pt x="0" y="439"/>
                      <a:pt x="24" y="499"/>
                    </a:cubicBezTo>
                    <a:cubicBezTo>
                      <a:pt x="44" y="543"/>
                      <a:pt x="88" y="569"/>
                      <a:pt x="131" y="569"/>
                    </a:cubicBezTo>
                    <a:cubicBezTo>
                      <a:pt x="148" y="569"/>
                      <a:pt x="161" y="566"/>
                      <a:pt x="178" y="559"/>
                    </a:cubicBezTo>
                    <a:lnTo>
                      <a:pt x="988" y="225"/>
                    </a:lnTo>
                    <a:cubicBezTo>
                      <a:pt x="1048" y="198"/>
                      <a:pt x="1074" y="131"/>
                      <a:pt x="1051" y="71"/>
                    </a:cubicBezTo>
                    <a:cubicBezTo>
                      <a:pt x="1034" y="28"/>
                      <a:pt x="991" y="1"/>
                      <a:pt x="946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4"/>
              <p:cNvSpPr/>
              <p:nvPr/>
            </p:nvSpPr>
            <p:spPr>
              <a:xfrm>
                <a:off x="5896311" y="3126122"/>
                <a:ext cx="36533" cy="19250"/>
              </a:xfrm>
              <a:custGeom>
                <a:rect b="b" l="l" r="r" t="t"/>
                <a:pathLst>
                  <a:path extrusionOk="0" h="568" w="1078">
                    <a:moveTo>
                      <a:pt x="945" y="1"/>
                    </a:moveTo>
                    <a:cubicBezTo>
                      <a:pt x="930" y="1"/>
                      <a:pt x="915" y="3"/>
                      <a:pt x="900" y="9"/>
                    </a:cubicBezTo>
                    <a:lnTo>
                      <a:pt x="87" y="347"/>
                    </a:lnTo>
                    <a:cubicBezTo>
                      <a:pt x="27" y="370"/>
                      <a:pt x="0" y="437"/>
                      <a:pt x="24" y="497"/>
                    </a:cubicBezTo>
                    <a:cubicBezTo>
                      <a:pt x="44" y="540"/>
                      <a:pt x="87" y="568"/>
                      <a:pt x="131" y="568"/>
                    </a:cubicBezTo>
                    <a:cubicBezTo>
                      <a:pt x="147" y="568"/>
                      <a:pt x="161" y="568"/>
                      <a:pt x="178" y="561"/>
                    </a:cubicBezTo>
                    <a:lnTo>
                      <a:pt x="987" y="223"/>
                    </a:lnTo>
                    <a:cubicBezTo>
                      <a:pt x="1047" y="199"/>
                      <a:pt x="1078" y="133"/>
                      <a:pt x="1050" y="72"/>
                    </a:cubicBezTo>
                    <a:cubicBezTo>
                      <a:pt x="1033" y="27"/>
                      <a:pt x="990" y="1"/>
                      <a:pt x="945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4"/>
              <p:cNvSpPr/>
              <p:nvPr/>
            </p:nvSpPr>
            <p:spPr>
              <a:xfrm>
                <a:off x="5896311" y="3003740"/>
                <a:ext cx="36533" cy="19317"/>
              </a:xfrm>
              <a:custGeom>
                <a:rect b="b" l="l" r="r" t="t"/>
                <a:pathLst>
                  <a:path extrusionOk="0" h="570" w="1078">
                    <a:moveTo>
                      <a:pt x="132" y="1"/>
                    </a:moveTo>
                    <a:cubicBezTo>
                      <a:pt x="86" y="1"/>
                      <a:pt x="44" y="28"/>
                      <a:pt x="24" y="71"/>
                    </a:cubicBezTo>
                    <a:cubicBezTo>
                      <a:pt x="0" y="131"/>
                      <a:pt x="27" y="198"/>
                      <a:pt x="87" y="225"/>
                    </a:cubicBezTo>
                    <a:lnTo>
                      <a:pt x="900" y="559"/>
                    </a:lnTo>
                    <a:cubicBezTo>
                      <a:pt x="914" y="566"/>
                      <a:pt x="930" y="569"/>
                      <a:pt x="944" y="569"/>
                    </a:cubicBezTo>
                    <a:cubicBezTo>
                      <a:pt x="990" y="569"/>
                      <a:pt x="1034" y="543"/>
                      <a:pt x="1050" y="499"/>
                    </a:cubicBezTo>
                    <a:cubicBezTo>
                      <a:pt x="1078" y="439"/>
                      <a:pt x="1047" y="372"/>
                      <a:pt x="987" y="345"/>
                    </a:cubicBezTo>
                    <a:lnTo>
                      <a:pt x="178" y="11"/>
                    </a:lnTo>
                    <a:cubicBezTo>
                      <a:pt x="162" y="4"/>
                      <a:pt x="147" y="1"/>
                      <a:pt x="132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4"/>
              <p:cNvSpPr/>
              <p:nvPr/>
            </p:nvSpPr>
            <p:spPr>
              <a:xfrm>
                <a:off x="6191745" y="3126122"/>
                <a:ext cx="36432" cy="19250"/>
              </a:xfrm>
              <a:custGeom>
                <a:rect b="b" l="l" r="r" t="t"/>
                <a:pathLst>
                  <a:path extrusionOk="0" h="568" w="1075">
                    <a:moveTo>
                      <a:pt x="133" y="1"/>
                    </a:moveTo>
                    <a:cubicBezTo>
                      <a:pt x="87" y="1"/>
                      <a:pt x="44" y="27"/>
                      <a:pt x="24" y="72"/>
                    </a:cubicBezTo>
                    <a:cubicBezTo>
                      <a:pt x="0" y="133"/>
                      <a:pt x="27" y="199"/>
                      <a:pt x="88" y="223"/>
                    </a:cubicBezTo>
                    <a:lnTo>
                      <a:pt x="900" y="561"/>
                    </a:lnTo>
                    <a:cubicBezTo>
                      <a:pt x="914" y="568"/>
                      <a:pt x="931" y="568"/>
                      <a:pt x="943" y="568"/>
                    </a:cubicBezTo>
                    <a:cubicBezTo>
                      <a:pt x="991" y="568"/>
                      <a:pt x="1034" y="540"/>
                      <a:pt x="1051" y="497"/>
                    </a:cubicBezTo>
                    <a:cubicBezTo>
                      <a:pt x="1074" y="437"/>
                      <a:pt x="1048" y="370"/>
                      <a:pt x="988" y="347"/>
                    </a:cubicBezTo>
                    <a:lnTo>
                      <a:pt x="178" y="9"/>
                    </a:lnTo>
                    <a:cubicBezTo>
                      <a:pt x="163" y="3"/>
                      <a:pt x="148" y="1"/>
                      <a:pt x="133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4"/>
              <p:cNvSpPr/>
              <p:nvPr/>
            </p:nvSpPr>
            <p:spPr>
              <a:xfrm>
                <a:off x="6113285" y="2909149"/>
                <a:ext cx="20334" cy="35449"/>
              </a:xfrm>
              <a:custGeom>
                <a:rect b="b" l="l" r="r" t="t"/>
                <a:pathLst>
                  <a:path extrusionOk="0" h="1046" w="600">
                    <a:moveTo>
                      <a:pt x="468" y="0"/>
                    </a:moveTo>
                    <a:cubicBezTo>
                      <a:pt x="422" y="0"/>
                      <a:pt x="380" y="27"/>
                      <a:pt x="362" y="72"/>
                    </a:cubicBezTo>
                    <a:lnTo>
                      <a:pt x="24" y="885"/>
                    </a:lnTo>
                    <a:cubicBezTo>
                      <a:pt x="1" y="946"/>
                      <a:pt x="27" y="1012"/>
                      <a:pt x="87" y="1035"/>
                    </a:cubicBezTo>
                    <a:cubicBezTo>
                      <a:pt x="101" y="1042"/>
                      <a:pt x="118" y="1046"/>
                      <a:pt x="131" y="1046"/>
                    </a:cubicBezTo>
                    <a:cubicBezTo>
                      <a:pt x="178" y="1046"/>
                      <a:pt x="221" y="1019"/>
                      <a:pt x="238" y="972"/>
                    </a:cubicBezTo>
                    <a:lnTo>
                      <a:pt x="576" y="163"/>
                    </a:lnTo>
                    <a:cubicBezTo>
                      <a:pt x="600" y="103"/>
                      <a:pt x="573" y="35"/>
                      <a:pt x="513" y="9"/>
                    </a:cubicBezTo>
                    <a:cubicBezTo>
                      <a:pt x="498" y="3"/>
                      <a:pt x="483" y="0"/>
                      <a:pt x="468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4"/>
              <p:cNvSpPr/>
              <p:nvPr/>
            </p:nvSpPr>
            <p:spPr>
              <a:xfrm>
                <a:off x="5990835" y="3204581"/>
                <a:ext cx="20470" cy="35449"/>
              </a:xfrm>
              <a:custGeom>
                <a:rect b="b" l="l" r="r" t="t"/>
                <a:pathLst>
                  <a:path extrusionOk="0" h="1046" w="604">
                    <a:moveTo>
                      <a:pt x="472" y="0"/>
                    </a:moveTo>
                    <a:cubicBezTo>
                      <a:pt x="426" y="0"/>
                      <a:pt x="382" y="26"/>
                      <a:pt x="362" y="72"/>
                    </a:cubicBezTo>
                    <a:lnTo>
                      <a:pt x="27" y="885"/>
                    </a:lnTo>
                    <a:cubicBezTo>
                      <a:pt x="1" y="942"/>
                      <a:pt x="31" y="1012"/>
                      <a:pt x="88" y="1035"/>
                    </a:cubicBezTo>
                    <a:cubicBezTo>
                      <a:pt x="105" y="1043"/>
                      <a:pt x="118" y="1046"/>
                      <a:pt x="135" y="1046"/>
                    </a:cubicBezTo>
                    <a:cubicBezTo>
                      <a:pt x="178" y="1046"/>
                      <a:pt x="222" y="1019"/>
                      <a:pt x="242" y="972"/>
                    </a:cubicBezTo>
                    <a:lnTo>
                      <a:pt x="577" y="163"/>
                    </a:lnTo>
                    <a:cubicBezTo>
                      <a:pt x="603" y="102"/>
                      <a:pt x="573" y="36"/>
                      <a:pt x="516" y="9"/>
                    </a:cubicBezTo>
                    <a:cubicBezTo>
                      <a:pt x="502" y="3"/>
                      <a:pt x="487" y="0"/>
                      <a:pt x="472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5" name="Google Shape;1475;p34"/>
            <p:cNvSpPr/>
            <p:nvPr/>
          </p:nvSpPr>
          <p:spPr>
            <a:xfrm>
              <a:off x="3998512" y="3315168"/>
              <a:ext cx="224826" cy="224928"/>
            </a:xfrm>
            <a:custGeom>
              <a:rect b="b" l="l" r="r" t="t"/>
              <a:pathLst>
                <a:path extrusionOk="0" h="6637" w="6634">
                  <a:moveTo>
                    <a:pt x="3315" y="0"/>
                  </a:moveTo>
                  <a:cubicBezTo>
                    <a:pt x="1486" y="0"/>
                    <a:pt x="0" y="1485"/>
                    <a:pt x="0" y="3319"/>
                  </a:cubicBezTo>
                  <a:cubicBezTo>
                    <a:pt x="0" y="5152"/>
                    <a:pt x="1486" y="6637"/>
                    <a:pt x="3315" y="6637"/>
                  </a:cubicBezTo>
                  <a:cubicBezTo>
                    <a:pt x="5149" y="6637"/>
                    <a:pt x="6634" y="5152"/>
                    <a:pt x="6634" y="3319"/>
                  </a:cubicBezTo>
                  <a:cubicBezTo>
                    <a:pt x="6634" y="1485"/>
                    <a:pt x="5149" y="0"/>
                    <a:pt x="3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4168106" y="3431382"/>
              <a:ext cx="68729" cy="62696"/>
            </a:xfrm>
            <a:custGeom>
              <a:rect b="b" l="l" r="r" t="t"/>
              <a:pathLst>
                <a:path extrusionOk="0" h="1850" w="2028">
                  <a:moveTo>
                    <a:pt x="571" y="0"/>
                  </a:moveTo>
                  <a:cubicBezTo>
                    <a:pt x="401" y="0"/>
                    <a:pt x="234" y="80"/>
                    <a:pt x="131" y="221"/>
                  </a:cubicBezTo>
                  <a:cubicBezTo>
                    <a:pt x="20" y="372"/>
                    <a:pt x="0" y="552"/>
                    <a:pt x="51" y="710"/>
                  </a:cubicBezTo>
                  <a:lnTo>
                    <a:pt x="386" y="1753"/>
                  </a:lnTo>
                  <a:cubicBezTo>
                    <a:pt x="404" y="1812"/>
                    <a:pt x="460" y="1850"/>
                    <a:pt x="520" y="1850"/>
                  </a:cubicBezTo>
                  <a:cubicBezTo>
                    <a:pt x="534" y="1850"/>
                    <a:pt x="548" y="1848"/>
                    <a:pt x="562" y="1843"/>
                  </a:cubicBezTo>
                  <a:lnTo>
                    <a:pt x="1603" y="1508"/>
                  </a:lnTo>
                  <a:cubicBezTo>
                    <a:pt x="1760" y="1459"/>
                    <a:pt x="1897" y="1338"/>
                    <a:pt x="1954" y="1161"/>
                  </a:cubicBezTo>
                  <a:cubicBezTo>
                    <a:pt x="2027" y="943"/>
                    <a:pt x="1951" y="696"/>
                    <a:pt x="1766" y="559"/>
                  </a:cubicBezTo>
                  <a:cubicBezTo>
                    <a:pt x="1666" y="484"/>
                    <a:pt x="1553" y="450"/>
                    <a:pt x="1442" y="450"/>
                  </a:cubicBezTo>
                  <a:cubicBezTo>
                    <a:pt x="1322" y="450"/>
                    <a:pt x="1205" y="489"/>
                    <a:pt x="1108" y="562"/>
                  </a:cubicBezTo>
                  <a:cubicBezTo>
                    <a:pt x="1115" y="328"/>
                    <a:pt x="974" y="103"/>
                    <a:pt x="727" y="23"/>
                  </a:cubicBezTo>
                  <a:cubicBezTo>
                    <a:pt x="676" y="8"/>
                    <a:pt x="623" y="0"/>
                    <a:pt x="571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4061550" y="3410505"/>
              <a:ext cx="20775" cy="34263"/>
            </a:xfrm>
            <a:custGeom>
              <a:rect b="b" l="l" r="r" t="t"/>
              <a:pathLst>
                <a:path extrusionOk="0" h="1011" w="613">
                  <a:moveTo>
                    <a:pt x="308" y="1"/>
                  </a:moveTo>
                  <a:cubicBezTo>
                    <a:pt x="138" y="1"/>
                    <a:pt x="0" y="228"/>
                    <a:pt x="0" y="506"/>
                  </a:cubicBezTo>
                  <a:cubicBezTo>
                    <a:pt x="0" y="787"/>
                    <a:pt x="138" y="1011"/>
                    <a:pt x="308" y="1011"/>
                  </a:cubicBezTo>
                  <a:cubicBezTo>
                    <a:pt x="475" y="1011"/>
                    <a:pt x="612" y="787"/>
                    <a:pt x="612" y="506"/>
                  </a:cubicBezTo>
                  <a:cubicBezTo>
                    <a:pt x="612" y="228"/>
                    <a:pt x="475" y="1"/>
                    <a:pt x="30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4040097" y="3370140"/>
              <a:ext cx="46192" cy="30060"/>
            </a:xfrm>
            <a:custGeom>
              <a:rect b="b" l="l" r="r" t="t"/>
              <a:pathLst>
                <a:path extrusionOk="0" h="887" w="1363">
                  <a:moveTo>
                    <a:pt x="1245" y="1"/>
                  </a:moveTo>
                  <a:cubicBezTo>
                    <a:pt x="379" y="1"/>
                    <a:pt x="44" y="690"/>
                    <a:pt x="31" y="720"/>
                  </a:cubicBezTo>
                  <a:cubicBezTo>
                    <a:pt x="1" y="780"/>
                    <a:pt x="28" y="847"/>
                    <a:pt x="84" y="874"/>
                  </a:cubicBezTo>
                  <a:cubicBezTo>
                    <a:pt x="101" y="884"/>
                    <a:pt x="118" y="887"/>
                    <a:pt x="135" y="887"/>
                  </a:cubicBezTo>
                  <a:cubicBezTo>
                    <a:pt x="178" y="887"/>
                    <a:pt x="222" y="860"/>
                    <a:pt x="238" y="820"/>
                  </a:cubicBezTo>
                  <a:cubicBezTo>
                    <a:pt x="242" y="814"/>
                    <a:pt x="523" y="235"/>
                    <a:pt x="1245" y="235"/>
                  </a:cubicBezTo>
                  <a:cubicBezTo>
                    <a:pt x="1313" y="235"/>
                    <a:pt x="1362" y="181"/>
                    <a:pt x="1362" y="118"/>
                  </a:cubicBezTo>
                  <a:cubicBezTo>
                    <a:pt x="1362" y="54"/>
                    <a:pt x="1313" y="1"/>
                    <a:pt x="124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4135909" y="3385832"/>
              <a:ext cx="50937" cy="20842"/>
            </a:xfrm>
            <a:custGeom>
              <a:rect b="b" l="l" r="r" t="t"/>
              <a:pathLst>
                <a:path extrusionOk="0" h="615" w="1503">
                  <a:moveTo>
                    <a:pt x="492" y="0"/>
                  </a:moveTo>
                  <a:cubicBezTo>
                    <a:pt x="370" y="0"/>
                    <a:pt x="239" y="17"/>
                    <a:pt x="98" y="56"/>
                  </a:cubicBezTo>
                  <a:cubicBezTo>
                    <a:pt x="37" y="73"/>
                    <a:pt x="1" y="136"/>
                    <a:pt x="17" y="197"/>
                  </a:cubicBezTo>
                  <a:cubicBezTo>
                    <a:pt x="31" y="249"/>
                    <a:pt x="77" y="281"/>
                    <a:pt x="128" y="281"/>
                  </a:cubicBezTo>
                  <a:cubicBezTo>
                    <a:pt x="139" y="281"/>
                    <a:pt x="150" y="280"/>
                    <a:pt x="161" y="277"/>
                  </a:cubicBezTo>
                  <a:cubicBezTo>
                    <a:pt x="277" y="245"/>
                    <a:pt x="385" y="232"/>
                    <a:pt x="485" y="232"/>
                  </a:cubicBezTo>
                  <a:cubicBezTo>
                    <a:pt x="979" y="232"/>
                    <a:pt x="1271" y="558"/>
                    <a:pt x="1285" y="575"/>
                  </a:cubicBezTo>
                  <a:cubicBezTo>
                    <a:pt x="1308" y="601"/>
                    <a:pt x="1342" y="615"/>
                    <a:pt x="1376" y="615"/>
                  </a:cubicBezTo>
                  <a:cubicBezTo>
                    <a:pt x="1402" y="615"/>
                    <a:pt x="1429" y="605"/>
                    <a:pt x="1449" y="584"/>
                  </a:cubicBezTo>
                  <a:cubicBezTo>
                    <a:pt x="1499" y="544"/>
                    <a:pt x="1503" y="471"/>
                    <a:pt x="1462" y="421"/>
                  </a:cubicBezTo>
                  <a:cubicBezTo>
                    <a:pt x="1446" y="401"/>
                    <a:pt x="1092" y="0"/>
                    <a:pt x="492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4137264" y="3414504"/>
              <a:ext cx="40160" cy="17148"/>
            </a:xfrm>
            <a:custGeom>
              <a:rect b="b" l="l" r="r" t="t"/>
              <a:pathLst>
                <a:path extrusionOk="0" h="506" w="1185">
                  <a:moveTo>
                    <a:pt x="635" y="1"/>
                  </a:moveTo>
                  <a:cubicBezTo>
                    <a:pt x="434" y="1"/>
                    <a:pt x="215" y="79"/>
                    <a:pt x="38" y="317"/>
                  </a:cubicBezTo>
                  <a:cubicBezTo>
                    <a:pt x="1" y="371"/>
                    <a:pt x="11" y="441"/>
                    <a:pt x="64" y="481"/>
                  </a:cubicBezTo>
                  <a:cubicBezTo>
                    <a:pt x="84" y="495"/>
                    <a:pt x="107" y="505"/>
                    <a:pt x="132" y="505"/>
                  </a:cubicBezTo>
                  <a:cubicBezTo>
                    <a:pt x="168" y="505"/>
                    <a:pt x="201" y="488"/>
                    <a:pt x="225" y="455"/>
                  </a:cubicBezTo>
                  <a:cubicBezTo>
                    <a:pt x="353" y="283"/>
                    <a:pt x="505" y="232"/>
                    <a:pt x="639" y="232"/>
                  </a:cubicBezTo>
                  <a:cubicBezTo>
                    <a:pt x="816" y="232"/>
                    <a:pt x="964" y="320"/>
                    <a:pt x="991" y="337"/>
                  </a:cubicBezTo>
                  <a:cubicBezTo>
                    <a:pt x="1010" y="350"/>
                    <a:pt x="1032" y="356"/>
                    <a:pt x="1054" y="356"/>
                  </a:cubicBezTo>
                  <a:cubicBezTo>
                    <a:pt x="1091" y="356"/>
                    <a:pt x="1127" y="338"/>
                    <a:pt x="1148" y="304"/>
                  </a:cubicBezTo>
                  <a:cubicBezTo>
                    <a:pt x="1185" y="251"/>
                    <a:pt x="1168" y="177"/>
                    <a:pt x="1115" y="144"/>
                  </a:cubicBezTo>
                  <a:cubicBezTo>
                    <a:pt x="1007" y="73"/>
                    <a:pt x="829" y="1"/>
                    <a:pt x="63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4106457" y="3458766"/>
              <a:ext cx="29484" cy="45650"/>
            </a:xfrm>
            <a:custGeom>
              <a:rect b="b" l="l" r="r" t="t"/>
              <a:pathLst>
                <a:path extrusionOk="0" h="1347" w="870">
                  <a:moveTo>
                    <a:pt x="131" y="0"/>
                  </a:moveTo>
                  <a:cubicBezTo>
                    <a:pt x="85" y="0"/>
                    <a:pt x="41" y="29"/>
                    <a:pt x="23" y="75"/>
                  </a:cubicBezTo>
                  <a:cubicBezTo>
                    <a:pt x="0" y="135"/>
                    <a:pt x="30" y="203"/>
                    <a:pt x="90" y="226"/>
                  </a:cubicBezTo>
                  <a:lnTo>
                    <a:pt x="491" y="379"/>
                  </a:lnTo>
                  <a:lnTo>
                    <a:pt x="278" y="590"/>
                  </a:lnTo>
                  <a:cubicBezTo>
                    <a:pt x="247" y="617"/>
                    <a:pt x="238" y="657"/>
                    <a:pt x="244" y="694"/>
                  </a:cubicBezTo>
                  <a:cubicBezTo>
                    <a:pt x="251" y="734"/>
                    <a:pt x="278" y="765"/>
                    <a:pt x="311" y="781"/>
                  </a:cubicBezTo>
                  <a:lnTo>
                    <a:pt x="525" y="871"/>
                  </a:lnTo>
                  <a:lnTo>
                    <a:pt x="187" y="1139"/>
                  </a:lnTo>
                  <a:cubicBezTo>
                    <a:pt x="137" y="1179"/>
                    <a:pt x="130" y="1253"/>
                    <a:pt x="170" y="1303"/>
                  </a:cubicBezTo>
                  <a:cubicBezTo>
                    <a:pt x="190" y="1333"/>
                    <a:pt x="227" y="1347"/>
                    <a:pt x="261" y="1347"/>
                  </a:cubicBezTo>
                  <a:cubicBezTo>
                    <a:pt x="284" y="1347"/>
                    <a:pt x="311" y="1339"/>
                    <a:pt x="331" y="1319"/>
                  </a:cubicBezTo>
                  <a:lnTo>
                    <a:pt x="823" y="932"/>
                  </a:lnTo>
                  <a:cubicBezTo>
                    <a:pt x="853" y="908"/>
                    <a:pt x="870" y="868"/>
                    <a:pt x="863" y="828"/>
                  </a:cubicBezTo>
                  <a:cubicBezTo>
                    <a:pt x="860" y="785"/>
                    <a:pt x="833" y="751"/>
                    <a:pt x="796" y="734"/>
                  </a:cubicBezTo>
                  <a:lnTo>
                    <a:pt x="562" y="637"/>
                  </a:lnTo>
                  <a:lnTo>
                    <a:pt x="783" y="419"/>
                  </a:lnTo>
                  <a:cubicBezTo>
                    <a:pt x="809" y="393"/>
                    <a:pt x="823" y="353"/>
                    <a:pt x="816" y="313"/>
                  </a:cubicBezTo>
                  <a:cubicBezTo>
                    <a:pt x="806" y="276"/>
                    <a:pt x="780" y="243"/>
                    <a:pt x="743" y="229"/>
                  </a:cubicBezTo>
                  <a:lnTo>
                    <a:pt x="174" y="8"/>
                  </a:lnTo>
                  <a:cubicBezTo>
                    <a:pt x="160" y="3"/>
                    <a:pt x="145" y="0"/>
                    <a:pt x="13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4678243" y="2418639"/>
              <a:ext cx="286201" cy="286167"/>
            </a:xfrm>
            <a:custGeom>
              <a:rect b="b" l="l" r="r" t="t"/>
              <a:pathLst>
                <a:path extrusionOk="0" h="8444" w="8445">
                  <a:moveTo>
                    <a:pt x="4223" y="1"/>
                  </a:moveTo>
                  <a:cubicBezTo>
                    <a:pt x="1892" y="1"/>
                    <a:pt x="1" y="1891"/>
                    <a:pt x="1" y="4223"/>
                  </a:cubicBezTo>
                  <a:cubicBezTo>
                    <a:pt x="1" y="6554"/>
                    <a:pt x="1892" y="8444"/>
                    <a:pt x="4223" y="8444"/>
                  </a:cubicBezTo>
                  <a:cubicBezTo>
                    <a:pt x="6554" y="8444"/>
                    <a:pt x="8444" y="6554"/>
                    <a:pt x="8444" y="4223"/>
                  </a:cubicBezTo>
                  <a:cubicBezTo>
                    <a:pt x="8444" y="1891"/>
                    <a:pt x="6554" y="1"/>
                    <a:pt x="4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4783240" y="2607855"/>
              <a:ext cx="76219" cy="35754"/>
            </a:xfrm>
            <a:custGeom>
              <a:rect b="b" l="l" r="r" t="t"/>
              <a:pathLst>
                <a:path extrusionOk="0" h="1055" w="2249">
                  <a:moveTo>
                    <a:pt x="184" y="0"/>
                  </a:moveTo>
                  <a:cubicBezTo>
                    <a:pt x="172" y="0"/>
                    <a:pt x="160" y="2"/>
                    <a:pt x="148" y="4"/>
                  </a:cubicBezTo>
                  <a:cubicBezTo>
                    <a:pt x="58" y="24"/>
                    <a:pt x="1" y="111"/>
                    <a:pt x="18" y="205"/>
                  </a:cubicBezTo>
                  <a:cubicBezTo>
                    <a:pt x="81" y="499"/>
                    <a:pt x="392" y="1054"/>
                    <a:pt x="1125" y="1054"/>
                  </a:cubicBezTo>
                  <a:cubicBezTo>
                    <a:pt x="1854" y="1054"/>
                    <a:pt x="2169" y="499"/>
                    <a:pt x="2229" y="205"/>
                  </a:cubicBezTo>
                  <a:cubicBezTo>
                    <a:pt x="2249" y="111"/>
                    <a:pt x="2192" y="24"/>
                    <a:pt x="2101" y="4"/>
                  </a:cubicBezTo>
                  <a:cubicBezTo>
                    <a:pt x="2090" y="2"/>
                    <a:pt x="2079" y="1"/>
                    <a:pt x="2068" y="1"/>
                  </a:cubicBezTo>
                  <a:cubicBezTo>
                    <a:pt x="1988" y="1"/>
                    <a:pt x="1918" y="55"/>
                    <a:pt x="1900" y="134"/>
                  </a:cubicBezTo>
                  <a:cubicBezTo>
                    <a:pt x="1897" y="158"/>
                    <a:pt x="1770" y="720"/>
                    <a:pt x="1125" y="720"/>
                  </a:cubicBezTo>
                  <a:cubicBezTo>
                    <a:pt x="486" y="720"/>
                    <a:pt x="352" y="158"/>
                    <a:pt x="349" y="134"/>
                  </a:cubicBezTo>
                  <a:cubicBezTo>
                    <a:pt x="331" y="56"/>
                    <a:pt x="263" y="0"/>
                    <a:pt x="18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124D"/>
                </a:solidFill>
              </a:endParaRPr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728844" y="2507706"/>
              <a:ext cx="74389" cy="21859"/>
            </a:xfrm>
            <a:custGeom>
              <a:rect b="b" l="l" r="r" t="t"/>
              <a:pathLst>
                <a:path extrusionOk="0" h="645" w="2195">
                  <a:moveTo>
                    <a:pt x="1151" y="1"/>
                  </a:moveTo>
                  <a:cubicBezTo>
                    <a:pt x="703" y="1"/>
                    <a:pt x="304" y="185"/>
                    <a:pt x="90" y="343"/>
                  </a:cubicBezTo>
                  <a:cubicBezTo>
                    <a:pt x="17" y="397"/>
                    <a:pt x="0" y="500"/>
                    <a:pt x="53" y="577"/>
                  </a:cubicBezTo>
                  <a:cubicBezTo>
                    <a:pt x="87" y="621"/>
                    <a:pt x="138" y="644"/>
                    <a:pt x="191" y="644"/>
                  </a:cubicBezTo>
                  <a:cubicBezTo>
                    <a:pt x="224" y="644"/>
                    <a:pt x="261" y="634"/>
                    <a:pt x="291" y="614"/>
                  </a:cubicBezTo>
                  <a:cubicBezTo>
                    <a:pt x="313" y="597"/>
                    <a:pt x="683" y="335"/>
                    <a:pt x="1150" y="335"/>
                  </a:cubicBezTo>
                  <a:cubicBezTo>
                    <a:pt x="1385" y="335"/>
                    <a:pt x="1646" y="402"/>
                    <a:pt x="1900" y="601"/>
                  </a:cubicBezTo>
                  <a:cubicBezTo>
                    <a:pt x="1931" y="624"/>
                    <a:pt x="1967" y="636"/>
                    <a:pt x="2003" y="636"/>
                  </a:cubicBezTo>
                  <a:cubicBezTo>
                    <a:pt x="2054" y="636"/>
                    <a:pt x="2104" y="614"/>
                    <a:pt x="2137" y="571"/>
                  </a:cubicBezTo>
                  <a:cubicBezTo>
                    <a:pt x="2194" y="497"/>
                    <a:pt x="2181" y="390"/>
                    <a:pt x="2108" y="333"/>
                  </a:cubicBezTo>
                  <a:cubicBezTo>
                    <a:pt x="1795" y="89"/>
                    <a:pt x="1461" y="1"/>
                    <a:pt x="115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124D"/>
                </a:solidFill>
              </a:endParaRPr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4740977" y="2544376"/>
              <a:ext cx="52631" cy="23045"/>
            </a:xfrm>
            <a:custGeom>
              <a:rect b="b" l="l" r="r" t="t"/>
              <a:pathLst>
                <a:path extrusionOk="0" h="680" w="1553">
                  <a:moveTo>
                    <a:pt x="720" y="1"/>
                  </a:moveTo>
                  <a:cubicBezTo>
                    <a:pt x="470" y="1"/>
                    <a:pt x="241" y="93"/>
                    <a:pt x="101" y="184"/>
                  </a:cubicBezTo>
                  <a:cubicBezTo>
                    <a:pt x="20" y="235"/>
                    <a:pt x="0" y="338"/>
                    <a:pt x="50" y="419"/>
                  </a:cubicBezTo>
                  <a:cubicBezTo>
                    <a:pt x="83" y="468"/>
                    <a:pt x="137" y="495"/>
                    <a:pt x="193" y="495"/>
                  </a:cubicBezTo>
                  <a:cubicBezTo>
                    <a:pt x="224" y="495"/>
                    <a:pt x="256" y="487"/>
                    <a:pt x="285" y="469"/>
                  </a:cubicBezTo>
                  <a:cubicBezTo>
                    <a:pt x="317" y="448"/>
                    <a:pt x="501" y="337"/>
                    <a:pt x="720" y="337"/>
                  </a:cubicBezTo>
                  <a:cubicBezTo>
                    <a:pt x="886" y="337"/>
                    <a:pt x="1071" y="400"/>
                    <a:pt x="1228" y="613"/>
                  </a:cubicBezTo>
                  <a:cubicBezTo>
                    <a:pt x="1261" y="656"/>
                    <a:pt x="1311" y="680"/>
                    <a:pt x="1361" y="680"/>
                  </a:cubicBezTo>
                  <a:cubicBezTo>
                    <a:pt x="1398" y="680"/>
                    <a:pt x="1432" y="670"/>
                    <a:pt x="1462" y="650"/>
                  </a:cubicBezTo>
                  <a:cubicBezTo>
                    <a:pt x="1539" y="593"/>
                    <a:pt x="1552" y="489"/>
                    <a:pt x="1498" y="412"/>
                  </a:cubicBezTo>
                  <a:cubicBezTo>
                    <a:pt x="1267" y="102"/>
                    <a:pt x="982" y="1"/>
                    <a:pt x="72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124D"/>
                </a:solidFill>
              </a:endParaRPr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4839466" y="2507706"/>
              <a:ext cx="74422" cy="21859"/>
            </a:xfrm>
            <a:custGeom>
              <a:rect b="b" l="l" r="r" t="t"/>
              <a:pathLst>
                <a:path extrusionOk="0" h="645" w="2196">
                  <a:moveTo>
                    <a:pt x="1042" y="1"/>
                  </a:moveTo>
                  <a:cubicBezTo>
                    <a:pt x="733" y="1"/>
                    <a:pt x="399" y="89"/>
                    <a:pt x="85" y="333"/>
                  </a:cubicBezTo>
                  <a:cubicBezTo>
                    <a:pt x="11" y="390"/>
                    <a:pt x="1" y="497"/>
                    <a:pt x="58" y="571"/>
                  </a:cubicBezTo>
                  <a:cubicBezTo>
                    <a:pt x="91" y="614"/>
                    <a:pt x="140" y="636"/>
                    <a:pt x="190" y="636"/>
                  </a:cubicBezTo>
                  <a:cubicBezTo>
                    <a:pt x="225" y="636"/>
                    <a:pt x="261" y="624"/>
                    <a:pt x="292" y="601"/>
                  </a:cubicBezTo>
                  <a:cubicBezTo>
                    <a:pt x="547" y="402"/>
                    <a:pt x="809" y="335"/>
                    <a:pt x="1045" y="335"/>
                  </a:cubicBezTo>
                  <a:cubicBezTo>
                    <a:pt x="1513" y="335"/>
                    <a:pt x="1882" y="597"/>
                    <a:pt x="1904" y="614"/>
                  </a:cubicBezTo>
                  <a:cubicBezTo>
                    <a:pt x="1935" y="634"/>
                    <a:pt x="1967" y="644"/>
                    <a:pt x="2004" y="644"/>
                  </a:cubicBezTo>
                  <a:cubicBezTo>
                    <a:pt x="2055" y="644"/>
                    <a:pt x="2108" y="621"/>
                    <a:pt x="2138" y="577"/>
                  </a:cubicBezTo>
                  <a:cubicBezTo>
                    <a:pt x="2195" y="500"/>
                    <a:pt x="2179" y="397"/>
                    <a:pt x="2102" y="343"/>
                  </a:cubicBezTo>
                  <a:cubicBezTo>
                    <a:pt x="1888" y="185"/>
                    <a:pt x="1490" y="1"/>
                    <a:pt x="104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124D"/>
                </a:solidFill>
              </a:endParaRPr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4848990" y="2544376"/>
              <a:ext cx="52767" cy="23045"/>
            </a:xfrm>
            <a:custGeom>
              <a:rect b="b" l="l" r="r" t="t"/>
              <a:pathLst>
                <a:path extrusionOk="0" h="680" w="1557">
                  <a:moveTo>
                    <a:pt x="836" y="1"/>
                  </a:moveTo>
                  <a:cubicBezTo>
                    <a:pt x="573" y="1"/>
                    <a:pt x="287" y="102"/>
                    <a:pt x="58" y="412"/>
                  </a:cubicBezTo>
                  <a:cubicBezTo>
                    <a:pt x="1" y="489"/>
                    <a:pt x="17" y="593"/>
                    <a:pt x="91" y="650"/>
                  </a:cubicBezTo>
                  <a:cubicBezTo>
                    <a:pt x="121" y="670"/>
                    <a:pt x="158" y="680"/>
                    <a:pt x="192" y="680"/>
                  </a:cubicBezTo>
                  <a:cubicBezTo>
                    <a:pt x="245" y="680"/>
                    <a:pt x="295" y="656"/>
                    <a:pt x="329" y="613"/>
                  </a:cubicBezTo>
                  <a:cubicBezTo>
                    <a:pt x="486" y="400"/>
                    <a:pt x="671" y="337"/>
                    <a:pt x="837" y="337"/>
                  </a:cubicBezTo>
                  <a:cubicBezTo>
                    <a:pt x="1056" y="337"/>
                    <a:pt x="1240" y="448"/>
                    <a:pt x="1272" y="469"/>
                  </a:cubicBezTo>
                  <a:cubicBezTo>
                    <a:pt x="1301" y="487"/>
                    <a:pt x="1333" y="495"/>
                    <a:pt x="1364" y="495"/>
                  </a:cubicBezTo>
                  <a:cubicBezTo>
                    <a:pt x="1420" y="495"/>
                    <a:pt x="1474" y="468"/>
                    <a:pt x="1506" y="419"/>
                  </a:cubicBezTo>
                  <a:cubicBezTo>
                    <a:pt x="1556" y="338"/>
                    <a:pt x="1533" y="235"/>
                    <a:pt x="1456" y="184"/>
                  </a:cubicBezTo>
                  <a:cubicBezTo>
                    <a:pt x="1316" y="93"/>
                    <a:pt x="1086" y="1"/>
                    <a:pt x="83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124D"/>
                </a:solidFill>
              </a:endParaRPr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129868" y="1639951"/>
              <a:ext cx="1062011" cy="454262"/>
            </a:xfrm>
            <a:custGeom>
              <a:rect b="b" l="l" r="r" t="t"/>
              <a:pathLst>
                <a:path extrusionOk="0" h="13404" w="31337">
                  <a:moveTo>
                    <a:pt x="6005" y="0"/>
                  </a:moveTo>
                  <a:cubicBezTo>
                    <a:pt x="2687" y="0"/>
                    <a:pt x="1" y="2690"/>
                    <a:pt x="1" y="6004"/>
                  </a:cubicBezTo>
                  <a:cubicBezTo>
                    <a:pt x="1" y="9319"/>
                    <a:pt x="2687" y="12005"/>
                    <a:pt x="6005" y="12005"/>
                  </a:cubicBezTo>
                  <a:lnTo>
                    <a:pt x="7728" y="12005"/>
                  </a:lnTo>
                  <a:lnTo>
                    <a:pt x="8808" y="13403"/>
                  </a:lnTo>
                  <a:lnTo>
                    <a:pt x="9889" y="12005"/>
                  </a:lnTo>
                  <a:lnTo>
                    <a:pt x="25336" y="12005"/>
                  </a:lnTo>
                  <a:cubicBezTo>
                    <a:pt x="28651" y="12005"/>
                    <a:pt x="31337" y="9319"/>
                    <a:pt x="31337" y="6004"/>
                  </a:cubicBezTo>
                  <a:cubicBezTo>
                    <a:pt x="31337" y="2690"/>
                    <a:pt x="28651" y="0"/>
                    <a:pt x="25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223646" y="1746471"/>
              <a:ext cx="193885" cy="193783"/>
            </a:xfrm>
            <a:custGeom>
              <a:rect b="b" l="l" r="r" t="t"/>
              <a:pathLst>
                <a:path extrusionOk="0" h="5718" w="5721">
                  <a:moveTo>
                    <a:pt x="2860" y="1"/>
                  </a:moveTo>
                  <a:cubicBezTo>
                    <a:pt x="1281" y="1"/>
                    <a:pt x="0" y="1282"/>
                    <a:pt x="0" y="2861"/>
                  </a:cubicBezTo>
                  <a:cubicBezTo>
                    <a:pt x="0" y="4440"/>
                    <a:pt x="1281" y="5718"/>
                    <a:pt x="2860" y="5718"/>
                  </a:cubicBezTo>
                  <a:cubicBezTo>
                    <a:pt x="4439" y="5718"/>
                    <a:pt x="5720" y="4440"/>
                    <a:pt x="5720" y="2861"/>
                  </a:cubicBezTo>
                  <a:cubicBezTo>
                    <a:pt x="5720" y="1282"/>
                    <a:pt x="4439" y="1"/>
                    <a:pt x="2860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481324" y="1727018"/>
              <a:ext cx="592126" cy="23587"/>
            </a:xfrm>
            <a:custGeom>
              <a:rect b="b" l="l" r="r" t="t"/>
              <a:pathLst>
                <a:path extrusionOk="0" h="696" w="17472">
                  <a:moveTo>
                    <a:pt x="348" y="0"/>
                  </a:moveTo>
                  <a:cubicBezTo>
                    <a:pt x="154" y="0"/>
                    <a:pt x="1" y="157"/>
                    <a:pt x="1" y="348"/>
                  </a:cubicBezTo>
                  <a:cubicBezTo>
                    <a:pt x="1" y="542"/>
                    <a:pt x="154" y="695"/>
                    <a:pt x="348" y="695"/>
                  </a:cubicBezTo>
                  <a:lnTo>
                    <a:pt x="17124" y="695"/>
                  </a:lnTo>
                  <a:cubicBezTo>
                    <a:pt x="17318" y="695"/>
                    <a:pt x="17471" y="542"/>
                    <a:pt x="17471" y="348"/>
                  </a:cubicBezTo>
                  <a:cubicBezTo>
                    <a:pt x="17471" y="157"/>
                    <a:pt x="17318" y="0"/>
                    <a:pt x="1712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481324" y="1796698"/>
              <a:ext cx="592126" cy="23621"/>
            </a:xfrm>
            <a:custGeom>
              <a:rect b="b" l="l" r="r" t="t"/>
              <a:pathLst>
                <a:path extrusionOk="0" h="697" w="17472">
                  <a:moveTo>
                    <a:pt x="348" y="1"/>
                  </a:moveTo>
                  <a:cubicBezTo>
                    <a:pt x="154" y="1"/>
                    <a:pt x="1" y="158"/>
                    <a:pt x="1" y="349"/>
                  </a:cubicBezTo>
                  <a:cubicBezTo>
                    <a:pt x="1" y="543"/>
                    <a:pt x="154" y="697"/>
                    <a:pt x="348" y="697"/>
                  </a:cubicBezTo>
                  <a:lnTo>
                    <a:pt x="17124" y="697"/>
                  </a:lnTo>
                  <a:cubicBezTo>
                    <a:pt x="17318" y="697"/>
                    <a:pt x="17471" y="543"/>
                    <a:pt x="17471" y="349"/>
                  </a:cubicBezTo>
                  <a:cubicBezTo>
                    <a:pt x="17471" y="158"/>
                    <a:pt x="17318" y="1"/>
                    <a:pt x="1712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936287" y="1866447"/>
              <a:ext cx="137187" cy="23587"/>
            </a:xfrm>
            <a:custGeom>
              <a:rect b="b" l="l" r="r" t="t"/>
              <a:pathLst>
                <a:path extrusionOk="0" h="696" w="4048">
                  <a:moveTo>
                    <a:pt x="348" y="1"/>
                  </a:moveTo>
                  <a:cubicBezTo>
                    <a:pt x="154" y="1"/>
                    <a:pt x="0" y="157"/>
                    <a:pt x="0" y="348"/>
                  </a:cubicBezTo>
                  <a:cubicBezTo>
                    <a:pt x="0" y="542"/>
                    <a:pt x="154" y="696"/>
                    <a:pt x="348" y="696"/>
                  </a:cubicBezTo>
                  <a:lnTo>
                    <a:pt x="3700" y="696"/>
                  </a:lnTo>
                  <a:cubicBezTo>
                    <a:pt x="3894" y="696"/>
                    <a:pt x="4047" y="542"/>
                    <a:pt x="4047" y="348"/>
                  </a:cubicBezTo>
                  <a:cubicBezTo>
                    <a:pt x="4047" y="157"/>
                    <a:pt x="3894" y="1"/>
                    <a:pt x="370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481324" y="1866447"/>
              <a:ext cx="413797" cy="23587"/>
            </a:xfrm>
            <a:custGeom>
              <a:rect b="b" l="l" r="r" t="t"/>
              <a:pathLst>
                <a:path extrusionOk="0" h="696" w="12210">
                  <a:moveTo>
                    <a:pt x="348" y="1"/>
                  </a:moveTo>
                  <a:cubicBezTo>
                    <a:pt x="154" y="1"/>
                    <a:pt x="1" y="157"/>
                    <a:pt x="1" y="348"/>
                  </a:cubicBezTo>
                  <a:cubicBezTo>
                    <a:pt x="1" y="542"/>
                    <a:pt x="154" y="696"/>
                    <a:pt x="348" y="696"/>
                  </a:cubicBezTo>
                  <a:lnTo>
                    <a:pt x="11862" y="696"/>
                  </a:lnTo>
                  <a:cubicBezTo>
                    <a:pt x="12056" y="696"/>
                    <a:pt x="12210" y="542"/>
                    <a:pt x="12210" y="348"/>
                  </a:cubicBezTo>
                  <a:cubicBezTo>
                    <a:pt x="12210" y="157"/>
                    <a:pt x="12056" y="1"/>
                    <a:pt x="1186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3481324" y="1936161"/>
              <a:ext cx="324497" cy="23621"/>
            </a:xfrm>
            <a:custGeom>
              <a:rect b="b" l="l" r="r" t="t"/>
              <a:pathLst>
                <a:path extrusionOk="0" h="697" w="9575">
                  <a:moveTo>
                    <a:pt x="348" y="0"/>
                  </a:moveTo>
                  <a:cubicBezTo>
                    <a:pt x="154" y="0"/>
                    <a:pt x="1" y="158"/>
                    <a:pt x="1" y="348"/>
                  </a:cubicBezTo>
                  <a:cubicBezTo>
                    <a:pt x="1" y="542"/>
                    <a:pt x="154" y="696"/>
                    <a:pt x="348" y="696"/>
                  </a:cubicBezTo>
                  <a:lnTo>
                    <a:pt x="9226" y="696"/>
                  </a:lnTo>
                  <a:cubicBezTo>
                    <a:pt x="9417" y="696"/>
                    <a:pt x="9574" y="542"/>
                    <a:pt x="9574" y="348"/>
                  </a:cubicBezTo>
                  <a:cubicBezTo>
                    <a:pt x="9574" y="158"/>
                    <a:pt x="9417" y="0"/>
                    <a:pt x="9226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277610" y="1916640"/>
              <a:ext cx="1062146" cy="454194"/>
            </a:xfrm>
            <a:custGeom>
              <a:rect b="b" l="l" r="r" t="t"/>
              <a:pathLst>
                <a:path extrusionOk="0" h="13402" w="31341">
                  <a:moveTo>
                    <a:pt x="6006" y="1"/>
                  </a:moveTo>
                  <a:cubicBezTo>
                    <a:pt x="2690" y="1"/>
                    <a:pt x="1" y="2687"/>
                    <a:pt x="1" y="6002"/>
                  </a:cubicBezTo>
                  <a:cubicBezTo>
                    <a:pt x="1" y="9317"/>
                    <a:pt x="2690" y="12007"/>
                    <a:pt x="6006" y="12007"/>
                  </a:cubicBezTo>
                  <a:lnTo>
                    <a:pt x="22349" y="12007"/>
                  </a:lnTo>
                  <a:lnTo>
                    <a:pt x="23433" y="13401"/>
                  </a:lnTo>
                  <a:lnTo>
                    <a:pt x="24514" y="12007"/>
                  </a:lnTo>
                  <a:lnTo>
                    <a:pt x="25336" y="12007"/>
                  </a:lnTo>
                  <a:cubicBezTo>
                    <a:pt x="28651" y="12007"/>
                    <a:pt x="31341" y="9317"/>
                    <a:pt x="31341" y="6002"/>
                  </a:cubicBezTo>
                  <a:cubicBezTo>
                    <a:pt x="31341" y="2687"/>
                    <a:pt x="28651" y="1"/>
                    <a:pt x="25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5052170" y="2023228"/>
              <a:ext cx="193749" cy="193783"/>
            </a:xfrm>
            <a:custGeom>
              <a:rect b="b" l="l" r="r" t="t"/>
              <a:pathLst>
                <a:path extrusionOk="0" h="5718" w="5717">
                  <a:moveTo>
                    <a:pt x="2856" y="0"/>
                  </a:moveTo>
                  <a:cubicBezTo>
                    <a:pt x="1281" y="0"/>
                    <a:pt x="0" y="1278"/>
                    <a:pt x="0" y="2857"/>
                  </a:cubicBezTo>
                  <a:cubicBezTo>
                    <a:pt x="0" y="4436"/>
                    <a:pt x="1281" y="5717"/>
                    <a:pt x="2856" y="5717"/>
                  </a:cubicBezTo>
                  <a:cubicBezTo>
                    <a:pt x="4436" y="5717"/>
                    <a:pt x="5717" y="4436"/>
                    <a:pt x="5717" y="2857"/>
                  </a:cubicBezTo>
                  <a:cubicBezTo>
                    <a:pt x="5717" y="1278"/>
                    <a:pt x="4436" y="0"/>
                    <a:pt x="2856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396095" y="2003707"/>
              <a:ext cx="592228" cy="23621"/>
            </a:xfrm>
            <a:custGeom>
              <a:rect b="b" l="l" r="r" t="t"/>
              <a:pathLst>
                <a:path extrusionOk="0" h="697" w="17475">
                  <a:moveTo>
                    <a:pt x="348" y="1"/>
                  </a:moveTo>
                  <a:cubicBezTo>
                    <a:pt x="157" y="1"/>
                    <a:pt x="1" y="155"/>
                    <a:pt x="1" y="349"/>
                  </a:cubicBezTo>
                  <a:cubicBezTo>
                    <a:pt x="1" y="539"/>
                    <a:pt x="157" y="697"/>
                    <a:pt x="348" y="697"/>
                  </a:cubicBezTo>
                  <a:lnTo>
                    <a:pt x="17127" y="697"/>
                  </a:lnTo>
                  <a:cubicBezTo>
                    <a:pt x="17317" y="697"/>
                    <a:pt x="17475" y="539"/>
                    <a:pt x="17475" y="349"/>
                  </a:cubicBezTo>
                  <a:cubicBezTo>
                    <a:pt x="17475" y="155"/>
                    <a:pt x="17317" y="1"/>
                    <a:pt x="1712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4396095" y="2073455"/>
              <a:ext cx="440434" cy="23621"/>
            </a:xfrm>
            <a:custGeom>
              <a:rect b="b" l="l" r="r" t="t"/>
              <a:pathLst>
                <a:path extrusionOk="0" h="697" w="12996">
                  <a:moveTo>
                    <a:pt x="348" y="0"/>
                  </a:moveTo>
                  <a:cubicBezTo>
                    <a:pt x="157" y="0"/>
                    <a:pt x="1" y="154"/>
                    <a:pt x="1" y="348"/>
                  </a:cubicBezTo>
                  <a:cubicBezTo>
                    <a:pt x="1" y="539"/>
                    <a:pt x="157" y="696"/>
                    <a:pt x="348" y="696"/>
                  </a:cubicBezTo>
                  <a:lnTo>
                    <a:pt x="12648" y="696"/>
                  </a:lnTo>
                  <a:cubicBezTo>
                    <a:pt x="12842" y="696"/>
                    <a:pt x="12996" y="539"/>
                    <a:pt x="12996" y="348"/>
                  </a:cubicBezTo>
                  <a:cubicBezTo>
                    <a:pt x="12996" y="154"/>
                    <a:pt x="12842" y="0"/>
                    <a:pt x="1264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4867257" y="2073455"/>
              <a:ext cx="121089" cy="23621"/>
            </a:xfrm>
            <a:custGeom>
              <a:rect b="b" l="l" r="r" t="t"/>
              <a:pathLst>
                <a:path extrusionOk="0" h="697" w="3573">
                  <a:moveTo>
                    <a:pt x="349" y="0"/>
                  </a:moveTo>
                  <a:cubicBezTo>
                    <a:pt x="158" y="0"/>
                    <a:pt x="0" y="154"/>
                    <a:pt x="0" y="348"/>
                  </a:cubicBezTo>
                  <a:cubicBezTo>
                    <a:pt x="0" y="539"/>
                    <a:pt x="158" y="696"/>
                    <a:pt x="349" y="696"/>
                  </a:cubicBezTo>
                  <a:lnTo>
                    <a:pt x="3225" y="696"/>
                  </a:lnTo>
                  <a:cubicBezTo>
                    <a:pt x="3415" y="696"/>
                    <a:pt x="3573" y="539"/>
                    <a:pt x="3573" y="348"/>
                  </a:cubicBezTo>
                  <a:cubicBezTo>
                    <a:pt x="3573" y="154"/>
                    <a:pt x="3415" y="0"/>
                    <a:pt x="322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4396095" y="2143170"/>
              <a:ext cx="196155" cy="23621"/>
            </a:xfrm>
            <a:custGeom>
              <a:rect b="b" l="l" r="r" t="t"/>
              <a:pathLst>
                <a:path extrusionOk="0" h="697" w="5788">
                  <a:moveTo>
                    <a:pt x="348" y="0"/>
                  </a:moveTo>
                  <a:cubicBezTo>
                    <a:pt x="157" y="0"/>
                    <a:pt x="1" y="154"/>
                    <a:pt x="1" y="349"/>
                  </a:cubicBezTo>
                  <a:cubicBezTo>
                    <a:pt x="1" y="539"/>
                    <a:pt x="157" y="696"/>
                    <a:pt x="348" y="696"/>
                  </a:cubicBezTo>
                  <a:lnTo>
                    <a:pt x="5440" y="696"/>
                  </a:lnTo>
                  <a:cubicBezTo>
                    <a:pt x="5633" y="696"/>
                    <a:pt x="5787" y="539"/>
                    <a:pt x="5787" y="349"/>
                  </a:cubicBezTo>
                  <a:cubicBezTo>
                    <a:pt x="5787" y="154"/>
                    <a:pt x="5633" y="0"/>
                    <a:pt x="544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4633371" y="2143170"/>
              <a:ext cx="354964" cy="23621"/>
            </a:xfrm>
            <a:custGeom>
              <a:rect b="b" l="l" r="r" t="t"/>
              <a:pathLst>
                <a:path extrusionOk="0" h="697" w="10474">
                  <a:moveTo>
                    <a:pt x="349" y="0"/>
                  </a:moveTo>
                  <a:cubicBezTo>
                    <a:pt x="154" y="0"/>
                    <a:pt x="0" y="154"/>
                    <a:pt x="0" y="349"/>
                  </a:cubicBezTo>
                  <a:cubicBezTo>
                    <a:pt x="0" y="539"/>
                    <a:pt x="154" y="696"/>
                    <a:pt x="349" y="696"/>
                  </a:cubicBezTo>
                  <a:lnTo>
                    <a:pt x="10126" y="696"/>
                  </a:lnTo>
                  <a:cubicBezTo>
                    <a:pt x="10316" y="696"/>
                    <a:pt x="10474" y="539"/>
                    <a:pt x="10474" y="349"/>
                  </a:cubicBezTo>
                  <a:cubicBezTo>
                    <a:pt x="10474" y="154"/>
                    <a:pt x="10316" y="0"/>
                    <a:pt x="10126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4396095" y="2212885"/>
              <a:ext cx="383093" cy="23621"/>
            </a:xfrm>
            <a:custGeom>
              <a:rect b="b" l="l" r="r" t="t"/>
              <a:pathLst>
                <a:path extrusionOk="0" h="697" w="11304">
                  <a:moveTo>
                    <a:pt x="348" y="1"/>
                  </a:moveTo>
                  <a:cubicBezTo>
                    <a:pt x="157" y="1"/>
                    <a:pt x="1" y="155"/>
                    <a:pt x="1" y="348"/>
                  </a:cubicBezTo>
                  <a:cubicBezTo>
                    <a:pt x="1" y="539"/>
                    <a:pt x="157" y="697"/>
                    <a:pt x="348" y="697"/>
                  </a:cubicBezTo>
                  <a:lnTo>
                    <a:pt x="10955" y="697"/>
                  </a:lnTo>
                  <a:cubicBezTo>
                    <a:pt x="11149" y="697"/>
                    <a:pt x="11304" y="539"/>
                    <a:pt x="11304" y="348"/>
                  </a:cubicBezTo>
                  <a:cubicBezTo>
                    <a:pt x="11304" y="155"/>
                    <a:pt x="11149" y="1"/>
                    <a:pt x="1095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3860437" y="2224187"/>
              <a:ext cx="397597" cy="163248"/>
            </a:xfrm>
            <a:custGeom>
              <a:rect b="b" l="l" r="r" t="t"/>
              <a:pathLst>
                <a:path extrusionOk="0" h="4817" w="11732">
                  <a:moveTo>
                    <a:pt x="2158" y="0"/>
                  </a:moveTo>
                  <a:cubicBezTo>
                    <a:pt x="967" y="0"/>
                    <a:pt x="0" y="967"/>
                    <a:pt x="0" y="2157"/>
                  </a:cubicBezTo>
                  <a:cubicBezTo>
                    <a:pt x="0" y="3349"/>
                    <a:pt x="967" y="4315"/>
                    <a:pt x="2158" y="4315"/>
                  </a:cubicBezTo>
                  <a:lnTo>
                    <a:pt x="2780" y="4315"/>
                  </a:lnTo>
                  <a:lnTo>
                    <a:pt x="3168" y="4817"/>
                  </a:lnTo>
                  <a:lnTo>
                    <a:pt x="3556" y="4315"/>
                  </a:lnTo>
                  <a:lnTo>
                    <a:pt x="9574" y="4315"/>
                  </a:lnTo>
                  <a:cubicBezTo>
                    <a:pt x="10764" y="4315"/>
                    <a:pt x="11732" y="3349"/>
                    <a:pt x="11732" y="2157"/>
                  </a:cubicBezTo>
                  <a:cubicBezTo>
                    <a:pt x="11732" y="967"/>
                    <a:pt x="10764" y="0"/>
                    <a:pt x="9574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3903073" y="2259638"/>
              <a:ext cx="86826" cy="71813"/>
            </a:xfrm>
            <a:custGeom>
              <a:rect b="b" l="l" r="r" t="t"/>
              <a:pathLst>
                <a:path extrusionOk="0" h="2119" w="2562">
                  <a:moveTo>
                    <a:pt x="687" y="1"/>
                  </a:moveTo>
                  <a:cubicBezTo>
                    <a:pt x="649" y="1"/>
                    <a:pt x="611" y="4"/>
                    <a:pt x="572" y="11"/>
                  </a:cubicBezTo>
                  <a:cubicBezTo>
                    <a:pt x="301" y="58"/>
                    <a:pt x="80" y="282"/>
                    <a:pt x="37" y="553"/>
                  </a:cubicBezTo>
                  <a:cubicBezTo>
                    <a:pt x="0" y="777"/>
                    <a:pt x="80" y="984"/>
                    <a:pt x="221" y="1128"/>
                  </a:cubicBezTo>
                  <a:lnTo>
                    <a:pt x="1161" y="2068"/>
                  </a:lnTo>
                  <a:cubicBezTo>
                    <a:pt x="1194" y="2102"/>
                    <a:pt x="1238" y="2118"/>
                    <a:pt x="1283" y="2118"/>
                  </a:cubicBezTo>
                  <a:cubicBezTo>
                    <a:pt x="1327" y="2118"/>
                    <a:pt x="1371" y="2102"/>
                    <a:pt x="1405" y="2068"/>
                  </a:cubicBezTo>
                  <a:lnTo>
                    <a:pt x="2345" y="1128"/>
                  </a:lnTo>
                  <a:cubicBezTo>
                    <a:pt x="2486" y="984"/>
                    <a:pt x="2562" y="777"/>
                    <a:pt x="2529" y="553"/>
                  </a:cubicBezTo>
                  <a:cubicBezTo>
                    <a:pt x="2486" y="282"/>
                    <a:pt x="2265" y="58"/>
                    <a:pt x="1993" y="11"/>
                  </a:cubicBezTo>
                  <a:cubicBezTo>
                    <a:pt x="1955" y="4"/>
                    <a:pt x="1916" y="1"/>
                    <a:pt x="1879" y="1"/>
                  </a:cubicBezTo>
                  <a:cubicBezTo>
                    <a:pt x="1616" y="1"/>
                    <a:pt x="1390" y="156"/>
                    <a:pt x="1281" y="379"/>
                  </a:cubicBezTo>
                  <a:cubicBezTo>
                    <a:pt x="1176" y="156"/>
                    <a:pt x="950" y="1"/>
                    <a:pt x="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4015729" y="2259638"/>
              <a:ext cx="86894" cy="71813"/>
            </a:xfrm>
            <a:custGeom>
              <a:rect b="b" l="l" r="r" t="t"/>
              <a:pathLst>
                <a:path extrusionOk="0" h="2119" w="2564">
                  <a:moveTo>
                    <a:pt x="688" y="1"/>
                  </a:moveTo>
                  <a:cubicBezTo>
                    <a:pt x="650" y="1"/>
                    <a:pt x="612" y="4"/>
                    <a:pt x="573" y="11"/>
                  </a:cubicBezTo>
                  <a:cubicBezTo>
                    <a:pt x="302" y="58"/>
                    <a:pt x="81" y="282"/>
                    <a:pt x="37" y="553"/>
                  </a:cubicBezTo>
                  <a:cubicBezTo>
                    <a:pt x="1" y="777"/>
                    <a:pt x="81" y="984"/>
                    <a:pt x="221" y="1128"/>
                  </a:cubicBezTo>
                  <a:lnTo>
                    <a:pt x="1161" y="2068"/>
                  </a:lnTo>
                  <a:cubicBezTo>
                    <a:pt x="1195" y="2102"/>
                    <a:pt x="1239" y="2118"/>
                    <a:pt x="1284" y="2118"/>
                  </a:cubicBezTo>
                  <a:cubicBezTo>
                    <a:pt x="1328" y="2118"/>
                    <a:pt x="1372" y="2102"/>
                    <a:pt x="1405" y="2068"/>
                  </a:cubicBezTo>
                  <a:lnTo>
                    <a:pt x="2346" y="1128"/>
                  </a:lnTo>
                  <a:cubicBezTo>
                    <a:pt x="2486" y="984"/>
                    <a:pt x="2563" y="777"/>
                    <a:pt x="2529" y="553"/>
                  </a:cubicBezTo>
                  <a:cubicBezTo>
                    <a:pt x="2486" y="282"/>
                    <a:pt x="2265" y="58"/>
                    <a:pt x="1995" y="11"/>
                  </a:cubicBezTo>
                  <a:cubicBezTo>
                    <a:pt x="1956" y="4"/>
                    <a:pt x="1917" y="1"/>
                    <a:pt x="1880" y="1"/>
                  </a:cubicBezTo>
                  <a:cubicBezTo>
                    <a:pt x="1616" y="1"/>
                    <a:pt x="1390" y="156"/>
                    <a:pt x="1282" y="379"/>
                  </a:cubicBezTo>
                  <a:cubicBezTo>
                    <a:pt x="1176" y="156"/>
                    <a:pt x="951" y="1"/>
                    <a:pt x="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128419" y="2259638"/>
              <a:ext cx="86894" cy="71813"/>
            </a:xfrm>
            <a:custGeom>
              <a:rect b="b" l="l" r="r" t="t"/>
              <a:pathLst>
                <a:path extrusionOk="0" h="2119" w="2564">
                  <a:moveTo>
                    <a:pt x="688" y="1"/>
                  </a:moveTo>
                  <a:cubicBezTo>
                    <a:pt x="650" y="1"/>
                    <a:pt x="612" y="4"/>
                    <a:pt x="573" y="11"/>
                  </a:cubicBezTo>
                  <a:cubicBezTo>
                    <a:pt x="302" y="58"/>
                    <a:pt x="81" y="282"/>
                    <a:pt x="38" y="553"/>
                  </a:cubicBezTo>
                  <a:cubicBezTo>
                    <a:pt x="1" y="777"/>
                    <a:pt x="81" y="984"/>
                    <a:pt x="222" y="1128"/>
                  </a:cubicBezTo>
                  <a:lnTo>
                    <a:pt x="1162" y="2068"/>
                  </a:lnTo>
                  <a:cubicBezTo>
                    <a:pt x="1195" y="2102"/>
                    <a:pt x="1239" y="2118"/>
                    <a:pt x="1284" y="2118"/>
                  </a:cubicBezTo>
                  <a:cubicBezTo>
                    <a:pt x="1328" y="2118"/>
                    <a:pt x="1372" y="2102"/>
                    <a:pt x="1406" y="2068"/>
                  </a:cubicBezTo>
                  <a:lnTo>
                    <a:pt x="2346" y="1128"/>
                  </a:lnTo>
                  <a:cubicBezTo>
                    <a:pt x="2486" y="984"/>
                    <a:pt x="2563" y="777"/>
                    <a:pt x="2530" y="553"/>
                  </a:cubicBezTo>
                  <a:cubicBezTo>
                    <a:pt x="2486" y="282"/>
                    <a:pt x="2265" y="58"/>
                    <a:pt x="1994" y="11"/>
                  </a:cubicBezTo>
                  <a:cubicBezTo>
                    <a:pt x="1955" y="4"/>
                    <a:pt x="1917" y="1"/>
                    <a:pt x="1879" y="1"/>
                  </a:cubicBezTo>
                  <a:cubicBezTo>
                    <a:pt x="1616" y="1"/>
                    <a:pt x="1390" y="156"/>
                    <a:pt x="1282" y="379"/>
                  </a:cubicBezTo>
                  <a:cubicBezTo>
                    <a:pt x="1177" y="156"/>
                    <a:pt x="951" y="1"/>
                    <a:pt x="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4821334" y="3175942"/>
              <a:ext cx="397496" cy="163282"/>
            </a:xfrm>
            <a:custGeom>
              <a:rect b="b" l="l" r="r" t="t"/>
              <a:pathLst>
                <a:path extrusionOk="0" h="4818" w="11729">
                  <a:moveTo>
                    <a:pt x="8564" y="1"/>
                  </a:moveTo>
                  <a:lnTo>
                    <a:pt x="8176" y="503"/>
                  </a:lnTo>
                  <a:lnTo>
                    <a:pt x="2158" y="503"/>
                  </a:lnTo>
                  <a:cubicBezTo>
                    <a:pt x="967" y="503"/>
                    <a:pt x="1" y="1469"/>
                    <a:pt x="1" y="2660"/>
                  </a:cubicBezTo>
                  <a:cubicBezTo>
                    <a:pt x="1" y="3851"/>
                    <a:pt x="967" y="4818"/>
                    <a:pt x="2158" y="4818"/>
                  </a:cubicBezTo>
                  <a:lnTo>
                    <a:pt x="9571" y="4818"/>
                  </a:lnTo>
                  <a:cubicBezTo>
                    <a:pt x="10765" y="4818"/>
                    <a:pt x="11728" y="3851"/>
                    <a:pt x="11728" y="2660"/>
                  </a:cubicBezTo>
                  <a:cubicBezTo>
                    <a:pt x="11728" y="1469"/>
                    <a:pt x="10765" y="503"/>
                    <a:pt x="9571" y="503"/>
                  </a:cubicBezTo>
                  <a:lnTo>
                    <a:pt x="8952" y="503"/>
                  </a:lnTo>
                  <a:lnTo>
                    <a:pt x="8564" y="1"/>
                  </a:ln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4863970" y="3230948"/>
              <a:ext cx="86860" cy="71779"/>
            </a:xfrm>
            <a:custGeom>
              <a:rect b="b" l="l" r="r" t="t"/>
              <a:pathLst>
                <a:path extrusionOk="0" h="2118" w="2563">
                  <a:moveTo>
                    <a:pt x="688" y="0"/>
                  </a:moveTo>
                  <a:cubicBezTo>
                    <a:pt x="650" y="0"/>
                    <a:pt x="612" y="3"/>
                    <a:pt x="572" y="10"/>
                  </a:cubicBezTo>
                  <a:cubicBezTo>
                    <a:pt x="301" y="57"/>
                    <a:pt x="77" y="281"/>
                    <a:pt x="37" y="555"/>
                  </a:cubicBezTo>
                  <a:cubicBezTo>
                    <a:pt x="0" y="779"/>
                    <a:pt x="77" y="987"/>
                    <a:pt x="221" y="1128"/>
                  </a:cubicBezTo>
                  <a:lnTo>
                    <a:pt x="1161" y="2068"/>
                  </a:lnTo>
                  <a:cubicBezTo>
                    <a:pt x="1195" y="2101"/>
                    <a:pt x="1238" y="2118"/>
                    <a:pt x="1282" y="2118"/>
                  </a:cubicBezTo>
                  <a:cubicBezTo>
                    <a:pt x="1325" y="2118"/>
                    <a:pt x="1368" y="2101"/>
                    <a:pt x="1402" y="2068"/>
                  </a:cubicBezTo>
                  <a:lnTo>
                    <a:pt x="2342" y="1128"/>
                  </a:lnTo>
                  <a:cubicBezTo>
                    <a:pt x="2486" y="987"/>
                    <a:pt x="2563" y="779"/>
                    <a:pt x="2529" y="555"/>
                  </a:cubicBezTo>
                  <a:cubicBezTo>
                    <a:pt x="2486" y="281"/>
                    <a:pt x="2265" y="57"/>
                    <a:pt x="1991" y="10"/>
                  </a:cubicBezTo>
                  <a:cubicBezTo>
                    <a:pt x="1952" y="3"/>
                    <a:pt x="1913" y="0"/>
                    <a:pt x="1875" y="0"/>
                  </a:cubicBezTo>
                  <a:cubicBezTo>
                    <a:pt x="1612" y="0"/>
                    <a:pt x="1387" y="156"/>
                    <a:pt x="1281" y="378"/>
                  </a:cubicBezTo>
                  <a:cubicBezTo>
                    <a:pt x="1176" y="156"/>
                    <a:pt x="951" y="0"/>
                    <a:pt x="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4976660" y="3230948"/>
              <a:ext cx="86860" cy="71779"/>
            </a:xfrm>
            <a:custGeom>
              <a:rect b="b" l="l" r="r" t="t"/>
              <a:pathLst>
                <a:path extrusionOk="0" h="2118" w="2563">
                  <a:moveTo>
                    <a:pt x="689" y="0"/>
                  </a:moveTo>
                  <a:cubicBezTo>
                    <a:pt x="651" y="0"/>
                    <a:pt x="612" y="3"/>
                    <a:pt x="573" y="10"/>
                  </a:cubicBezTo>
                  <a:cubicBezTo>
                    <a:pt x="298" y="57"/>
                    <a:pt x="77" y="281"/>
                    <a:pt x="37" y="555"/>
                  </a:cubicBezTo>
                  <a:cubicBezTo>
                    <a:pt x="0" y="779"/>
                    <a:pt x="77" y="987"/>
                    <a:pt x="221" y="1128"/>
                  </a:cubicBezTo>
                  <a:lnTo>
                    <a:pt x="1161" y="2068"/>
                  </a:lnTo>
                  <a:cubicBezTo>
                    <a:pt x="1194" y="2101"/>
                    <a:pt x="1238" y="2118"/>
                    <a:pt x="1282" y="2118"/>
                  </a:cubicBezTo>
                  <a:cubicBezTo>
                    <a:pt x="1325" y="2118"/>
                    <a:pt x="1369" y="2101"/>
                    <a:pt x="1402" y="2068"/>
                  </a:cubicBezTo>
                  <a:lnTo>
                    <a:pt x="2342" y="1128"/>
                  </a:lnTo>
                  <a:cubicBezTo>
                    <a:pt x="2486" y="987"/>
                    <a:pt x="2563" y="779"/>
                    <a:pt x="2529" y="555"/>
                  </a:cubicBezTo>
                  <a:cubicBezTo>
                    <a:pt x="2486" y="281"/>
                    <a:pt x="2265" y="57"/>
                    <a:pt x="1990" y="10"/>
                  </a:cubicBezTo>
                  <a:cubicBezTo>
                    <a:pt x="1951" y="3"/>
                    <a:pt x="1913" y="0"/>
                    <a:pt x="1875" y="0"/>
                  </a:cubicBezTo>
                  <a:cubicBezTo>
                    <a:pt x="1612" y="0"/>
                    <a:pt x="1387" y="156"/>
                    <a:pt x="1282" y="378"/>
                  </a:cubicBezTo>
                  <a:cubicBezTo>
                    <a:pt x="1176" y="156"/>
                    <a:pt x="951" y="0"/>
                    <a:pt x="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5089350" y="3230948"/>
              <a:ext cx="86860" cy="71779"/>
            </a:xfrm>
            <a:custGeom>
              <a:rect b="b" l="l" r="r" t="t"/>
              <a:pathLst>
                <a:path extrusionOk="0" h="2118" w="2563">
                  <a:moveTo>
                    <a:pt x="688" y="0"/>
                  </a:moveTo>
                  <a:cubicBezTo>
                    <a:pt x="650" y="0"/>
                    <a:pt x="611" y="3"/>
                    <a:pt x="572" y="10"/>
                  </a:cubicBezTo>
                  <a:cubicBezTo>
                    <a:pt x="298" y="57"/>
                    <a:pt x="78" y="281"/>
                    <a:pt x="37" y="555"/>
                  </a:cubicBezTo>
                  <a:cubicBezTo>
                    <a:pt x="1" y="779"/>
                    <a:pt x="78" y="987"/>
                    <a:pt x="221" y="1128"/>
                  </a:cubicBezTo>
                  <a:lnTo>
                    <a:pt x="1161" y="2068"/>
                  </a:lnTo>
                  <a:cubicBezTo>
                    <a:pt x="1195" y="2101"/>
                    <a:pt x="1238" y="2118"/>
                    <a:pt x="1282" y="2118"/>
                  </a:cubicBezTo>
                  <a:cubicBezTo>
                    <a:pt x="1325" y="2118"/>
                    <a:pt x="1369" y="2101"/>
                    <a:pt x="1402" y="2068"/>
                  </a:cubicBezTo>
                  <a:lnTo>
                    <a:pt x="2342" y="1128"/>
                  </a:lnTo>
                  <a:cubicBezTo>
                    <a:pt x="2486" y="987"/>
                    <a:pt x="2562" y="779"/>
                    <a:pt x="2529" y="555"/>
                  </a:cubicBezTo>
                  <a:cubicBezTo>
                    <a:pt x="2486" y="281"/>
                    <a:pt x="2265" y="57"/>
                    <a:pt x="1991" y="10"/>
                  </a:cubicBezTo>
                  <a:cubicBezTo>
                    <a:pt x="1951" y="3"/>
                    <a:pt x="1913" y="0"/>
                    <a:pt x="1875" y="0"/>
                  </a:cubicBezTo>
                  <a:cubicBezTo>
                    <a:pt x="1612" y="0"/>
                    <a:pt x="1387" y="156"/>
                    <a:pt x="1282" y="378"/>
                  </a:cubicBezTo>
                  <a:cubicBezTo>
                    <a:pt x="1177" y="156"/>
                    <a:pt x="951" y="0"/>
                    <a:pt x="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5683064" y="1919250"/>
              <a:ext cx="502351" cy="206390"/>
            </a:xfrm>
            <a:custGeom>
              <a:rect b="b" l="l" r="r" t="t"/>
              <a:pathLst>
                <a:path extrusionOk="0" h="6090" w="14823">
                  <a:moveTo>
                    <a:pt x="2726" y="1"/>
                  </a:moveTo>
                  <a:cubicBezTo>
                    <a:pt x="1221" y="1"/>
                    <a:pt x="1" y="1222"/>
                    <a:pt x="1" y="2727"/>
                  </a:cubicBezTo>
                  <a:cubicBezTo>
                    <a:pt x="1" y="4232"/>
                    <a:pt x="1221" y="5453"/>
                    <a:pt x="2726" y="5453"/>
                  </a:cubicBezTo>
                  <a:lnTo>
                    <a:pt x="3509" y="5453"/>
                  </a:lnTo>
                  <a:lnTo>
                    <a:pt x="4001" y="6089"/>
                  </a:lnTo>
                  <a:lnTo>
                    <a:pt x="4492" y="5453"/>
                  </a:lnTo>
                  <a:lnTo>
                    <a:pt x="12096" y="5453"/>
                  </a:lnTo>
                  <a:cubicBezTo>
                    <a:pt x="13601" y="5453"/>
                    <a:pt x="14822" y="4232"/>
                    <a:pt x="14822" y="2727"/>
                  </a:cubicBezTo>
                  <a:cubicBezTo>
                    <a:pt x="14822" y="1222"/>
                    <a:pt x="13601" y="1"/>
                    <a:pt x="12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5721701" y="1948498"/>
              <a:ext cx="124512" cy="124512"/>
            </a:xfrm>
            <a:custGeom>
              <a:rect b="b" l="l" r="r" t="t"/>
              <a:pathLst>
                <a:path extrusionOk="0" h="3674" w="3674">
                  <a:moveTo>
                    <a:pt x="1837" y="1"/>
                  </a:moveTo>
                  <a:cubicBezTo>
                    <a:pt x="823" y="1"/>
                    <a:pt x="1" y="820"/>
                    <a:pt x="1" y="1838"/>
                  </a:cubicBezTo>
                  <a:cubicBezTo>
                    <a:pt x="1" y="2851"/>
                    <a:pt x="823" y="3674"/>
                    <a:pt x="1837" y="3674"/>
                  </a:cubicBezTo>
                  <a:cubicBezTo>
                    <a:pt x="2855" y="3674"/>
                    <a:pt x="3673" y="2851"/>
                    <a:pt x="3673" y="1838"/>
                  </a:cubicBezTo>
                  <a:cubicBezTo>
                    <a:pt x="3673" y="820"/>
                    <a:pt x="2855" y="1"/>
                    <a:pt x="18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5792704" y="1978119"/>
              <a:ext cx="37991" cy="34737"/>
            </a:xfrm>
            <a:custGeom>
              <a:rect b="b" l="l" r="r" t="t"/>
              <a:pathLst>
                <a:path extrusionOk="0" h="1025" w="1121">
                  <a:moveTo>
                    <a:pt x="315" y="1"/>
                  </a:moveTo>
                  <a:cubicBezTo>
                    <a:pt x="221" y="1"/>
                    <a:pt x="129" y="44"/>
                    <a:pt x="70" y="121"/>
                  </a:cubicBezTo>
                  <a:cubicBezTo>
                    <a:pt x="10" y="204"/>
                    <a:pt x="0" y="305"/>
                    <a:pt x="27" y="391"/>
                  </a:cubicBezTo>
                  <a:lnTo>
                    <a:pt x="210" y="970"/>
                  </a:lnTo>
                  <a:cubicBezTo>
                    <a:pt x="222" y="1003"/>
                    <a:pt x="252" y="1024"/>
                    <a:pt x="287" y="1024"/>
                  </a:cubicBezTo>
                  <a:cubicBezTo>
                    <a:pt x="295" y="1024"/>
                    <a:pt x="303" y="1023"/>
                    <a:pt x="311" y="1021"/>
                  </a:cubicBezTo>
                  <a:lnTo>
                    <a:pt x="886" y="836"/>
                  </a:lnTo>
                  <a:cubicBezTo>
                    <a:pt x="973" y="806"/>
                    <a:pt x="1050" y="740"/>
                    <a:pt x="1081" y="643"/>
                  </a:cubicBezTo>
                  <a:cubicBezTo>
                    <a:pt x="1121" y="522"/>
                    <a:pt x="1077" y="385"/>
                    <a:pt x="976" y="308"/>
                  </a:cubicBezTo>
                  <a:cubicBezTo>
                    <a:pt x="921" y="267"/>
                    <a:pt x="858" y="248"/>
                    <a:pt x="796" y="248"/>
                  </a:cubicBezTo>
                  <a:cubicBezTo>
                    <a:pt x="730" y="248"/>
                    <a:pt x="665" y="270"/>
                    <a:pt x="612" y="311"/>
                  </a:cubicBezTo>
                  <a:cubicBezTo>
                    <a:pt x="619" y="181"/>
                    <a:pt x="539" y="57"/>
                    <a:pt x="402" y="13"/>
                  </a:cubicBezTo>
                  <a:cubicBezTo>
                    <a:pt x="373" y="5"/>
                    <a:pt x="344" y="1"/>
                    <a:pt x="315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5735461" y="1978119"/>
              <a:ext cx="38092" cy="34737"/>
            </a:xfrm>
            <a:custGeom>
              <a:rect b="b" l="l" r="r" t="t"/>
              <a:pathLst>
                <a:path extrusionOk="0" h="1025" w="1124">
                  <a:moveTo>
                    <a:pt x="805" y="1"/>
                  </a:moveTo>
                  <a:cubicBezTo>
                    <a:pt x="776" y="1"/>
                    <a:pt x="747" y="5"/>
                    <a:pt x="719" y="13"/>
                  </a:cubicBezTo>
                  <a:cubicBezTo>
                    <a:pt x="582" y="57"/>
                    <a:pt x="505" y="181"/>
                    <a:pt x="508" y="311"/>
                  </a:cubicBezTo>
                  <a:cubicBezTo>
                    <a:pt x="457" y="270"/>
                    <a:pt x="393" y="248"/>
                    <a:pt x="327" y="248"/>
                  </a:cubicBezTo>
                  <a:cubicBezTo>
                    <a:pt x="264" y="248"/>
                    <a:pt x="201" y="267"/>
                    <a:pt x="144" y="308"/>
                  </a:cubicBezTo>
                  <a:cubicBezTo>
                    <a:pt x="43" y="385"/>
                    <a:pt x="0" y="522"/>
                    <a:pt x="40" y="643"/>
                  </a:cubicBezTo>
                  <a:cubicBezTo>
                    <a:pt x="73" y="740"/>
                    <a:pt x="147" y="806"/>
                    <a:pt x="234" y="836"/>
                  </a:cubicBezTo>
                  <a:lnTo>
                    <a:pt x="812" y="1021"/>
                  </a:lnTo>
                  <a:cubicBezTo>
                    <a:pt x="820" y="1023"/>
                    <a:pt x="828" y="1024"/>
                    <a:pt x="835" y="1024"/>
                  </a:cubicBezTo>
                  <a:cubicBezTo>
                    <a:pt x="868" y="1024"/>
                    <a:pt x="899" y="1003"/>
                    <a:pt x="910" y="970"/>
                  </a:cubicBezTo>
                  <a:lnTo>
                    <a:pt x="1097" y="391"/>
                  </a:lnTo>
                  <a:cubicBezTo>
                    <a:pt x="1124" y="305"/>
                    <a:pt x="1114" y="204"/>
                    <a:pt x="1050" y="121"/>
                  </a:cubicBezTo>
                  <a:cubicBezTo>
                    <a:pt x="994" y="44"/>
                    <a:pt x="900" y="1"/>
                    <a:pt x="805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5751864" y="2023804"/>
              <a:ext cx="64188" cy="32196"/>
            </a:xfrm>
            <a:custGeom>
              <a:rect b="b" l="l" r="r" t="t"/>
              <a:pathLst>
                <a:path extrusionOk="0" h="950" w="1894">
                  <a:moveTo>
                    <a:pt x="1" y="0"/>
                  </a:moveTo>
                  <a:cubicBezTo>
                    <a:pt x="1" y="525"/>
                    <a:pt x="426" y="950"/>
                    <a:pt x="947" y="950"/>
                  </a:cubicBezTo>
                  <a:cubicBezTo>
                    <a:pt x="1472" y="950"/>
                    <a:pt x="1894" y="525"/>
                    <a:pt x="1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873739" y="1948498"/>
              <a:ext cx="124512" cy="124512"/>
            </a:xfrm>
            <a:custGeom>
              <a:rect b="b" l="l" r="r" t="t"/>
              <a:pathLst>
                <a:path extrusionOk="0" h="3674" w="3674">
                  <a:moveTo>
                    <a:pt x="1837" y="1"/>
                  </a:moveTo>
                  <a:cubicBezTo>
                    <a:pt x="824" y="1"/>
                    <a:pt x="1" y="820"/>
                    <a:pt x="1" y="1838"/>
                  </a:cubicBezTo>
                  <a:cubicBezTo>
                    <a:pt x="1" y="2851"/>
                    <a:pt x="824" y="3674"/>
                    <a:pt x="1837" y="3674"/>
                  </a:cubicBezTo>
                  <a:cubicBezTo>
                    <a:pt x="2851" y="3674"/>
                    <a:pt x="3674" y="2851"/>
                    <a:pt x="3674" y="1838"/>
                  </a:cubicBezTo>
                  <a:cubicBezTo>
                    <a:pt x="3674" y="820"/>
                    <a:pt x="2851" y="1"/>
                    <a:pt x="18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944708" y="1978119"/>
              <a:ext cx="38025" cy="34737"/>
            </a:xfrm>
            <a:custGeom>
              <a:rect b="b" l="l" r="r" t="t"/>
              <a:pathLst>
                <a:path extrusionOk="0" h="1025" w="1122">
                  <a:moveTo>
                    <a:pt x="316" y="1"/>
                  </a:moveTo>
                  <a:cubicBezTo>
                    <a:pt x="222" y="1"/>
                    <a:pt x="130" y="44"/>
                    <a:pt x="71" y="121"/>
                  </a:cubicBezTo>
                  <a:cubicBezTo>
                    <a:pt x="11" y="204"/>
                    <a:pt x="0" y="305"/>
                    <a:pt x="28" y="391"/>
                  </a:cubicBezTo>
                  <a:lnTo>
                    <a:pt x="212" y="970"/>
                  </a:lnTo>
                  <a:cubicBezTo>
                    <a:pt x="222" y="1003"/>
                    <a:pt x="253" y="1024"/>
                    <a:pt x="288" y="1024"/>
                  </a:cubicBezTo>
                  <a:cubicBezTo>
                    <a:pt x="296" y="1024"/>
                    <a:pt x="304" y="1023"/>
                    <a:pt x="312" y="1021"/>
                  </a:cubicBezTo>
                  <a:lnTo>
                    <a:pt x="887" y="836"/>
                  </a:lnTo>
                  <a:cubicBezTo>
                    <a:pt x="974" y="806"/>
                    <a:pt x="1051" y="740"/>
                    <a:pt x="1081" y="643"/>
                  </a:cubicBezTo>
                  <a:cubicBezTo>
                    <a:pt x="1121" y="522"/>
                    <a:pt x="1078" y="385"/>
                    <a:pt x="977" y="308"/>
                  </a:cubicBezTo>
                  <a:cubicBezTo>
                    <a:pt x="922" y="267"/>
                    <a:pt x="859" y="248"/>
                    <a:pt x="797" y="248"/>
                  </a:cubicBezTo>
                  <a:cubicBezTo>
                    <a:pt x="731" y="248"/>
                    <a:pt x="666" y="270"/>
                    <a:pt x="613" y="311"/>
                  </a:cubicBezTo>
                  <a:cubicBezTo>
                    <a:pt x="616" y="181"/>
                    <a:pt x="539" y="57"/>
                    <a:pt x="402" y="13"/>
                  </a:cubicBezTo>
                  <a:cubicBezTo>
                    <a:pt x="374" y="5"/>
                    <a:pt x="344" y="1"/>
                    <a:pt x="316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5887465" y="1978119"/>
              <a:ext cx="38126" cy="34737"/>
            </a:xfrm>
            <a:custGeom>
              <a:rect b="b" l="l" r="r" t="t"/>
              <a:pathLst>
                <a:path extrusionOk="0" h="1025" w="1125">
                  <a:moveTo>
                    <a:pt x="806" y="1"/>
                  </a:moveTo>
                  <a:cubicBezTo>
                    <a:pt x="777" y="1"/>
                    <a:pt x="748" y="5"/>
                    <a:pt x="720" y="13"/>
                  </a:cubicBezTo>
                  <a:cubicBezTo>
                    <a:pt x="582" y="57"/>
                    <a:pt x="505" y="181"/>
                    <a:pt x="508" y="311"/>
                  </a:cubicBezTo>
                  <a:cubicBezTo>
                    <a:pt x="457" y="270"/>
                    <a:pt x="393" y="248"/>
                    <a:pt x="327" y="248"/>
                  </a:cubicBezTo>
                  <a:cubicBezTo>
                    <a:pt x="265" y="248"/>
                    <a:pt x="201" y="267"/>
                    <a:pt x="144" y="308"/>
                  </a:cubicBezTo>
                  <a:cubicBezTo>
                    <a:pt x="44" y="385"/>
                    <a:pt x="0" y="522"/>
                    <a:pt x="40" y="643"/>
                  </a:cubicBezTo>
                  <a:cubicBezTo>
                    <a:pt x="74" y="740"/>
                    <a:pt x="147" y="806"/>
                    <a:pt x="235" y="836"/>
                  </a:cubicBezTo>
                  <a:lnTo>
                    <a:pt x="814" y="1021"/>
                  </a:lnTo>
                  <a:cubicBezTo>
                    <a:pt x="821" y="1023"/>
                    <a:pt x="829" y="1024"/>
                    <a:pt x="836" y="1024"/>
                  </a:cubicBezTo>
                  <a:cubicBezTo>
                    <a:pt x="869" y="1024"/>
                    <a:pt x="899" y="1003"/>
                    <a:pt x="910" y="970"/>
                  </a:cubicBezTo>
                  <a:lnTo>
                    <a:pt x="1098" y="391"/>
                  </a:lnTo>
                  <a:cubicBezTo>
                    <a:pt x="1124" y="305"/>
                    <a:pt x="1115" y="204"/>
                    <a:pt x="1050" y="121"/>
                  </a:cubicBezTo>
                  <a:cubicBezTo>
                    <a:pt x="995" y="44"/>
                    <a:pt x="901" y="1"/>
                    <a:pt x="806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5903903" y="2023804"/>
              <a:ext cx="64222" cy="32196"/>
            </a:xfrm>
            <a:custGeom>
              <a:rect b="b" l="l" r="r" t="t"/>
              <a:pathLst>
                <a:path extrusionOk="0" h="950" w="1895">
                  <a:moveTo>
                    <a:pt x="0" y="0"/>
                  </a:moveTo>
                  <a:cubicBezTo>
                    <a:pt x="0" y="525"/>
                    <a:pt x="425" y="950"/>
                    <a:pt x="947" y="950"/>
                  </a:cubicBezTo>
                  <a:cubicBezTo>
                    <a:pt x="1473" y="950"/>
                    <a:pt x="1894" y="525"/>
                    <a:pt x="1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6025743" y="1948498"/>
              <a:ext cx="124512" cy="124512"/>
            </a:xfrm>
            <a:custGeom>
              <a:rect b="b" l="l" r="r" t="t"/>
              <a:pathLst>
                <a:path extrusionOk="0" h="3674" w="3674">
                  <a:moveTo>
                    <a:pt x="1838" y="1"/>
                  </a:moveTo>
                  <a:cubicBezTo>
                    <a:pt x="824" y="1"/>
                    <a:pt x="1" y="820"/>
                    <a:pt x="1" y="1838"/>
                  </a:cubicBezTo>
                  <a:cubicBezTo>
                    <a:pt x="1" y="2851"/>
                    <a:pt x="824" y="3674"/>
                    <a:pt x="1838" y="3674"/>
                  </a:cubicBezTo>
                  <a:cubicBezTo>
                    <a:pt x="2851" y="3674"/>
                    <a:pt x="3674" y="2851"/>
                    <a:pt x="3674" y="1838"/>
                  </a:cubicBezTo>
                  <a:cubicBezTo>
                    <a:pt x="3674" y="820"/>
                    <a:pt x="2851" y="1"/>
                    <a:pt x="183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6096746" y="1978119"/>
              <a:ext cx="38025" cy="34737"/>
            </a:xfrm>
            <a:custGeom>
              <a:rect b="b" l="l" r="r" t="t"/>
              <a:pathLst>
                <a:path extrusionOk="0" h="1025" w="1122">
                  <a:moveTo>
                    <a:pt x="315" y="1"/>
                  </a:moveTo>
                  <a:cubicBezTo>
                    <a:pt x="220" y="1"/>
                    <a:pt x="127" y="44"/>
                    <a:pt x="70" y="121"/>
                  </a:cubicBezTo>
                  <a:cubicBezTo>
                    <a:pt x="10" y="204"/>
                    <a:pt x="1" y="305"/>
                    <a:pt x="27" y="391"/>
                  </a:cubicBezTo>
                  <a:lnTo>
                    <a:pt x="211" y="970"/>
                  </a:lnTo>
                  <a:cubicBezTo>
                    <a:pt x="222" y="1003"/>
                    <a:pt x="253" y="1024"/>
                    <a:pt x="287" y="1024"/>
                  </a:cubicBezTo>
                  <a:cubicBezTo>
                    <a:pt x="295" y="1024"/>
                    <a:pt x="303" y="1023"/>
                    <a:pt x="311" y="1021"/>
                  </a:cubicBezTo>
                  <a:lnTo>
                    <a:pt x="887" y="836"/>
                  </a:lnTo>
                  <a:cubicBezTo>
                    <a:pt x="974" y="806"/>
                    <a:pt x="1051" y="740"/>
                    <a:pt x="1081" y="643"/>
                  </a:cubicBezTo>
                  <a:cubicBezTo>
                    <a:pt x="1121" y="522"/>
                    <a:pt x="1077" y="385"/>
                    <a:pt x="977" y="308"/>
                  </a:cubicBezTo>
                  <a:cubicBezTo>
                    <a:pt x="922" y="267"/>
                    <a:pt x="859" y="248"/>
                    <a:pt x="797" y="248"/>
                  </a:cubicBezTo>
                  <a:cubicBezTo>
                    <a:pt x="731" y="248"/>
                    <a:pt x="666" y="270"/>
                    <a:pt x="612" y="311"/>
                  </a:cubicBezTo>
                  <a:cubicBezTo>
                    <a:pt x="615" y="181"/>
                    <a:pt x="539" y="57"/>
                    <a:pt x="402" y="13"/>
                  </a:cubicBezTo>
                  <a:cubicBezTo>
                    <a:pt x="374" y="5"/>
                    <a:pt x="344" y="1"/>
                    <a:pt x="315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6039503" y="1978119"/>
              <a:ext cx="38126" cy="34737"/>
            </a:xfrm>
            <a:custGeom>
              <a:rect b="b" l="l" r="r" t="t"/>
              <a:pathLst>
                <a:path extrusionOk="0" h="1025" w="1125">
                  <a:moveTo>
                    <a:pt x="806" y="1"/>
                  </a:moveTo>
                  <a:cubicBezTo>
                    <a:pt x="776" y="1"/>
                    <a:pt x="747" y="5"/>
                    <a:pt x="719" y="13"/>
                  </a:cubicBezTo>
                  <a:cubicBezTo>
                    <a:pt x="582" y="57"/>
                    <a:pt x="505" y="181"/>
                    <a:pt x="509" y="311"/>
                  </a:cubicBezTo>
                  <a:cubicBezTo>
                    <a:pt x="457" y="270"/>
                    <a:pt x="393" y="248"/>
                    <a:pt x="327" y="248"/>
                  </a:cubicBezTo>
                  <a:cubicBezTo>
                    <a:pt x="265" y="248"/>
                    <a:pt x="201" y="267"/>
                    <a:pt x="144" y="308"/>
                  </a:cubicBezTo>
                  <a:cubicBezTo>
                    <a:pt x="44" y="385"/>
                    <a:pt x="0" y="522"/>
                    <a:pt x="41" y="643"/>
                  </a:cubicBezTo>
                  <a:cubicBezTo>
                    <a:pt x="73" y="740"/>
                    <a:pt x="147" y="806"/>
                    <a:pt x="234" y="836"/>
                  </a:cubicBezTo>
                  <a:lnTo>
                    <a:pt x="813" y="1021"/>
                  </a:lnTo>
                  <a:cubicBezTo>
                    <a:pt x="820" y="1023"/>
                    <a:pt x="828" y="1024"/>
                    <a:pt x="836" y="1024"/>
                  </a:cubicBezTo>
                  <a:cubicBezTo>
                    <a:pt x="868" y="1024"/>
                    <a:pt x="899" y="1003"/>
                    <a:pt x="910" y="970"/>
                  </a:cubicBezTo>
                  <a:lnTo>
                    <a:pt x="1097" y="391"/>
                  </a:lnTo>
                  <a:cubicBezTo>
                    <a:pt x="1124" y="305"/>
                    <a:pt x="1114" y="204"/>
                    <a:pt x="1050" y="121"/>
                  </a:cubicBezTo>
                  <a:cubicBezTo>
                    <a:pt x="994" y="44"/>
                    <a:pt x="900" y="1"/>
                    <a:pt x="806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6055941" y="2023804"/>
              <a:ext cx="64188" cy="32196"/>
            </a:xfrm>
            <a:custGeom>
              <a:rect b="b" l="l" r="r" t="t"/>
              <a:pathLst>
                <a:path extrusionOk="0" h="950" w="1894">
                  <a:moveTo>
                    <a:pt x="0" y="0"/>
                  </a:moveTo>
                  <a:cubicBezTo>
                    <a:pt x="0" y="525"/>
                    <a:pt x="425" y="950"/>
                    <a:pt x="947" y="950"/>
                  </a:cubicBezTo>
                  <a:cubicBezTo>
                    <a:pt x="1472" y="950"/>
                    <a:pt x="1893" y="525"/>
                    <a:pt x="1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 rot="-3863488">
              <a:off x="5836498" y="4227707"/>
              <a:ext cx="151179" cy="250321"/>
            </a:xfrm>
            <a:custGeom>
              <a:rect b="b" l="l" r="r" t="t"/>
              <a:pathLst>
                <a:path extrusionOk="0" h="7386" w="4461">
                  <a:moveTo>
                    <a:pt x="630" y="1"/>
                  </a:moveTo>
                  <a:lnTo>
                    <a:pt x="138" y="232"/>
                  </a:lnTo>
                  <a:cubicBezTo>
                    <a:pt x="45" y="275"/>
                    <a:pt x="1" y="389"/>
                    <a:pt x="48" y="486"/>
                  </a:cubicBezTo>
                  <a:lnTo>
                    <a:pt x="3102" y="6976"/>
                  </a:lnTo>
                  <a:cubicBezTo>
                    <a:pt x="3189" y="7163"/>
                    <a:pt x="3349" y="7306"/>
                    <a:pt x="3547" y="7370"/>
                  </a:cubicBezTo>
                  <a:lnTo>
                    <a:pt x="3577" y="7380"/>
                  </a:lnTo>
                  <a:cubicBezTo>
                    <a:pt x="3589" y="7384"/>
                    <a:pt x="3601" y="7386"/>
                    <a:pt x="3613" y="7386"/>
                  </a:cubicBezTo>
                  <a:cubicBezTo>
                    <a:pt x="3633" y="7386"/>
                    <a:pt x="3652" y="7381"/>
                    <a:pt x="3670" y="7373"/>
                  </a:cubicBezTo>
                  <a:lnTo>
                    <a:pt x="4460" y="7002"/>
                  </a:lnTo>
                  <a:lnTo>
                    <a:pt x="4423" y="6952"/>
                  </a:lnTo>
                  <a:cubicBezTo>
                    <a:pt x="4082" y="6919"/>
                    <a:pt x="3784" y="6708"/>
                    <a:pt x="3641" y="6397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5" name="Google Shape;1525;p34"/>
            <p:cNvGrpSpPr/>
            <p:nvPr/>
          </p:nvGrpSpPr>
          <p:grpSpPr>
            <a:xfrm>
              <a:off x="2770475" y="2218655"/>
              <a:ext cx="357488" cy="357451"/>
              <a:chOff x="5883500" y="2895830"/>
              <a:chExt cx="357488" cy="357451"/>
            </a:xfrm>
          </p:grpSpPr>
          <p:sp>
            <p:nvSpPr>
              <p:cNvPr id="1526" name="Google Shape;1526;p34"/>
              <p:cNvSpPr/>
              <p:nvPr/>
            </p:nvSpPr>
            <p:spPr>
              <a:xfrm>
                <a:off x="5959112" y="3001470"/>
                <a:ext cx="206356" cy="170568"/>
              </a:xfrm>
              <a:custGeom>
                <a:rect b="b" l="l" r="r" t="t"/>
                <a:pathLst>
                  <a:path extrusionOk="0" h="5033" w="6089">
                    <a:moveTo>
                      <a:pt x="1634" y="0"/>
                    </a:moveTo>
                    <a:cubicBezTo>
                      <a:pt x="1544" y="0"/>
                      <a:pt x="1452" y="8"/>
                      <a:pt x="1358" y="24"/>
                    </a:cubicBezTo>
                    <a:cubicBezTo>
                      <a:pt x="710" y="135"/>
                      <a:pt x="185" y="666"/>
                      <a:pt x="84" y="1316"/>
                    </a:cubicBezTo>
                    <a:cubicBezTo>
                      <a:pt x="0" y="1847"/>
                      <a:pt x="185" y="2342"/>
                      <a:pt x="522" y="2680"/>
                    </a:cubicBezTo>
                    <a:lnTo>
                      <a:pt x="2757" y="4915"/>
                    </a:lnTo>
                    <a:cubicBezTo>
                      <a:pt x="2836" y="4993"/>
                      <a:pt x="2939" y="5033"/>
                      <a:pt x="3043" y="5033"/>
                    </a:cubicBezTo>
                    <a:cubicBezTo>
                      <a:pt x="3147" y="5033"/>
                      <a:pt x="3251" y="4993"/>
                      <a:pt x="3332" y="4915"/>
                    </a:cubicBezTo>
                    <a:lnTo>
                      <a:pt x="5564" y="2680"/>
                    </a:lnTo>
                    <a:cubicBezTo>
                      <a:pt x="5905" y="2342"/>
                      <a:pt x="6089" y="1847"/>
                      <a:pt x="6005" y="1316"/>
                    </a:cubicBezTo>
                    <a:cubicBezTo>
                      <a:pt x="5901" y="666"/>
                      <a:pt x="5379" y="135"/>
                      <a:pt x="4730" y="24"/>
                    </a:cubicBezTo>
                    <a:cubicBezTo>
                      <a:pt x="4637" y="8"/>
                      <a:pt x="4545" y="0"/>
                      <a:pt x="4455" y="0"/>
                    </a:cubicBezTo>
                    <a:cubicBezTo>
                      <a:pt x="3830" y="0"/>
                      <a:pt x="3295" y="368"/>
                      <a:pt x="3044" y="897"/>
                    </a:cubicBezTo>
                    <a:cubicBezTo>
                      <a:pt x="2790" y="368"/>
                      <a:pt x="2258" y="0"/>
                      <a:pt x="1634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4"/>
              <p:cNvSpPr/>
              <p:nvPr/>
            </p:nvSpPr>
            <p:spPr>
              <a:xfrm>
                <a:off x="6058313" y="2895830"/>
                <a:ext cx="7862" cy="37753"/>
              </a:xfrm>
              <a:custGeom>
                <a:rect b="b" l="l" r="r" t="t"/>
                <a:pathLst>
                  <a:path extrusionOk="0" h="1114" w="232">
                    <a:moveTo>
                      <a:pt x="117" y="0"/>
                    </a:moveTo>
                    <a:cubicBezTo>
                      <a:pt x="54" y="0"/>
                      <a:pt x="0" y="54"/>
                      <a:pt x="0" y="117"/>
                    </a:cubicBezTo>
                    <a:lnTo>
                      <a:pt x="0" y="997"/>
                    </a:lnTo>
                    <a:cubicBezTo>
                      <a:pt x="0" y="1061"/>
                      <a:pt x="54" y="1114"/>
                      <a:pt x="117" y="1114"/>
                    </a:cubicBezTo>
                    <a:cubicBezTo>
                      <a:pt x="181" y="1114"/>
                      <a:pt x="231" y="1061"/>
                      <a:pt x="231" y="997"/>
                    </a:cubicBezTo>
                    <a:lnTo>
                      <a:pt x="231" y="117"/>
                    </a:lnTo>
                    <a:cubicBezTo>
                      <a:pt x="231" y="54"/>
                      <a:pt x="181" y="0"/>
                      <a:pt x="11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4"/>
              <p:cNvSpPr/>
              <p:nvPr/>
            </p:nvSpPr>
            <p:spPr>
              <a:xfrm>
                <a:off x="6058313" y="3215629"/>
                <a:ext cx="7862" cy="37652"/>
              </a:xfrm>
              <a:custGeom>
                <a:rect b="b" l="l" r="r" t="t"/>
                <a:pathLst>
                  <a:path extrusionOk="0" h="1111" w="232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994"/>
                    </a:lnTo>
                    <a:cubicBezTo>
                      <a:pt x="0" y="1061"/>
                      <a:pt x="54" y="1111"/>
                      <a:pt x="117" y="1111"/>
                    </a:cubicBezTo>
                    <a:cubicBezTo>
                      <a:pt x="181" y="1111"/>
                      <a:pt x="231" y="1061"/>
                      <a:pt x="231" y="994"/>
                    </a:cubicBezTo>
                    <a:lnTo>
                      <a:pt x="231" y="118"/>
                    </a:lnTo>
                    <a:cubicBezTo>
                      <a:pt x="231" y="51"/>
                      <a:pt x="181" y="0"/>
                      <a:pt x="11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6203302" y="3070642"/>
                <a:ext cx="37686" cy="7829"/>
              </a:xfrm>
              <a:custGeom>
                <a:rect b="b" l="l" r="r" t="t"/>
                <a:pathLst>
                  <a:path extrusionOk="0" h="231" w="1112">
                    <a:moveTo>
                      <a:pt x="118" y="0"/>
                    </a:moveTo>
                    <a:cubicBezTo>
                      <a:pt x="51" y="0"/>
                      <a:pt x="0" y="54"/>
                      <a:pt x="0" y="117"/>
                    </a:cubicBezTo>
                    <a:cubicBezTo>
                      <a:pt x="0" y="181"/>
                      <a:pt x="51" y="231"/>
                      <a:pt x="118" y="231"/>
                    </a:cubicBezTo>
                    <a:lnTo>
                      <a:pt x="994" y="231"/>
                    </a:lnTo>
                    <a:cubicBezTo>
                      <a:pt x="1061" y="231"/>
                      <a:pt x="1111" y="181"/>
                      <a:pt x="1111" y="117"/>
                    </a:cubicBezTo>
                    <a:cubicBezTo>
                      <a:pt x="1111" y="54"/>
                      <a:pt x="1061" y="0"/>
                      <a:pt x="994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4"/>
              <p:cNvSpPr/>
              <p:nvPr/>
            </p:nvSpPr>
            <p:spPr>
              <a:xfrm>
                <a:off x="5883500" y="3070642"/>
                <a:ext cx="37787" cy="7829"/>
              </a:xfrm>
              <a:custGeom>
                <a:rect b="b" l="l" r="r" t="t"/>
                <a:pathLst>
                  <a:path extrusionOk="0" h="231" w="1115">
                    <a:moveTo>
                      <a:pt x="117" y="0"/>
                    </a:moveTo>
                    <a:cubicBezTo>
                      <a:pt x="54" y="0"/>
                      <a:pt x="0" y="54"/>
                      <a:pt x="0" y="117"/>
                    </a:cubicBezTo>
                    <a:cubicBezTo>
                      <a:pt x="0" y="181"/>
                      <a:pt x="54" y="231"/>
                      <a:pt x="117" y="231"/>
                    </a:cubicBezTo>
                    <a:lnTo>
                      <a:pt x="997" y="231"/>
                    </a:lnTo>
                    <a:cubicBezTo>
                      <a:pt x="1061" y="231"/>
                      <a:pt x="1114" y="181"/>
                      <a:pt x="1114" y="117"/>
                    </a:cubicBezTo>
                    <a:cubicBezTo>
                      <a:pt x="1114" y="54"/>
                      <a:pt x="1061" y="0"/>
                      <a:pt x="99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4"/>
              <p:cNvSpPr/>
              <p:nvPr/>
            </p:nvSpPr>
            <p:spPr>
              <a:xfrm>
                <a:off x="5934405" y="2947108"/>
                <a:ext cx="29722" cy="28908"/>
              </a:xfrm>
              <a:custGeom>
                <a:rect b="b" l="l" r="r" t="t"/>
                <a:pathLst>
                  <a:path extrusionOk="0" h="853" w="877">
                    <a:moveTo>
                      <a:pt x="127" y="0"/>
                    </a:moveTo>
                    <a:cubicBezTo>
                      <a:pt x="97" y="0"/>
                      <a:pt x="67" y="11"/>
                      <a:pt x="44" y="33"/>
                    </a:cubicBezTo>
                    <a:cubicBezTo>
                      <a:pt x="0" y="79"/>
                      <a:pt x="0" y="153"/>
                      <a:pt x="44" y="196"/>
                    </a:cubicBezTo>
                    <a:lnTo>
                      <a:pt x="666" y="819"/>
                    </a:lnTo>
                    <a:cubicBezTo>
                      <a:pt x="689" y="842"/>
                      <a:pt x="719" y="852"/>
                      <a:pt x="746" y="852"/>
                    </a:cubicBezTo>
                    <a:cubicBezTo>
                      <a:pt x="776" y="852"/>
                      <a:pt x="806" y="842"/>
                      <a:pt x="829" y="819"/>
                    </a:cubicBezTo>
                    <a:cubicBezTo>
                      <a:pt x="877" y="772"/>
                      <a:pt x="877" y="701"/>
                      <a:pt x="829" y="655"/>
                    </a:cubicBezTo>
                    <a:lnTo>
                      <a:pt x="207" y="33"/>
                    </a:lnTo>
                    <a:cubicBezTo>
                      <a:pt x="186" y="11"/>
                      <a:pt x="157" y="0"/>
                      <a:pt x="12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6160429" y="3173163"/>
                <a:ext cx="29755" cy="29010"/>
              </a:xfrm>
              <a:custGeom>
                <a:rect b="b" l="l" r="r" t="t"/>
                <a:pathLst>
                  <a:path extrusionOk="0" h="856" w="878">
                    <a:moveTo>
                      <a:pt x="129" y="1"/>
                    </a:moveTo>
                    <a:cubicBezTo>
                      <a:pt x="99" y="1"/>
                      <a:pt x="70" y="12"/>
                      <a:pt x="48" y="36"/>
                    </a:cubicBezTo>
                    <a:cubicBezTo>
                      <a:pt x="1" y="80"/>
                      <a:pt x="1" y="153"/>
                      <a:pt x="48" y="200"/>
                    </a:cubicBezTo>
                    <a:lnTo>
                      <a:pt x="667" y="818"/>
                    </a:lnTo>
                    <a:cubicBezTo>
                      <a:pt x="691" y="842"/>
                      <a:pt x="720" y="855"/>
                      <a:pt x="751" y="855"/>
                    </a:cubicBezTo>
                    <a:cubicBezTo>
                      <a:pt x="780" y="855"/>
                      <a:pt x="811" y="842"/>
                      <a:pt x="831" y="818"/>
                    </a:cubicBezTo>
                    <a:cubicBezTo>
                      <a:pt x="878" y="775"/>
                      <a:pt x="878" y="702"/>
                      <a:pt x="831" y="655"/>
                    </a:cubicBezTo>
                    <a:lnTo>
                      <a:pt x="212" y="36"/>
                    </a:lnTo>
                    <a:cubicBezTo>
                      <a:pt x="189" y="12"/>
                      <a:pt x="159" y="1"/>
                      <a:pt x="129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60429" y="2947108"/>
                <a:ext cx="29755" cy="28908"/>
              </a:xfrm>
              <a:custGeom>
                <a:rect b="b" l="l" r="r" t="t"/>
                <a:pathLst>
                  <a:path extrusionOk="0" h="853" w="878">
                    <a:moveTo>
                      <a:pt x="750" y="0"/>
                    </a:moveTo>
                    <a:cubicBezTo>
                      <a:pt x="721" y="0"/>
                      <a:pt x="691" y="11"/>
                      <a:pt x="667" y="33"/>
                    </a:cubicBezTo>
                    <a:lnTo>
                      <a:pt x="48" y="655"/>
                    </a:lnTo>
                    <a:cubicBezTo>
                      <a:pt x="1" y="701"/>
                      <a:pt x="1" y="772"/>
                      <a:pt x="48" y="819"/>
                    </a:cubicBezTo>
                    <a:cubicBezTo>
                      <a:pt x="68" y="842"/>
                      <a:pt x="98" y="852"/>
                      <a:pt x="129" y="852"/>
                    </a:cubicBezTo>
                    <a:cubicBezTo>
                      <a:pt x="158" y="852"/>
                      <a:pt x="189" y="842"/>
                      <a:pt x="212" y="819"/>
                    </a:cubicBezTo>
                    <a:lnTo>
                      <a:pt x="831" y="196"/>
                    </a:lnTo>
                    <a:cubicBezTo>
                      <a:pt x="878" y="153"/>
                      <a:pt x="878" y="79"/>
                      <a:pt x="831" y="33"/>
                    </a:cubicBezTo>
                    <a:cubicBezTo>
                      <a:pt x="809" y="11"/>
                      <a:pt x="780" y="0"/>
                      <a:pt x="75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4"/>
              <p:cNvSpPr/>
              <p:nvPr/>
            </p:nvSpPr>
            <p:spPr>
              <a:xfrm>
                <a:off x="5934405" y="3173163"/>
                <a:ext cx="29722" cy="29010"/>
              </a:xfrm>
              <a:custGeom>
                <a:rect b="b" l="l" r="r" t="t"/>
                <a:pathLst>
                  <a:path extrusionOk="0" h="856" w="877">
                    <a:moveTo>
                      <a:pt x="746" y="1"/>
                    </a:moveTo>
                    <a:cubicBezTo>
                      <a:pt x="717" y="1"/>
                      <a:pt x="687" y="12"/>
                      <a:pt x="666" y="36"/>
                    </a:cubicBezTo>
                    <a:lnTo>
                      <a:pt x="44" y="655"/>
                    </a:lnTo>
                    <a:cubicBezTo>
                      <a:pt x="0" y="702"/>
                      <a:pt x="0" y="775"/>
                      <a:pt x="44" y="818"/>
                    </a:cubicBezTo>
                    <a:cubicBezTo>
                      <a:pt x="67" y="842"/>
                      <a:pt x="97" y="855"/>
                      <a:pt x="127" y="855"/>
                    </a:cubicBezTo>
                    <a:cubicBezTo>
                      <a:pt x="158" y="855"/>
                      <a:pt x="184" y="842"/>
                      <a:pt x="207" y="818"/>
                    </a:cubicBezTo>
                    <a:lnTo>
                      <a:pt x="829" y="200"/>
                    </a:lnTo>
                    <a:cubicBezTo>
                      <a:pt x="877" y="153"/>
                      <a:pt x="877" y="80"/>
                      <a:pt x="829" y="36"/>
                    </a:cubicBezTo>
                    <a:cubicBezTo>
                      <a:pt x="806" y="12"/>
                      <a:pt x="776" y="1"/>
                      <a:pt x="746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5990835" y="2909149"/>
                <a:ext cx="20470" cy="35449"/>
              </a:xfrm>
              <a:custGeom>
                <a:rect b="b" l="l" r="r" t="t"/>
                <a:pathLst>
                  <a:path extrusionOk="0" h="1046" w="604">
                    <a:moveTo>
                      <a:pt x="130" y="1"/>
                    </a:moveTo>
                    <a:cubicBezTo>
                      <a:pt x="116" y="1"/>
                      <a:pt x="102" y="3"/>
                      <a:pt x="88" y="9"/>
                    </a:cubicBezTo>
                    <a:cubicBezTo>
                      <a:pt x="31" y="35"/>
                      <a:pt x="1" y="103"/>
                      <a:pt x="27" y="163"/>
                    </a:cubicBezTo>
                    <a:lnTo>
                      <a:pt x="362" y="972"/>
                    </a:lnTo>
                    <a:cubicBezTo>
                      <a:pt x="382" y="1019"/>
                      <a:pt x="426" y="1046"/>
                      <a:pt x="469" y="1046"/>
                    </a:cubicBezTo>
                    <a:cubicBezTo>
                      <a:pt x="486" y="1046"/>
                      <a:pt x="500" y="1042"/>
                      <a:pt x="516" y="1035"/>
                    </a:cubicBezTo>
                    <a:cubicBezTo>
                      <a:pt x="573" y="1012"/>
                      <a:pt x="603" y="946"/>
                      <a:pt x="577" y="885"/>
                    </a:cubicBezTo>
                    <a:lnTo>
                      <a:pt x="242" y="72"/>
                    </a:lnTo>
                    <a:cubicBezTo>
                      <a:pt x="222" y="28"/>
                      <a:pt x="177" y="1"/>
                      <a:pt x="130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6113285" y="3204581"/>
                <a:ext cx="20334" cy="35449"/>
              </a:xfrm>
              <a:custGeom>
                <a:rect b="b" l="l" r="r" t="t"/>
                <a:pathLst>
                  <a:path extrusionOk="0" h="1046" w="600">
                    <a:moveTo>
                      <a:pt x="130" y="0"/>
                    </a:moveTo>
                    <a:cubicBezTo>
                      <a:pt x="116" y="0"/>
                      <a:pt x="101" y="3"/>
                      <a:pt x="87" y="9"/>
                    </a:cubicBezTo>
                    <a:cubicBezTo>
                      <a:pt x="27" y="36"/>
                      <a:pt x="1" y="102"/>
                      <a:pt x="24" y="163"/>
                    </a:cubicBezTo>
                    <a:lnTo>
                      <a:pt x="362" y="972"/>
                    </a:lnTo>
                    <a:cubicBezTo>
                      <a:pt x="379" y="1019"/>
                      <a:pt x="422" y="1046"/>
                      <a:pt x="469" y="1046"/>
                    </a:cubicBezTo>
                    <a:cubicBezTo>
                      <a:pt x="482" y="1046"/>
                      <a:pt x="499" y="1043"/>
                      <a:pt x="513" y="1035"/>
                    </a:cubicBezTo>
                    <a:cubicBezTo>
                      <a:pt x="573" y="1012"/>
                      <a:pt x="600" y="942"/>
                      <a:pt x="576" y="885"/>
                    </a:cubicBezTo>
                    <a:lnTo>
                      <a:pt x="238" y="72"/>
                    </a:lnTo>
                    <a:cubicBezTo>
                      <a:pt x="221" y="26"/>
                      <a:pt x="176" y="0"/>
                      <a:pt x="13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6191745" y="3003740"/>
                <a:ext cx="36432" cy="19317"/>
              </a:xfrm>
              <a:custGeom>
                <a:rect b="b" l="l" r="r" t="t"/>
                <a:pathLst>
                  <a:path extrusionOk="0" h="570" w="1075">
                    <a:moveTo>
                      <a:pt x="946" y="1"/>
                    </a:moveTo>
                    <a:cubicBezTo>
                      <a:pt x="931" y="1"/>
                      <a:pt x="915" y="4"/>
                      <a:pt x="900" y="11"/>
                    </a:cubicBezTo>
                    <a:lnTo>
                      <a:pt x="88" y="345"/>
                    </a:lnTo>
                    <a:cubicBezTo>
                      <a:pt x="27" y="372"/>
                      <a:pt x="0" y="439"/>
                      <a:pt x="24" y="499"/>
                    </a:cubicBezTo>
                    <a:cubicBezTo>
                      <a:pt x="44" y="543"/>
                      <a:pt x="88" y="569"/>
                      <a:pt x="131" y="569"/>
                    </a:cubicBezTo>
                    <a:cubicBezTo>
                      <a:pt x="148" y="569"/>
                      <a:pt x="161" y="566"/>
                      <a:pt x="178" y="559"/>
                    </a:cubicBezTo>
                    <a:lnTo>
                      <a:pt x="988" y="225"/>
                    </a:lnTo>
                    <a:cubicBezTo>
                      <a:pt x="1048" y="198"/>
                      <a:pt x="1074" y="131"/>
                      <a:pt x="1051" y="71"/>
                    </a:cubicBezTo>
                    <a:cubicBezTo>
                      <a:pt x="1034" y="28"/>
                      <a:pt x="991" y="1"/>
                      <a:pt x="946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4"/>
              <p:cNvSpPr/>
              <p:nvPr/>
            </p:nvSpPr>
            <p:spPr>
              <a:xfrm>
                <a:off x="5896311" y="3126122"/>
                <a:ext cx="36533" cy="19250"/>
              </a:xfrm>
              <a:custGeom>
                <a:rect b="b" l="l" r="r" t="t"/>
                <a:pathLst>
                  <a:path extrusionOk="0" h="568" w="1078">
                    <a:moveTo>
                      <a:pt x="945" y="1"/>
                    </a:moveTo>
                    <a:cubicBezTo>
                      <a:pt x="930" y="1"/>
                      <a:pt x="915" y="3"/>
                      <a:pt x="900" y="9"/>
                    </a:cubicBezTo>
                    <a:lnTo>
                      <a:pt x="87" y="347"/>
                    </a:lnTo>
                    <a:cubicBezTo>
                      <a:pt x="27" y="370"/>
                      <a:pt x="0" y="437"/>
                      <a:pt x="24" y="497"/>
                    </a:cubicBezTo>
                    <a:cubicBezTo>
                      <a:pt x="44" y="540"/>
                      <a:pt x="87" y="568"/>
                      <a:pt x="131" y="568"/>
                    </a:cubicBezTo>
                    <a:cubicBezTo>
                      <a:pt x="147" y="568"/>
                      <a:pt x="161" y="568"/>
                      <a:pt x="178" y="561"/>
                    </a:cubicBezTo>
                    <a:lnTo>
                      <a:pt x="987" y="223"/>
                    </a:lnTo>
                    <a:cubicBezTo>
                      <a:pt x="1047" y="199"/>
                      <a:pt x="1078" y="133"/>
                      <a:pt x="1050" y="72"/>
                    </a:cubicBezTo>
                    <a:cubicBezTo>
                      <a:pt x="1033" y="27"/>
                      <a:pt x="990" y="1"/>
                      <a:pt x="945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>
                <a:off x="5896311" y="3003740"/>
                <a:ext cx="36533" cy="19317"/>
              </a:xfrm>
              <a:custGeom>
                <a:rect b="b" l="l" r="r" t="t"/>
                <a:pathLst>
                  <a:path extrusionOk="0" h="570" w="1078">
                    <a:moveTo>
                      <a:pt x="132" y="1"/>
                    </a:moveTo>
                    <a:cubicBezTo>
                      <a:pt x="86" y="1"/>
                      <a:pt x="44" y="28"/>
                      <a:pt x="24" y="71"/>
                    </a:cubicBezTo>
                    <a:cubicBezTo>
                      <a:pt x="0" y="131"/>
                      <a:pt x="27" y="198"/>
                      <a:pt x="87" y="225"/>
                    </a:cubicBezTo>
                    <a:lnTo>
                      <a:pt x="900" y="559"/>
                    </a:lnTo>
                    <a:cubicBezTo>
                      <a:pt x="914" y="566"/>
                      <a:pt x="930" y="569"/>
                      <a:pt x="944" y="569"/>
                    </a:cubicBezTo>
                    <a:cubicBezTo>
                      <a:pt x="990" y="569"/>
                      <a:pt x="1034" y="543"/>
                      <a:pt x="1050" y="499"/>
                    </a:cubicBezTo>
                    <a:cubicBezTo>
                      <a:pt x="1078" y="439"/>
                      <a:pt x="1047" y="372"/>
                      <a:pt x="987" y="345"/>
                    </a:cubicBezTo>
                    <a:lnTo>
                      <a:pt x="178" y="11"/>
                    </a:lnTo>
                    <a:cubicBezTo>
                      <a:pt x="162" y="4"/>
                      <a:pt x="147" y="1"/>
                      <a:pt x="132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6191745" y="3126122"/>
                <a:ext cx="36432" cy="19250"/>
              </a:xfrm>
              <a:custGeom>
                <a:rect b="b" l="l" r="r" t="t"/>
                <a:pathLst>
                  <a:path extrusionOk="0" h="568" w="1075">
                    <a:moveTo>
                      <a:pt x="133" y="1"/>
                    </a:moveTo>
                    <a:cubicBezTo>
                      <a:pt x="87" y="1"/>
                      <a:pt x="44" y="27"/>
                      <a:pt x="24" y="72"/>
                    </a:cubicBezTo>
                    <a:cubicBezTo>
                      <a:pt x="0" y="133"/>
                      <a:pt x="27" y="199"/>
                      <a:pt x="88" y="223"/>
                    </a:cubicBezTo>
                    <a:lnTo>
                      <a:pt x="900" y="561"/>
                    </a:lnTo>
                    <a:cubicBezTo>
                      <a:pt x="914" y="568"/>
                      <a:pt x="931" y="568"/>
                      <a:pt x="943" y="568"/>
                    </a:cubicBezTo>
                    <a:cubicBezTo>
                      <a:pt x="991" y="568"/>
                      <a:pt x="1034" y="540"/>
                      <a:pt x="1051" y="497"/>
                    </a:cubicBezTo>
                    <a:cubicBezTo>
                      <a:pt x="1074" y="437"/>
                      <a:pt x="1048" y="370"/>
                      <a:pt x="988" y="347"/>
                    </a:cubicBezTo>
                    <a:lnTo>
                      <a:pt x="178" y="9"/>
                    </a:lnTo>
                    <a:cubicBezTo>
                      <a:pt x="163" y="3"/>
                      <a:pt x="148" y="1"/>
                      <a:pt x="133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4"/>
              <p:cNvSpPr/>
              <p:nvPr/>
            </p:nvSpPr>
            <p:spPr>
              <a:xfrm>
                <a:off x="6113285" y="2909149"/>
                <a:ext cx="20334" cy="35449"/>
              </a:xfrm>
              <a:custGeom>
                <a:rect b="b" l="l" r="r" t="t"/>
                <a:pathLst>
                  <a:path extrusionOk="0" h="1046" w="600">
                    <a:moveTo>
                      <a:pt x="468" y="0"/>
                    </a:moveTo>
                    <a:cubicBezTo>
                      <a:pt x="422" y="0"/>
                      <a:pt x="380" y="27"/>
                      <a:pt x="362" y="72"/>
                    </a:cubicBezTo>
                    <a:lnTo>
                      <a:pt x="24" y="885"/>
                    </a:lnTo>
                    <a:cubicBezTo>
                      <a:pt x="1" y="946"/>
                      <a:pt x="27" y="1012"/>
                      <a:pt x="87" y="1035"/>
                    </a:cubicBezTo>
                    <a:cubicBezTo>
                      <a:pt x="101" y="1042"/>
                      <a:pt x="118" y="1046"/>
                      <a:pt x="131" y="1046"/>
                    </a:cubicBezTo>
                    <a:cubicBezTo>
                      <a:pt x="178" y="1046"/>
                      <a:pt x="221" y="1019"/>
                      <a:pt x="238" y="972"/>
                    </a:cubicBezTo>
                    <a:lnTo>
                      <a:pt x="576" y="163"/>
                    </a:lnTo>
                    <a:cubicBezTo>
                      <a:pt x="600" y="103"/>
                      <a:pt x="573" y="35"/>
                      <a:pt x="513" y="9"/>
                    </a:cubicBezTo>
                    <a:cubicBezTo>
                      <a:pt x="498" y="3"/>
                      <a:pt x="483" y="0"/>
                      <a:pt x="468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5990835" y="3204581"/>
                <a:ext cx="20470" cy="35449"/>
              </a:xfrm>
              <a:custGeom>
                <a:rect b="b" l="l" r="r" t="t"/>
                <a:pathLst>
                  <a:path extrusionOk="0" h="1046" w="604">
                    <a:moveTo>
                      <a:pt x="472" y="0"/>
                    </a:moveTo>
                    <a:cubicBezTo>
                      <a:pt x="426" y="0"/>
                      <a:pt x="382" y="26"/>
                      <a:pt x="362" y="72"/>
                    </a:cubicBezTo>
                    <a:lnTo>
                      <a:pt x="27" y="885"/>
                    </a:lnTo>
                    <a:cubicBezTo>
                      <a:pt x="1" y="942"/>
                      <a:pt x="31" y="1012"/>
                      <a:pt x="88" y="1035"/>
                    </a:cubicBezTo>
                    <a:cubicBezTo>
                      <a:pt x="105" y="1043"/>
                      <a:pt x="118" y="1046"/>
                      <a:pt x="135" y="1046"/>
                    </a:cubicBezTo>
                    <a:cubicBezTo>
                      <a:pt x="178" y="1046"/>
                      <a:pt x="222" y="1019"/>
                      <a:pt x="242" y="972"/>
                    </a:cubicBezTo>
                    <a:lnTo>
                      <a:pt x="577" y="163"/>
                    </a:lnTo>
                    <a:cubicBezTo>
                      <a:pt x="603" y="102"/>
                      <a:pt x="573" y="36"/>
                      <a:pt x="516" y="9"/>
                    </a:cubicBezTo>
                    <a:cubicBezTo>
                      <a:pt x="502" y="3"/>
                      <a:pt x="487" y="0"/>
                      <a:pt x="472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3" name="Google Shape;1543;p34"/>
          <p:cNvSpPr txBox="1"/>
          <p:nvPr/>
        </p:nvSpPr>
        <p:spPr>
          <a:xfrm>
            <a:off x="6440800" y="3041675"/>
            <a:ext cx="2705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rPr>
              <a:t>send your date a sweet text message</a:t>
            </a:r>
            <a:endParaRPr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44" name="Google Shape;1544;p34"/>
          <p:cNvSpPr txBox="1"/>
          <p:nvPr/>
        </p:nvSpPr>
        <p:spPr>
          <a:xfrm>
            <a:off x="0" y="3041675"/>
            <a:ext cx="2705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rPr>
              <a:t>ending your date with a good night kiss/ hug</a:t>
            </a:r>
            <a:endParaRPr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45" name="Google Shape;1545;p34"/>
          <p:cNvSpPr/>
          <p:nvPr/>
        </p:nvSpPr>
        <p:spPr>
          <a:xfrm>
            <a:off x="5559100" y="2243925"/>
            <a:ext cx="11425" cy="19425"/>
          </a:xfrm>
          <a:custGeom>
            <a:rect b="b" l="l" r="r" t="t"/>
            <a:pathLst>
              <a:path extrusionOk="0" h="777" w="457">
                <a:moveTo>
                  <a:pt x="226" y="0"/>
                </a:moveTo>
                <a:cubicBezTo>
                  <a:pt x="103" y="0"/>
                  <a:pt x="0" y="173"/>
                  <a:pt x="0" y="390"/>
                </a:cubicBezTo>
                <a:cubicBezTo>
                  <a:pt x="0" y="604"/>
                  <a:pt x="103" y="777"/>
                  <a:pt x="226" y="777"/>
                </a:cubicBezTo>
                <a:cubicBezTo>
                  <a:pt x="353" y="777"/>
                  <a:pt x="457" y="604"/>
                  <a:pt x="457" y="390"/>
                </a:cubicBezTo>
                <a:cubicBezTo>
                  <a:pt x="457" y="173"/>
                  <a:pt x="353" y="0"/>
                  <a:pt x="226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4"/>
          <p:cNvSpPr/>
          <p:nvPr/>
        </p:nvSpPr>
        <p:spPr>
          <a:xfrm>
            <a:off x="5542950" y="2249675"/>
            <a:ext cx="84500" cy="72300"/>
          </a:xfrm>
          <a:custGeom>
            <a:rect b="b" l="l" r="r" t="t"/>
            <a:pathLst>
              <a:path extrusionOk="0" h="2892" w="3380">
                <a:moveTo>
                  <a:pt x="359" y="0"/>
                </a:moveTo>
                <a:lnTo>
                  <a:pt x="592" y="1897"/>
                </a:lnTo>
                <a:cubicBezTo>
                  <a:pt x="476" y="1825"/>
                  <a:pt x="385" y="1795"/>
                  <a:pt x="316" y="1795"/>
                </a:cubicBezTo>
                <a:cubicBezTo>
                  <a:pt x="1" y="1795"/>
                  <a:pt x="121" y="2410"/>
                  <a:pt x="206" y="2454"/>
                </a:cubicBezTo>
                <a:cubicBezTo>
                  <a:pt x="309" y="2504"/>
                  <a:pt x="1830" y="2657"/>
                  <a:pt x="3380" y="2891"/>
                </a:cubicBezTo>
                <a:cubicBezTo>
                  <a:pt x="2116" y="904"/>
                  <a:pt x="359" y="0"/>
                  <a:pt x="359" y="0"/>
                </a:cubicBezTo>
                <a:close/>
              </a:path>
            </a:pathLst>
          </a:custGeom>
          <a:solidFill>
            <a:srgbClr val="C290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4"/>
          <p:cNvSpPr/>
          <p:nvPr/>
        </p:nvSpPr>
        <p:spPr>
          <a:xfrm>
            <a:off x="5544825" y="2249675"/>
            <a:ext cx="87300" cy="75300"/>
          </a:xfrm>
          <a:custGeom>
            <a:rect b="b" l="l" r="r" t="t"/>
            <a:pathLst>
              <a:path extrusionOk="0" h="3012" w="3492">
                <a:moveTo>
                  <a:pt x="284" y="0"/>
                </a:moveTo>
                <a:lnTo>
                  <a:pt x="284" y="0"/>
                </a:lnTo>
                <a:cubicBezTo>
                  <a:pt x="584" y="186"/>
                  <a:pt x="868" y="394"/>
                  <a:pt x="1138" y="617"/>
                </a:cubicBezTo>
                <a:cubicBezTo>
                  <a:pt x="1411" y="834"/>
                  <a:pt x="1675" y="1067"/>
                  <a:pt x="1918" y="1317"/>
                </a:cubicBezTo>
                <a:cubicBezTo>
                  <a:pt x="2161" y="1567"/>
                  <a:pt x="2401" y="1817"/>
                  <a:pt x="2618" y="2091"/>
                </a:cubicBezTo>
                <a:cubicBezTo>
                  <a:pt x="2798" y="2309"/>
                  <a:pt x="2962" y="2538"/>
                  <a:pt x="3118" y="2773"/>
                </a:cubicBezTo>
                <a:lnTo>
                  <a:pt x="3118" y="2773"/>
                </a:lnTo>
                <a:cubicBezTo>
                  <a:pt x="2831" y="2733"/>
                  <a:pt x="2542" y="2696"/>
                  <a:pt x="2255" y="2661"/>
                </a:cubicBezTo>
                <a:cubicBezTo>
                  <a:pt x="1898" y="2617"/>
                  <a:pt x="1544" y="2567"/>
                  <a:pt x="1188" y="2534"/>
                </a:cubicBezTo>
                <a:lnTo>
                  <a:pt x="654" y="2481"/>
                </a:lnTo>
                <a:lnTo>
                  <a:pt x="391" y="2451"/>
                </a:lnTo>
                <a:lnTo>
                  <a:pt x="257" y="2431"/>
                </a:lnTo>
                <a:cubicBezTo>
                  <a:pt x="217" y="2424"/>
                  <a:pt x="164" y="2417"/>
                  <a:pt x="151" y="2411"/>
                </a:cubicBezTo>
                <a:cubicBezTo>
                  <a:pt x="137" y="2401"/>
                  <a:pt x="114" y="2351"/>
                  <a:pt x="104" y="2314"/>
                </a:cubicBezTo>
                <a:cubicBezTo>
                  <a:pt x="91" y="2274"/>
                  <a:pt x="81" y="2234"/>
                  <a:pt x="74" y="2191"/>
                </a:cubicBezTo>
                <a:cubicBezTo>
                  <a:pt x="64" y="2107"/>
                  <a:pt x="61" y="2017"/>
                  <a:pt x="84" y="1937"/>
                </a:cubicBezTo>
                <a:cubicBezTo>
                  <a:pt x="106" y="1864"/>
                  <a:pt x="169" y="1813"/>
                  <a:pt x="246" y="1813"/>
                </a:cubicBezTo>
                <a:cubicBezTo>
                  <a:pt x="253" y="1813"/>
                  <a:pt x="260" y="1813"/>
                  <a:pt x="268" y="1814"/>
                </a:cubicBezTo>
                <a:cubicBezTo>
                  <a:pt x="354" y="1817"/>
                  <a:pt x="437" y="1857"/>
                  <a:pt x="517" y="1897"/>
                </a:cubicBezTo>
                <a:cubicBezTo>
                  <a:pt x="441" y="1851"/>
                  <a:pt x="364" y="1800"/>
                  <a:pt x="271" y="1787"/>
                </a:cubicBezTo>
                <a:cubicBezTo>
                  <a:pt x="257" y="1783"/>
                  <a:pt x="242" y="1780"/>
                  <a:pt x="227" y="1780"/>
                </a:cubicBezTo>
                <a:cubicBezTo>
                  <a:pt x="218" y="1780"/>
                  <a:pt x="209" y="1781"/>
                  <a:pt x="201" y="1784"/>
                </a:cubicBezTo>
                <a:cubicBezTo>
                  <a:pt x="174" y="1787"/>
                  <a:pt x="154" y="1794"/>
                  <a:pt x="131" y="1807"/>
                </a:cubicBezTo>
                <a:cubicBezTo>
                  <a:pt x="88" y="1831"/>
                  <a:pt x="61" y="1877"/>
                  <a:pt x="40" y="1920"/>
                </a:cubicBezTo>
                <a:cubicBezTo>
                  <a:pt x="4" y="2011"/>
                  <a:pt x="0" y="2104"/>
                  <a:pt x="8" y="2197"/>
                </a:cubicBezTo>
                <a:cubicBezTo>
                  <a:pt x="11" y="2244"/>
                  <a:pt x="17" y="2291"/>
                  <a:pt x="28" y="2337"/>
                </a:cubicBezTo>
                <a:cubicBezTo>
                  <a:pt x="40" y="2384"/>
                  <a:pt x="44" y="2424"/>
                  <a:pt x="94" y="2481"/>
                </a:cubicBezTo>
                <a:cubicBezTo>
                  <a:pt x="157" y="2517"/>
                  <a:pt x="197" y="2514"/>
                  <a:pt x="241" y="2527"/>
                </a:cubicBezTo>
                <a:lnTo>
                  <a:pt x="374" y="2551"/>
                </a:lnTo>
                <a:lnTo>
                  <a:pt x="641" y="2594"/>
                </a:lnTo>
                <a:lnTo>
                  <a:pt x="1171" y="2674"/>
                </a:lnTo>
                <a:cubicBezTo>
                  <a:pt x="1524" y="2731"/>
                  <a:pt x="1878" y="2774"/>
                  <a:pt x="2231" y="2824"/>
                </a:cubicBezTo>
                <a:lnTo>
                  <a:pt x="3292" y="2981"/>
                </a:lnTo>
                <a:lnTo>
                  <a:pt x="3492" y="3011"/>
                </a:lnTo>
                <a:lnTo>
                  <a:pt x="3381" y="2844"/>
                </a:lnTo>
                <a:cubicBezTo>
                  <a:pt x="2992" y="2251"/>
                  <a:pt x="2538" y="1694"/>
                  <a:pt x="2015" y="1217"/>
                </a:cubicBezTo>
                <a:cubicBezTo>
                  <a:pt x="1755" y="974"/>
                  <a:pt x="1478" y="754"/>
                  <a:pt x="1191" y="543"/>
                </a:cubicBezTo>
                <a:cubicBezTo>
                  <a:pt x="901" y="343"/>
                  <a:pt x="604" y="150"/>
                  <a:pt x="284" y="0"/>
                </a:cubicBezTo>
                <a:close/>
              </a:path>
            </a:pathLst>
          </a:custGeom>
          <a:solidFill>
            <a:srgbClr val="A371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34"/>
          <p:cNvSpPr/>
          <p:nvPr/>
        </p:nvSpPr>
        <p:spPr>
          <a:xfrm>
            <a:off x="5526075" y="2321950"/>
            <a:ext cx="49775" cy="25100"/>
          </a:xfrm>
          <a:custGeom>
            <a:rect b="b" l="l" r="r" t="t"/>
            <a:pathLst>
              <a:path extrusionOk="0" h="1004" w="1991">
                <a:moveTo>
                  <a:pt x="1" y="0"/>
                </a:moveTo>
                <a:lnTo>
                  <a:pt x="1" y="0"/>
                </a:lnTo>
                <a:cubicBezTo>
                  <a:pt x="107" y="190"/>
                  <a:pt x="224" y="370"/>
                  <a:pt x="374" y="530"/>
                </a:cubicBezTo>
                <a:cubicBezTo>
                  <a:pt x="441" y="616"/>
                  <a:pt x="534" y="680"/>
                  <a:pt x="618" y="756"/>
                </a:cubicBezTo>
                <a:cubicBezTo>
                  <a:pt x="658" y="793"/>
                  <a:pt x="710" y="816"/>
                  <a:pt x="758" y="850"/>
                </a:cubicBezTo>
                <a:cubicBezTo>
                  <a:pt x="804" y="876"/>
                  <a:pt x="851" y="910"/>
                  <a:pt x="907" y="930"/>
                </a:cubicBezTo>
                <a:cubicBezTo>
                  <a:pt x="964" y="947"/>
                  <a:pt x="1014" y="973"/>
                  <a:pt x="1071" y="984"/>
                </a:cubicBezTo>
                <a:cubicBezTo>
                  <a:pt x="1125" y="989"/>
                  <a:pt x="1178" y="1004"/>
                  <a:pt x="1232" y="1004"/>
                </a:cubicBezTo>
                <a:cubicBezTo>
                  <a:pt x="1237" y="1004"/>
                  <a:pt x="1242" y="1004"/>
                  <a:pt x="1247" y="1004"/>
                </a:cubicBezTo>
                <a:cubicBezTo>
                  <a:pt x="1367" y="1000"/>
                  <a:pt x="1491" y="976"/>
                  <a:pt x="1591" y="913"/>
                </a:cubicBezTo>
                <a:cubicBezTo>
                  <a:pt x="1798" y="800"/>
                  <a:pt x="1928" y="600"/>
                  <a:pt x="1991" y="393"/>
                </a:cubicBezTo>
                <a:lnTo>
                  <a:pt x="1991" y="393"/>
                </a:lnTo>
                <a:cubicBezTo>
                  <a:pt x="1861" y="567"/>
                  <a:pt x="1708" y="713"/>
                  <a:pt x="1527" y="787"/>
                </a:cubicBezTo>
                <a:cubicBezTo>
                  <a:pt x="1451" y="819"/>
                  <a:pt x="1371" y="833"/>
                  <a:pt x="1290" y="833"/>
                </a:cubicBezTo>
                <a:cubicBezTo>
                  <a:pt x="1185" y="833"/>
                  <a:pt x="1078" y="808"/>
                  <a:pt x="978" y="760"/>
                </a:cubicBezTo>
                <a:cubicBezTo>
                  <a:pt x="798" y="684"/>
                  <a:pt x="630" y="563"/>
                  <a:pt x="474" y="427"/>
                </a:cubicBezTo>
                <a:cubicBezTo>
                  <a:pt x="310" y="293"/>
                  <a:pt x="167" y="143"/>
                  <a:pt x="1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34"/>
          <p:cNvSpPr/>
          <p:nvPr/>
        </p:nvSpPr>
        <p:spPr>
          <a:xfrm>
            <a:off x="5531250" y="2254825"/>
            <a:ext cx="11450" cy="19375"/>
          </a:xfrm>
          <a:custGeom>
            <a:rect b="b" l="l" r="r" t="t"/>
            <a:pathLst>
              <a:path extrusionOk="0" h="775" w="458">
                <a:moveTo>
                  <a:pt x="231" y="0"/>
                </a:moveTo>
                <a:cubicBezTo>
                  <a:pt x="103" y="0"/>
                  <a:pt x="0" y="174"/>
                  <a:pt x="0" y="388"/>
                </a:cubicBezTo>
                <a:cubicBezTo>
                  <a:pt x="0" y="601"/>
                  <a:pt x="103" y="774"/>
                  <a:pt x="231" y="774"/>
                </a:cubicBezTo>
                <a:cubicBezTo>
                  <a:pt x="357" y="774"/>
                  <a:pt x="457" y="601"/>
                  <a:pt x="457" y="388"/>
                </a:cubicBezTo>
                <a:cubicBezTo>
                  <a:pt x="457" y="174"/>
                  <a:pt x="357" y="0"/>
                  <a:pt x="231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34"/>
          <p:cNvSpPr/>
          <p:nvPr/>
        </p:nvSpPr>
        <p:spPr>
          <a:xfrm>
            <a:off x="5507575" y="2232200"/>
            <a:ext cx="21600" cy="23650"/>
          </a:xfrm>
          <a:custGeom>
            <a:rect b="b" l="l" r="r" t="t"/>
            <a:pathLst>
              <a:path extrusionOk="0" h="946" w="864">
                <a:moveTo>
                  <a:pt x="499" y="0"/>
                </a:moveTo>
                <a:cubicBezTo>
                  <a:pt x="262" y="0"/>
                  <a:pt x="0" y="173"/>
                  <a:pt x="13" y="945"/>
                </a:cubicBezTo>
                <a:lnTo>
                  <a:pt x="864" y="112"/>
                </a:lnTo>
                <a:cubicBezTo>
                  <a:pt x="864" y="112"/>
                  <a:pt x="690" y="0"/>
                  <a:pt x="499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4"/>
          <p:cNvSpPr/>
          <p:nvPr/>
        </p:nvSpPr>
        <p:spPr>
          <a:xfrm rot="-3552913">
            <a:off x="3566157" y="2319082"/>
            <a:ext cx="33930" cy="25141"/>
          </a:xfrm>
          <a:custGeom>
            <a:rect b="b" l="l" r="r" t="t"/>
            <a:pathLst>
              <a:path extrusionOk="0" h="1221" w="1648">
                <a:moveTo>
                  <a:pt x="1" y="1"/>
                </a:moveTo>
                <a:lnTo>
                  <a:pt x="7" y="241"/>
                </a:lnTo>
                <a:cubicBezTo>
                  <a:pt x="18" y="567"/>
                  <a:pt x="44" y="894"/>
                  <a:pt x="91" y="1221"/>
                </a:cubicBezTo>
                <a:cubicBezTo>
                  <a:pt x="126" y="975"/>
                  <a:pt x="148" y="729"/>
                  <a:pt x="161" y="483"/>
                </a:cubicBezTo>
                <a:lnTo>
                  <a:pt x="161" y="483"/>
                </a:lnTo>
                <a:cubicBezTo>
                  <a:pt x="256" y="612"/>
                  <a:pt x="353" y="740"/>
                  <a:pt x="451" y="867"/>
                </a:cubicBezTo>
                <a:lnTo>
                  <a:pt x="498" y="927"/>
                </a:lnTo>
                <a:lnTo>
                  <a:pt x="564" y="894"/>
                </a:lnTo>
                <a:cubicBezTo>
                  <a:pt x="935" y="698"/>
                  <a:pt x="1301" y="487"/>
                  <a:pt x="1648" y="241"/>
                </a:cubicBezTo>
                <a:lnTo>
                  <a:pt x="1648" y="241"/>
                </a:lnTo>
                <a:cubicBezTo>
                  <a:pt x="1269" y="369"/>
                  <a:pt x="908" y="530"/>
                  <a:pt x="550" y="701"/>
                </a:cubicBezTo>
                <a:lnTo>
                  <a:pt x="550" y="701"/>
                </a:lnTo>
                <a:cubicBezTo>
                  <a:pt x="422" y="528"/>
                  <a:pt x="292" y="358"/>
                  <a:pt x="154" y="191"/>
                </a:cubicBezTo>
                <a:lnTo>
                  <a:pt x="1" y="1"/>
                </a:lnTo>
                <a:close/>
              </a:path>
            </a:pathLst>
          </a:custGeom>
          <a:solidFill>
            <a:srgbClr val="A778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4"/>
          <p:cNvSpPr/>
          <p:nvPr/>
        </p:nvSpPr>
        <p:spPr>
          <a:xfrm rot="-3552913">
            <a:off x="3587646" y="2346868"/>
            <a:ext cx="37574" cy="22814"/>
          </a:xfrm>
          <a:custGeom>
            <a:rect b="b" l="l" r="r" t="t"/>
            <a:pathLst>
              <a:path extrusionOk="0" h="1108" w="1825">
                <a:moveTo>
                  <a:pt x="41" y="0"/>
                </a:moveTo>
                <a:cubicBezTo>
                  <a:pt x="1" y="200"/>
                  <a:pt x="21" y="421"/>
                  <a:pt x="121" y="613"/>
                </a:cubicBezTo>
                <a:cubicBezTo>
                  <a:pt x="214" y="813"/>
                  <a:pt x="398" y="967"/>
                  <a:pt x="604" y="1041"/>
                </a:cubicBezTo>
                <a:cubicBezTo>
                  <a:pt x="707" y="1081"/>
                  <a:pt x="814" y="1094"/>
                  <a:pt x="921" y="1107"/>
                </a:cubicBezTo>
                <a:cubicBezTo>
                  <a:pt x="940" y="1108"/>
                  <a:pt x="958" y="1108"/>
                  <a:pt x="977" y="1108"/>
                </a:cubicBezTo>
                <a:cubicBezTo>
                  <a:pt x="1065" y="1108"/>
                  <a:pt x="1153" y="1102"/>
                  <a:pt x="1238" y="1094"/>
                </a:cubicBezTo>
                <a:cubicBezTo>
                  <a:pt x="1338" y="1070"/>
                  <a:pt x="1441" y="1054"/>
                  <a:pt x="1538" y="1024"/>
                </a:cubicBezTo>
                <a:cubicBezTo>
                  <a:pt x="1635" y="987"/>
                  <a:pt x="1731" y="950"/>
                  <a:pt x="1824" y="907"/>
                </a:cubicBezTo>
                <a:lnTo>
                  <a:pt x="1824" y="907"/>
                </a:lnTo>
                <a:cubicBezTo>
                  <a:pt x="1721" y="913"/>
                  <a:pt x="1621" y="924"/>
                  <a:pt x="1521" y="933"/>
                </a:cubicBezTo>
                <a:cubicBezTo>
                  <a:pt x="1424" y="944"/>
                  <a:pt x="1324" y="944"/>
                  <a:pt x="1227" y="950"/>
                </a:cubicBezTo>
                <a:cubicBezTo>
                  <a:pt x="1031" y="944"/>
                  <a:pt x="838" y="941"/>
                  <a:pt x="667" y="870"/>
                </a:cubicBezTo>
                <a:cubicBezTo>
                  <a:pt x="494" y="810"/>
                  <a:pt x="347" y="697"/>
                  <a:pt x="241" y="544"/>
                </a:cubicBezTo>
                <a:cubicBezTo>
                  <a:pt x="137" y="390"/>
                  <a:pt x="74" y="200"/>
                  <a:pt x="41" y="0"/>
                </a:cubicBezTo>
                <a:close/>
              </a:path>
            </a:pathLst>
          </a:custGeom>
          <a:solidFill>
            <a:srgbClr val="A778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4"/>
          <p:cNvSpPr/>
          <p:nvPr/>
        </p:nvSpPr>
        <p:spPr>
          <a:xfrm rot="-3552913">
            <a:off x="3594077" y="2293583"/>
            <a:ext cx="14783" cy="15896"/>
          </a:xfrm>
          <a:custGeom>
            <a:rect b="b" l="l" r="r" t="t"/>
            <a:pathLst>
              <a:path extrusionOk="0" h="772" w="718">
                <a:moveTo>
                  <a:pt x="484" y="1"/>
                </a:moveTo>
                <a:cubicBezTo>
                  <a:pt x="367" y="1"/>
                  <a:pt x="226" y="89"/>
                  <a:pt x="130" y="240"/>
                </a:cubicBezTo>
                <a:cubicBezTo>
                  <a:pt x="3" y="437"/>
                  <a:pt x="0" y="660"/>
                  <a:pt x="127" y="743"/>
                </a:cubicBezTo>
                <a:cubicBezTo>
                  <a:pt x="158" y="763"/>
                  <a:pt x="193" y="772"/>
                  <a:pt x="231" y="772"/>
                </a:cubicBezTo>
                <a:cubicBezTo>
                  <a:pt x="350" y="772"/>
                  <a:pt x="491" y="682"/>
                  <a:pt x="587" y="533"/>
                </a:cubicBezTo>
                <a:cubicBezTo>
                  <a:pt x="714" y="337"/>
                  <a:pt x="717" y="113"/>
                  <a:pt x="590" y="30"/>
                </a:cubicBezTo>
                <a:cubicBezTo>
                  <a:pt x="559" y="10"/>
                  <a:pt x="523" y="1"/>
                  <a:pt x="484" y="1"/>
                </a:cubicBezTo>
                <a:close/>
              </a:path>
            </a:pathLst>
          </a:custGeom>
          <a:solidFill>
            <a:srgbClr val="4330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4"/>
          <p:cNvSpPr/>
          <p:nvPr/>
        </p:nvSpPr>
        <p:spPr>
          <a:xfrm rot="-3552913">
            <a:off x="3568030" y="2302620"/>
            <a:ext cx="14700" cy="15917"/>
          </a:xfrm>
          <a:custGeom>
            <a:rect b="b" l="l" r="r" t="t"/>
            <a:pathLst>
              <a:path extrusionOk="0" h="773" w="714">
                <a:moveTo>
                  <a:pt x="484" y="1"/>
                </a:moveTo>
                <a:cubicBezTo>
                  <a:pt x="367" y="1"/>
                  <a:pt x="226" y="89"/>
                  <a:pt x="130" y="240"/>
                </a:cubicBezTo>
                <a:cubicBezTo>
                  <a:pt x="1" y="437"/>
                  <a:pt x="1" y="660"/>
                  <a:pt x="127" y="744"/>
                </a:cubicBezTo>
                <a:cubicBezTo>
                  <a:pt x="158" y="763"/>
                  <a:pt x="193" y="772"/>
                  <a:pt x="231" y="772"/>
                </a:cubicBezTo>
                <a:cubicBezTo>
                  <a:pt x="349" y="772"/>
                  <a:pt x="491" y="682"/>
                  <a:pt x="587" y="534"/>
                </a:cubicBezTo>
                <a:cubicBezTo>
                  <a:pt x="714" y="337"/>
                  <a:pt x="714" y="114"/>
                  <a:pt x="587" y="30"/>
                </a:cubicBezTo>
                <a:cubicBezTo>
                  <a:pt x="557" y="10"/>
                  <a:pt x="522" y="1"/>
                  <a:pt x="484" y="1"/>
                </a:cubicBezTo>
                <a:close/>
              </a:path>
            </a:pathLst>
          </a:custGeom>
          <a:solidFill>
            <a:srgbClr val="4330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4"/>
          <p:cNvSpPr/>
          <p:nvPr/>
        </p:nvSpPr>
        <p:spPr>
          <a:xfrm rot="-3552913">
            <a:off x="3585764" y="2268176"/>
            <a:ext cx="23615" cy="21785"/>
          </a:xfrm>
          <a:custGeom>
            <a:rect b="b" l="l" r="r" t="t"/>
            <a:pathLst>
              <a:path extrusionOk="0" h="1058" w="1147">
                <a:moveTo>
                  <a:pt x="428" y="1"/>
                </a:moveTo>
                <a:cubicBezTo>
                  <a:pt x="204" y="1"/>
                  <a:pt x="1" y="80"/>
                  <a:pt x="1" y="80"/>
                </a:cubicBezTo>
                <a:lnTo>
                  <a:pt x="981" y="1057"/>
                </a:lnTo>
                <a:cubicBezTo>
                  <a:pt x="1147" y="177"/>
                  <a:pt x="763" y="1"/>
                  <a:pt x="428" y="1"/>
                </a:cubicBezTo>
                <a:close/>
              </a:path>
            </a:pathLst>
          </a:custGeom>
          <a:solidFill>
            <a:srgbClr val="4330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4"/>
          <p:cNvSpPr/>
          <p:nvPr/>
        </p:nvSpPr>
        <p:spPr>
          <a:xfrm rot="-3552913">
            <a:off x="3558724" y="2283140"/>
            <a:ext cx="18571" cy="12643"/>
          </a:xfrm>
          <a:custGeom>
            <a:rect b="b" l="l" r="r" t="t"/>
            <a:pathLst>
              <a:path extrusionOk="0" h="614" w="902">
                <a:moveTo>
                  <a:pt x="525" y="1"/>
                </a:moveTo>
                <a:cubicBezTo>
                  <a:pt x="406" y="1"/>
                  <a:pt x="238" y="62"/>
                  <a:pt x="0" y="223"/>
                </a:cubicBezTo>
                <a:lnTo>
                  <a:pt x="780" y="613"/>
                </a:lnTo>
                <a:cubicBezTo>
                  <a:pt x="780" y="613"/>
                  <a:pt x="901" y="1"/>
                  <a:pt x="525" y="1"/>
                </a:cubicBezTo>
                <a:close/>
              </a:path>
            </a:pathLst>
          </a:custGeom>
          <a:solidFill>
            <a:srgbClr val="4330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4"/>
          <p:cNvSpPr txBox="1"/>
          <p:nvPr/>
        </p:nvSpPr>
        <p:spPr>
          <a:xfrm>
            <a:off x="0" y="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After</a:t>
            </a:r>
            <a:r>
              <a:rPr b="1"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YOUR DATE</a:t>
            </a:r>
            <a:endParaRPr/>
          </a:p>
        </p:txBody>
      </p:sp>
      <p:pic>
        <p:nvPicPr>
          <p:cNvPr id="1558" name="Google Shape;1558;p34"/>
          <p:cNvPicPr preferRelativeResize="0"/>
          <p:nvPr/>
        </p:nvPicPr>
        <p:blipFill rotWithShape="1">
          <a:blip r:embed="rId3">
            <a:alphaModFix/>
          </a:blip>
          <a:srcRect b="-9" l="4452" r="0" t="9707"/>
          <a:stretch/>
        </p:blipFill>
        <p:spPr>
          <a:xfrm>
            <a:off x="581550" y="1445800"/>
            <a:ext cx="1836900" cy="13572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pic>
      <p:pic>
        <p:nvPicPr>
          <p:cNvPr id="1559" name="Google Shape;1559;p34"/>
          <p:cNvPicPr preferRelativeResize="0"/>
          <p:nvPr/>
        </p:nvPicPr>
        <p:blipFill rotWithShape="1">
          <a:blip r:embed="rId4">
            <a:alphaModFix/>
          </a:blip>
          <a:srcRect b="15231" l="0" r="-2490" t="10325"/>
          <a:stretch/>
        </p:blipFill>
        <p:spPr>
          <a:xfrm>
            <a:off x="6852400" y="1445800"/>
            <a:ext cx="1882500" cy="14769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35"/>
          <p:cNvGrpSpPr/>
          <p:nvPr/>
        </p:nvGrpSpPr>
        <p:grpSpPr>
          <a:xfrm>
            <a:off x="1482025" y="685849"/>
            <a:ext cx="6349960" cy="3841346"/>
            <a:chOff x="1482025" y="685849"/>
            <a:chExt cx="6349960" cy="3841346"/>
          </a:xfrm>
        </p:grpSpPr>
        <p:sp>
          <p:nvSpPr>
            <p:cNvPr id="1565" name="Google Shape;1565;p35"/>
            <p:cNvSpPr/>
            <p:nvPr/>
          </p:nvSpPr>
          <p:spPr>
            <a:xfrm>
              <a:off x="7611659" y="2666170"/>
              <a:ext cx="84963" cy="84965"/>
            </a:xfrm>
            <a:custGeom>
              <a:rect b="b" l="l" r="r" t="t"/>
              <a:pathLst>
                <a:path extrusionOk="0" h="1062" w="1062">
                  <a:moveTo>
                    <a:pt x="529" y="1"/>
                  </a:moveTo>
                  <a:cubicBezTo>
                    <a:pt x="238" y="1"/>
                    <a:pt x="1" y="238"/>
                    <a:pt x="1" y="529"/>
                  </a:cubicBezTo>
                  <a:cubicBezTo>
                    <a:pt x="1" y="824"/>
                    <a:pt x="238" y="1061"/>
                    <a:pt x="529" y="1061"/>
                  </a:cubicBezTo>
                  <a:cubicBezTo>
                    <a:pt x="824" y="1061"/>
                    <a:pt x="1061" y="824"/>
                    <a:pt x="1061" y="529"/>
                  </a:cubicBezTo>
                  <a:cubicBezTo>
                    <a:pt x="1061" y="238"/>
                    <a:pt x="824" y="1"/>
                    <a:pt x="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1997162" y="4252315"/>
              <a:ext cx="84963" cy="84965"/>
            </a:xfrm>
            <a:custGeom>
              <a:rect b="b" l="l" r="r" t="t"/>
              <a:pathLst>
                <a:path extrusionOk="0" h="1062" w="1062">
                  <a:moveTo>
                    <a:pt x="529" y="1"/>
                  </a:moveTo>
                  <a:cubicBezTo>
                    <a:pt x="238" y="1"/>
                    <a:pt x="1" y="239"/>
                    <a:pt x="1" y="529"/>
                  </a:cubicBezTo>
                  <a:cubicBezTo>
                    <a:pt x="1" y="824"/>
                    <a:pt x="238" y="1061"/>
                    <a:pt x="529" y="1061"/>
                  </a:cubicBezTo>
                  <a:cubicBezTo>
                    <a:pt x="824" y="1061"/>
                    <a:pt x="1061" y="824"/>
                    <a:pt x="1061" y="529"/>
                  </a:cubicBezTo>
                  <a:cubicBezTo>
                    <a:pt x="1061" y="239"/>
                    <a:pt x="824" y="1"/>
                    <a:pt x="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7276849" y="3895901"/>
              <a:ext cx="66162" cy="65924"/>
            </a:xfrm>
            <a:custGeom>
              <a:rect b="b" l="l" r="r" t="t"/>
              <a:pathLst>
                <a:path extrusionOk="0" h="824" w="827">
                  <a:moveTo>
                    <a:pt x="413" y="0"/>
                  </a:moveTo>
                  <a:cubicBezTo>
                    <a:pt x="185" y="0"/>
                    <a:pt x="1" y="184"/>
                    <a:pt x="1" y="411"/>
                  </a:cubicBezTo>
                  <a:cubicBezTo>
                    <a:pt x="1" y="639"/>
                    <a:pt x="185" y="823"/>
                    <a:pt x="413" y="823"/>
                  </a:cubicBezTo>
                  <a:cubicBezTo>
                    <a:pt x="643" y="823"/>
                    <a:pt x="827" y="639"/>
                    <a:pt x="827" y="411"/>
                  </a:cubicBezTo>
                  <a:cubicBezTo>
                    <a:pt x="827" y="184"/>
                    <a:pt x="643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7104763" y="4303998"/>
              <a:ext cx="66242" cy="66164"/>
            </a:xfrm>
            <a:custGeom>
              <a:rect b="b" l="l" r="r" t="t"/>
              <a:pathLst>
                <a:path extrusionOk="0" h="827" w="828">
                  <a:moveTo>
                    <a:pt x="413" y="0"/>
                  </a:moveTo>
                  <a:cubicBezTo>
                    <a:pt x="185" y="0"/>
                    <a:pt x="1" y="187"/>
                    <a:pt x="1" y="415"/>
                  </a:cubicBezTo>
                  <a:cubicBezTo>
                    <a:pt x="1" y="643"/>
                    <a:pt x="185" y="827"/>
                    <a:pt x="413" y="827"/>
                  </a:cubicBezTo>
                  <a:cubicBezTo>
                    <a:pt x="643" y="827"/>
                    <a:pt x="827" y="643"/>
                    <a:pt x="827" y="415"/>
                  </a:cubicBezTo>
                  <a:cubicBezTo>
                    <a:pt x="827" y="187"/>
                    <a:pt x="643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1654671" y="1136268"/>
              <a:ext cx="66162" cy="66164"/>
            </a:xfrm>
            <a:custGeom>
              <a:rect b="b" l="l" r="r" t="t"/>
              <a:pathLst>
                <a:path extrusionOk="0" h="827" w="827">
                  <a:moveTo>
                    <a:pt x="411" y="0"/>
                  </a:moveTo>
                  <a:cubicBezTo>
                    <a:pt x="184" y="0"/>
                    <a:pt x="0" y="184"/>
                    <a:pt x="0" y="412"/>
                  </a:cubicBezTo>
                  <a:cubicBezTo>
                    <a:pt x="0" y="642"/>
                    <a:pt x="184" y="826"/>
                    <a:pt x="411" y="826"/>
                  </a:cubicBezTo>
                  <a:cubicBezTo>
                    <a:pt x="639" y="826"/>
                    <a:pt x="826" y="642"/>
                    <a:pt x="826" y="412"/>
                  </a:cubicBezTo>
                  <a:cubicBezTo>
                    <a:pt x="826" y="184"/>
                    <a:pt x="639" y="0"/>
                    <a:pt x="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7429653" y="1307235"/>
              <a:ext cx="91603" cy="91606"/>
            </a:xfrm>
            <a:custGeom>
              <a:rect b="b" l="l" r="r" t="t"/>
              <a:pathLst>
                <a:path extrusionOk="0" h="1145" w="1145">
                  <a:moveTo>
                    <a:pt x="573" y="1"/>
                  </a:moveTo>
                  <a:cubicBezTo>
                    <a:pt x="258" y="1"/>
                    <a:pt x="1" y="255"/>
                    <a:pt x="1" y="573"/>
                  </a:cubicBezTo>
                  <a:cubicBezTo>
                    <a:pt x="1" y="887"/>
                    <a:pt x="258" y="1145"/>
                    <a:pt x="573" y="1145"/>
                  </a:cubicBezTo>
                  <a:cubicBezTo>
                    <a:pt x="891" y="1145"/>
                    <a:pt x="1145" y="887"/>
                    <a:pt x="1145" y="573"/>
                  </a:cubicBezTo>
                  <a:cubicBezTo>
                    <a:pt x="1145" y="255"/>
                    <a:pt x="891" y="1"/>
                    <a:pt x="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4522361" y="707530"/>
              <a:ext cx="91603" cy="91606"/>
            </a:xfrm>
            <a:custGeom>
              <a:rect b="b" l="l" r="r" t="t"/>
              <a:pathLst>
                <a:path extrusionOk="0" h="1145" w="1145">
                  <a:moveTo>
                    <a:pt x="572" y="0"/>
                  </a:moveTo>
                  <a:cubicBezTo>
                    <a:pt x="258" y="0"/>
                    <a:pt x="1" y="258"/>
                    <a:pt x="1" y="573"/>
                  </a:cubicBezTo>
                  <a:cubicBezTo>
                    <a:pt x="1" y="891"/>
                    <a:pt x="258" y="1144"/>
                    <a:pt x="572" y="1144"/>
                  </a:cubicBezTo>
                  <a:cubicBezTo>
                    <a:pt x="890" y="1144"/>
                    <a:pt x="1145" y="891"/>
                    <a:pt x="1145" y="573"/>
                  </a:cubicBezTo>
                  <a:cubicBezTo>
                    <a:pt x="1145" y="258"/>
                    <a:pt x="890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632190" y="1561965"/>
              <a:ext cx="111123" cy="110887"/>
            </a:xfrm>
            <a:custGeom>
              <a:rect b="b" l="l" r="r" t="t"/>
              <a:pathLst>
                <a:path extrusionOk="0" h="1386" w="1389">
                  <a:moveTo>
                    <a:pt x="692" y="1"/>
                  </a:moveTo>
                  <a:cubicBezTo>
                    <a:pt x="311" y="1"/>
                    <a:pt x="0" y="309"/>
                    <a:pt x="0" y="694"/>
                  </a:cubicBezTo>
                  <a:cubicBezTo>
                    <a:pt x="0" y="1075"/>
                    <a:pt x="311" y="1386"/>
                    <a:pt x="692" y="1386"/>
                  </a:cubicBezTo>
                  <a:cubicBezTo>
                    <a:pt x="1077" y="1386"/>
                    <a:pt x="1388" y="1075"/>
                    <a:pt x="1388" y="694"/>
                  </a:cubicBezTo>
                  <a:cubicBezTo>
                    <a:pt x="1388" y="309"/>
                    <a:pt x="1077" y="1"/>
                    <a:pt x="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2090525" y="1077065"/>
              <a:ext cx="41841" cy="41603"/>
            </a:xfrm>
            <a:custGeom>
              <a:rect b="b" l="l" r="r" t="t"/>
              <a:pathLst>
                <a:path extrusionOk="0" h="520" w="523">
                  <a:moveTo>
                    <a:pt x="262" y="1"/>
                  </a:moveTo>
                  <a:cubicBezTo>
                    <a:pt x="118" y="1"/>
                    <a:pt x="1" y="115"/>
                    <a:pt x="1" y="258"/>
                  </a:cubicBezTo>
                  <a:cubicBezTo>
                    <a:pt x="1" y="402"/>
                    <a:pt x="118" y="519"/>
                    <a:pt x="262" y="519"/>
                  </a:cubicBezTo>
                  <a:cubicBezTo>
                    <a:pt x="406" y="519"/>
                    <a:pt x="523" y="402"/>
                    <a:pt x="523" y="258"/>
                  </a:cubicBezTo>
                  <a:cubicBezTo>
                    <a:pt x="523" y="115"/>
                    <a:pt x="406" y="1"/>
                    <a:pt x="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7248208" y="1067225"/>
              <a:ext cx="75282" cy="69044"/>
            </a:xfrm>
            <a:custGeom>
              <a:rect b="b" l="l" r="r" t="t"/>
              <a:pathLst>
                <a:path extrusionOk="0" h="863" w="941">
                  <a:moveTo>
                    <a:pt x="469" y="1"/>
                  </a:moveTo>
                  <a:cubicBezTo>
                    <a:pt x="272" y="1"/>
                    <a:pt x="91" y="141"/>
                    <a:pt x="48" y="341"/>
                  </a:cubicBezTo>
                  <a:cubicBezTo>
                    <a:pt x="1" y="576"/>
                    <a:pt x="148" y="803"/>
                    <a:pt x="379" y="853"/>
                  </a:cubicBezTo>
                  <a:cubicBezTo>
                    <a:pt x="409" y="860"/>
                    <a:pt x="439" y="863"/>
                    <a:pt x="469" y="863"/>
                  </a:cubicBezTo>
                  <a:cubicBezTo>
                    <a:pt x="669" y="863"/>
                    <a:pt x="847" y="723"/>
                    <a:pt x="891" y="522"/>
                  </a:cubicBezTo>
                  <a:cubicBezTo>
                    <a:pt x="941" y="288"/>
                    <a:pt x="791" y="60"/>
                    <a:pt x="559" y="10"/>
                  </a:cubicBezTo>
                  <a:cubicBezTo>
                    <a:pt x="529" y="4"/>
                    <a:pt x="499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2265330" y="4417282"/>
              <a:ext cx="75282" cy="69044"/>
            </a:xfrm>
            <a:custGeom>
              <a:rect b="b" l="l" r="r" t="t"/>
              <a:pathLst>
                <a:path extrusionOk="0" h="863" w="941">
                  <a:moveTo>
                    <a:pt x="475" y="1"/>
                  </a:moveTo>
                  <a:cubicBezTo>
                    <a:pt x="274" y="1"/>
                    <a:pt x="95" y="139"/>
                    <a:pt x="51" y="341"/>
                  </a:cubicBezTo>
                  <a:cubicBezTo>
                    <a:pt x="0" y="575"/>
                    <a:pt x="147" y="803"/>
                    <a:pt x="382" y="852"/>
                  </a:cubicBezTo>
                  <a:cubicBezTo>
                    <a:pt x="412" y="859"/>
                    <a:pt x="442" y="862"/>
                    <a:pt x="472" y="862"/>
                  </a:cubicBezTo>
                  <a:cubicBezTo>
                    <a:pt x="670" y="862"/>
                    <a:pt x="849" y="722"/>
                    <a:pt x="890" y="522"/>
                  </a:cubicBezTo>
                  <a:cubicBezTo>
                    <a:pt x="940" y="287"/>
                    <a:pt x="794" y="60"/>
                    <a:pt x="562" y="9"/>
                  </a:cubicBezTo>
                  <a:cubicBezTo>
                    <a:pt x="533" y="4"/>
                    <a:pt x="504" y="1"/>
                    <a:pt x="4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1865238" y="685849"/>
              <a:ext cx="5522493" cy="3773276"/>
            </a:xfrm>
            <a:custGeom>
              <a:rect b="b" l="l" r="r" t="t"/>
              <a:pathLst>
                <a:path extrusionOk="0" h="47163" w="69029">
                  <a:moveTo>
                    <a:pt x="49721" y="1"/>
                  </a:moveTo>
                  <a:cubicBezTo>
                    <a:pt x="45687" y="1"/>
                    <a:pt x="41583" y="1235"/>
                    <a:pt x="37957" y="3081"/>
                  </a:cubicBezTo>
                  <a:cubicBezTo>
                    <a:pt x="34762" y="4714"/>
                    <a:pt x="31698" y="6871"/>
                    <a:pt x="28119" y="7346"/>
                  </a:cubicBezTo>
                  <a:cubicBezTo>
                    <a:pt x="27557" y="7420"/>
                    <a:pt x="26998" y="7453"/>
                    <a:pt x="26440" y="7453"/>
                  </a:cubicBezTo>
                  <a:cubicBezTo>
                    <a:pt x="24560" y="7453"/>
                    <a:pt x="22694" y="7106"/>
                    <a:pt x="20823" y="6922"/>
                  </a:cubicBezTo>
                  <a:cubicBezTo>
                    <a:pt x="19960" y="6838"/>
                    <a:pt x="19084" y="6794"/>
                    <a:pt x="18201" y="6794"/>
                  </a:cubicBezTo>
                  <a:cubicBezTo>
                    <a:pt x="13150" y="6797"/>
                    <a:pt x="7908" y="8210"/>
                    <a:pt x="4382" y="11548"/>
                  </a:cubicBezTo>
                  <a:cubicBezTo>
                    <a:pt x="1720" y="14063"/>
                    <a:pt x="285" y="17468"/>
                    <a:pt x="121" y="20803"/>
                  </a:cubicBezTo>
                  <a:cubicBezTo>
                    <a:pt x="1" y="23245"/>
                    <a:pt x="466" y="25911"/>
                    <a:pt x="1583" y="28092"/>
                  </a:cubicBezTo>
                  <a:cubicBezTo>
                    <a:pt x="2837" y="30540"/>
                    <a:pt x="5858" y="32608"/>
                    <a:pt x="4924" y="35354"/>
                  </a:cubicBezTo>
                  <a:cubicBezTo>
                    <a:pt x="4915" y="35388"/>
                    <a:pt x="4901" y="35425"/>
                    <a:pt x="4891" y="35458"/>
                  </a:cubicBezTo>
                  <a:cubicBezTo>
                    <a:pt x="3731" y="38967"/>
                    <a:pt x="6417" y="42422"/>
                    <a:pt x="9909" y="42422"/>
                  </a:cubicBezTo>
                  <a:cubicBezTo>
                    <a:pt x="10257" y="42422"/>
                    <a:pt x="10615" y="42386"/>
                    <a:pt x="10979" y="42315"/>
                  </a:cubicBezTo>
                  <a:cubicBezTo>
                    <a:pt x="13826" y="41744"/>
                    <a:pt x="16716" y="41459"/>
                    <a:pt x="19599" y="41459"/>
                  </a:cubicBezTo>
                  <a:cubicBezTo>
                    <a:pt x="23289" y="41459"/>
                    <a:pt x="26972" y="41924"/>
                    <a:pt x="30564" y="42851"/>
                  </a:cubicBezTo>
                  <a:lnTo>
                    <a:pt x="46758" y="47035"/>
                  </a:lnTo>
                  <a:cubicBezTo>
                    <a:pt x="47584" y="47118"/>
                    <a:pt x="48410" y="47163"/>
                    <a:pt x="49236" y="47163"/>
                  </a:cubicBezTo>
                  <a:cubicBezTo>
                    <a:pt x="55512" y="47163"/>
                    <a:pt x="61579" y="44700"/>
                    <a:pt x="66095" y="40248"/>
                  </a:cubicBezTo>
                  <a:cubicBezTo>
                    <a:pt x="67807" y="37622"/>
                    <a:pt x="69029" y="36007"/>
                    <a:pt x="68915" y="31016"/>
                  </a:cubicBezTo>
                  <a:cubicBezTo>
                    <a:pt x="68798" y="26009"/>
                    <a:pt x="62814" y="19723"/>
                    <a:pt x="61931" y="17615"/>
                  </a:cubicBezTo>
                  <a:cubicBezTo>
                    <a:pt x="61057" y="15538"/>
                    <a:pt x="63276" y="11481"/>
                    <a:pt x="62924" y="9260"/>
                  </a:cubicBezTo>
                  <a:cubicBezTo>
                    <a:pt x="62148" y="4356"/>
                    <a:pt x="57559" y="867"/>
                    <a:pt x="52140" y="158"/>
                  </a:cubicBezTo>
                  <a:cubicBezTo>
                    <a:pt x="51340" y="51"/>
                    <a:pt x="50531" y="1"/>
                    <a:pt x="49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6973959" y="1770214"/>
              <a:ext cx="858027" cy="682523"/>
            </a:xfrm>
            <a:custGeom>
              <a:rect b="b" l="l" r="r" t="t"/>
              <a:pathLst>
                <a:path extrusionOk="0" h="8531" w="10725">
                  <a:moveTo>
                    <a:pt x="5102" y="1"/>
                  </a:moveTo>
                  <a:cubicBezTo>
                    <a:pt x="3336" y="1"/>
                    <a:pt x="1519" y="586"/>
                    <a:pt x="924" y="1918"/>
                  </a:cubicBezTo>
                  <a:cubicBezTo>
                    <a:pt x="1" y="3975"/>
                    <a:pt x="3175" y="5526"/>
                    <a:pt x="4529" y="7329"/>
                  </a:cubicBezTo>
                  <a:cubicBezTo>
                    <a:pt x="5175" y="8186"/>
                    <a:pt x="5888" y="8530"/>
                    <a:pt x="6584" y="8530"/>
                  </a:cubicBezTo>
                  <a:cubicBezTo>
                    <a:pt x="7921" y="8530"/>
                    <a:pt x="9196" y="7249"/>
                    <a:pt x="9801" y="5895"/>
                  </a:cubicBezTo>
                  <a:cubicBezTo>
                    <a:pt x="10725" y="3837"/>
                    <a:pt x="9801" y="1422"/>
                    <a:pt x="7744" y="502"/>
                  </a:cubicBezTo>
                  <a:cubicBezTo>
                    <a:pt x="7018" y="175"/>
                    <a:pt x="6068" y="1"/>
                    <a:pt x="5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1482025" y="3212353"/>
              <a:ext cx="679301" cy="615958"/>
            </a:xfrm>
            <a:custGeom>
              <a:rect b="b" l="l" r="r" t="t"/>
              <a:pathLst>
                <a:path extrusionOk="0" h="7699" w="8491">
                  <a:moveTo>
                    <a:pt x="4102" y="1"/>
                  </a:moveTo>
                  <a:cubicBezTo>
                    <a:pt x="3038" y="1"/>
                    <a:pt x="1990" y="322"/>
                    <a:pt x="1348" y="1095"/>
                  </a:cubicBezTo>
                  <a:cubicBezTo>
                    <a:pt x="0" y="2710"/>
                    <a:pt x="2031" y="4550"/>
                    <a:pt x="2556" y="6310"/>
                  </a:cubicBezTo>
                  <a:cubicBezTo>
                    <a:pt x="2854" y="7310"/>
                    <a:pt x="3446" y="7698"/>
                    <a:pt x="4135" y="7698"/>
                  </a:cubicBezTo>
                  <a:cubicBezTo>
                    <a:pt x="5138" y="7698"/>
                    <a:pt x="6343" y="6875"/>
                    <a:pt x="7142" y="5918"/>
                  </a:cubicBezTo>
                  <a:cubicBezTo>
                    <a:pt x="8487" y="4299"/>
                    <a:pt x="8490" y="2085"/>
                    <a:pt x="7149" y="964"/>
                  </a:cubicBezTo>
                  <a:cubicBezTo>
                    <a:pt x="6446" y="382"/>
                    <a:pt x="5266" y="1"/>
                    <a:pt x="4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379814" y="1333076"/>
              <a:ext cx="4592864" cy="3194120"/>
            </a:xfrm>
            <a:custGeom>
              <a:rect b="b" l="l" r="r" t="t"/>
              <a:pathLst>
                <a:path extrusionOk="0" h="39924" w="57409">
                  <a:moveTo>
                    <a:pt x="41442" y="1"/>
                  </a:moveTo>
                  <a:cubicBezTo>
                    <a:pt x="40809" y="1"/>
                    <a:pt x="40177" y="37"/>
                    <a:pt x="39550" y="109"/>
                  </a:cubicBezTo>
                  <a:cubicBezTo>
                    <a:pt x="35241" y="597"/>
                    <a:pt x="30969" y="3304"/>
                    <a:pt x="26644" y="3304"/>
                  </a:cubicBezTo>
                  <a:cubicBezTo>
                    <a:pt x="26399" y="3304"/>
                    <a:pt x="26154" y="3295"/>
                    <a:pt x="25908" y="3277"/>
                  </a:cubicBezTo>
                  <a:cubicBezTo>
                    <a:pt x="23814" y="3120"/>
                    <a:pt x="21881" y="2180"/>
                    <a:pt x="19898" y="1501"/>
                  </a:cubicBezTo>
                  <a:cubicBezTo>
                    <a:pt x="17859" y="802"/>
                    <a:pt x="15655" y="398"/>
                    <a:pt x="13483" y="398"/>
                  </a:cubicBezTo>
                  <a:cubicBezTo>
                    <a:pt x="10616" y="398"/>
                    <a:pt x="7802" y="1102"/>
                    <a:pt x="5494" y="2762"/>
                  </a:cubicBezTo>
                  <a:cubicBezTo>
                    <a:pt x="2888" y="4632"/>
                    <a:pt x="1162" y="7572"/>
                    <a:pt x="507" y="10686"/>
                  </a:cubicBezTo>
                  <a:cubicBezTo>
                    <a:pt x="28" y="12968"/>
                    <a:pt x="1" y="15570"/>
                    <a:pt x="593" y="17834"/>
                  </a:cubicBezTo>
                  <a:cubicBezTo>
                    <a:pt x="1256" y="20380"/>
                    <a:pt x="2329" y="22601"/>
                    <a:pt x="2245" y="25314"/>
                  </a:cubicBezTo>
                  <a:cubicBezTo>
                    <a:pt x="2159" y="28181"/>
                    <a:pt x="1580" y="30659"/>
                    <a:pt x="2078" y="33589"/>
                  </a:cubicBezTo>
                  <a:cubicBezTo>
                    <a:pt x="2736" y="37451"/>
                    <a:pt x="6385" y="39923"/>
                    <a:pt x="11969" y="39923"/>
                  </a:cubicBezTo>
                  <a:cubicBezTo>
                    <a:pt x="14052" y="39923"/>
                    <a:pt x="16405" y="39579"/>
                    <a:pt x="18971" y="38835"/>
                  </a:cubicBezTo>
                  <a:cubicBezTo>
                    <a:pt x="22988" y="37671"/>
                    <a:pt x="27153" y="37012"/>
                    <a:pt x="31330" y="36875"/>
                  </a:cubicBezTo>
                  <a:cubicBezTo>
                    <a:pt x="31630" y="36865"/>
                    <a:pt x="31928" y="36860"/>
                    <a:pt x="32226" y="36860"/>
                  </a:cubicBezTo>
                  <a:cubicBezTo>
                    <a:pt x="35807" y="36860"/>
                    <a:pt x="39244" y="37524"/>
                    <a:pt x="42815" y="37852"/>
                  </a:cubicBezTo>
                  <a:cubicBezTo>
                    <a:pt x="43587" y="37922"/>
                    <a:pt x="44369" y="37965"/>
                    <a:pt x="45149" y="37965"/>
                  </a:cubicBezTo>
                  <a:cubicBezTo>
                    <a:pt x="47133" y="37965"/>
                    <a:pt x="49109" y="37687"/>
                    <a:pt x="50909" y="36881"/>
                  </a:cubicBezTo>
                  <a:cubicBezTo>
                    <a:pt x="53291" y="35817"/>
                    <a:pt x="55248" y="33834"/>
                    <a:pt x="56278" y="31435"/>
                  </a:cubicBezTo>
                  <a:cubicBezTo>
                    <a:pt x="57312" y="29037"/>
                    <a:pt x="57409" y="26254"/>
                    <a:pt x="56543" y="23792"/>
                  </a:cubicBezTo>
                  <a:cubicBezTo>
                    <a:pt x="55873" y="21879"/>
                    <a:pt x="54649" y="20156"/>
                    <a:pt x="54275" y="18163"/>
                  </a:cubicBezTo>
                  <a:cubicBezTo>
                    <a:pt x="53826" y="15801"/>
                    <a:pt x="54629" y="13383"/>
                    <a:pt x="54545" y="10981"/>
                  </a:cubicBezTo>
                  <a:cubicBezTo>
                    <a:pt x="54425" y="7512"/>
                    <a:pt x="52381" y="4254"/>
                    <a:pt x="49501" y="2320"/>
                  </a:cubicBezTo>
                  <a:cubicBezTo>
                    <a:pt x="47142" y="738"/>
                    <a:pt x="44290" y="1"/>
                    <a:pt x="4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3793938" y="753292"/>
              <a:ext cx="601059" cy="398585"/>
            </a:xfrm>
            <a:custGeom>
              <a:rect b="b" l="l" r="r" t="t"/>
              <a:pathLst>
                <a:path extrusionOk="0" h="4982" w="7513">
                  <a:moveTo>
                    <a:pt x="5336" y="1"/>
                  </a:moveTo>
                  <a:cubicBezTo>
                    <a:pt x="4958" y="1"/>
                    <a:pt x="4536" y="111"/>
                    <a:pt x="4071" y="365"/>
                  </a:cubicBezTo>
                  <a:cubicBezTo>
                    <a:pt x="2643" y="1148"/>
                    <a:pt x="0" y="1429"/>
                    <a:pt x="107" y="2807"/>
                  </a:cubicBezTo>
                  <a:cubicBezTo>
                    <a:pt x="207" y="4095"/>
                    <a:pt x="2519" y="4981"/>
                    <a:pt x="4201" y="4981"/>
                  </a:cubicBezTo>
                  <a:cubicBezTo>
                    <a:pt x="4319" y="4981"/>
                    <a:pt x="4429" y="4975"/>
                    <a:pt x="4539" y="4968"/>
                  </a:cubicBezTo>
                  <a:cubicBezTo>
                    <a:pt x="6228" y="4834"/>
                    <a:pt x="7513" y="3610"/>
                    <a:pt x="7403" y="2235"/>
                  </a:cubicBezTo>
                  <a:cubicBezTo>
                    <a:pt x="7323" y="1178"/>
                    <a:pt x="6577" y="1"/>
                    <a:pt x="5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1" name="Google Shape;1581;p35"/>
          <p:cNvGrpSpPr/>
          <p:nvPr/>
        </p:nvGrpSpPr>
        <p:grpSpPr>
          <a:xfrm>
            <a:off x="1901079" y="980181"/>
            <a:ext cx="5677699" cy="3438377"/>
            <a:chOff x="1901079" y="980181"/>
            <a:chExt cx="5677699" cy="3438377"/>
          </a:xfrm>
        </p:grpSpPr>
        <p:grpSp>
          <p:nvGrpSpPr>
            <p:cNvPr id="1582" name="Google Shape;1582;p35"/>
            <p:cNvGrpSpPr/>
            <p:nvPr/>
          </p:nvGrpSpPr>
          <p:grpSpPr>
            <a:xfrm>
              <a:off x="1901079" y="2102787"/>
              <a:ext cx="1374043" cy="733158"/>
              <a:chOff x="1901079" y="2102787"/>
              <a:chExt cx="1374043" cy="733158"/>
            </a:xfrm>
          </p:grpSpPr>
          <p:grpSp>
            <p:nvGrpSpPr>
              <p:cNvPr id="1583" name="Google Shape;1583;p35"/>
              <p:cNvGrpSpPr/>
              <p:nvPr/>
            </p:nvGrpSpPr>
            <p:grpSpPr>
              <a:xfrm>
                <a:off x="1901079" y="2476723"/>
                <a:ext cx="916429" cy="359222"/>
                <a:chOff x="1901079" y="2476723"/>
                <a:chExt cx="916429" cy="359222"/>
              </a:xfrm>
            </p:grpSpPr>
            <p:sp>
              <p:nvSpPr>
                <p:cNvPr id="1584" name="Google Shape;1584;p35"/>
                <p:cNvSpPr/>
                <p:nvPr/>
              </p:nvSpPr>
              <p:spPr>
                <a:xfrm>
                  <a:off x="1901079" y="2476723"/>
                  <a:ext cx="916429" cy="359222"/>
                </a:xfrm>
                <a:custGeom>
                  <a:rect b="b" l="l" r="r" t="t"/>
                  <a:pathLst>
                    <a:path extrusionOk="0" h="4490" w="11455">
                      <a:moveTo>
                        <a:pt x="9798" y="0"/>
                      </a:moveTo>
                      <a:cubicBezTo>
                        <a:pt x="9710" y="0"/>
                        <a:pt x="9620" y="8"/>
                        <a:pt x="9531" y="24"/>
                      </a:cubicBezTo>
                      <a:lnTo>
                        <a:pt x="1396" y="1439"/>
                      </a:lnTo>
                      <a:cubicBezTo>
                        <a:pt x="559" y="1583"/>
                        <a:pt x="1" y="2379"/>
                        <a:pt x="148" y="3215"/>
                      </a:cubicBezTo>
                      <a:cubicBezTo>
                        <a:pt x="277" y="3962"/>
                        <a:pt x="925" y="4490"/>
                        <a:pt x="1657" y="4490"/>
                      </a:cubicBezTo>
                      <a:cubicBezTo>
                        <a:pt x="1745" y="4490"/>
                        <a:pt x="1835" y="4482"/>
                        <a:pt x="1924" y="4467"/>
                      </a:cubicBezTo>
                      <a:lnTo>
                        <a:pt x="8628" y="3302"/>
                      </a:lnTo>
                      <a:lnTo>
                        <a:pt x="10056" y="3051"/>
                      </a:lnTo>
                      <a:cubicBezTo>
                        <a:pt x="10892" y="2907"/>
                        <a:pt x="11454" y="2111"/>
                        <a:pt x="11307" y="1275"/>
                      </a:cubicBezTo>
                      <a:cubicBezTo>
                        <a:pt x="11178" y="528"/>
                        <a:pt x="10530" y="0"/>
                        <a:pt x="97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5" name="Google Shape;1585;p35"/>
                <p:cNvSpPr/>
                <p:nvPr/>
              </p:nvSpPr>
              <p:spPr>
                <a:xfrm>
                  <a:off x="2175407" y="2651930"/>
                  <a:ext cx="417533" cy="80405"/>
                </a:xfrm>
                <a:custGeom>
                  <a:rect b="b" l="l" r="r" t="t"/>
                  <a:pathLst>
                    <a:path extrusionOk="0" h="1005" w="5219">
                      <a:moveTo>
                        <a:pt x="5156" y="0"/>
                      </a:moveTo>
                      <a:cubicBezTo>
                        <a:pt x="5152" y="0"/>
                        <a:pt x="5149" y="1"/>
                        <a:pt x="5145" y="1"/>
                      </a:cubicBezTo>
                      <a:lnTo>
                        <a:pt x="54" y="888"/>
                      </a:lnTo>
                      <a:cubicBezTo>
                        <a:pt x="21" y="895"/>
                        <a:pt x="0" y="925"/>
                        <a:pt x="7" y="955"/>
                      </a:cubicBezTo>
                      <a:cubicBezTo>
                        <a:pt x="11" y="985"/>
                        <a:pt x="37" y="1005"/>
                        <a:pt x="64" y="1005"/>
                      </a:cubicBezTo>
                      <a:lnTo>
                        <a:pt x="74" y="1005"/>
                      </a:lnTo>
                      <a:lnTo>
                        <a:pt x="5165" y="119"/>
                      </a:lnTo>
                      <a:cubicBezTo>
                        <a:pt x="5199" y="112"/>
                        <a:pt x="5219" y="82"/>
                        <a:pt x="5215" y="49"/>
                      </a:cubicBezTo>
                      <a:cubicBezTo>
                        <a:pt x="5210" y="22"/>
                        <a:pt x="5185" y="0"/>
                        <a:pt x="51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6" name="Google Shape;1586;p35"/>
                <p:cNvSpPr/>
                <p:nvPr/>
              </p:nvSpPr>
              <p:spPr>
                <a:xfrm>
                  <a:off x="2034123" y="2607528"/>
                  <a:ext cx="400733" cy="77525"/>
                </a:xfrm>
                <a:custGeom>
                  <a:rect b="b" l="l" r="r" t="t"/>
                  <a:pathLst>
                    <a:path extrusionOk="0" h="969" w="5009">
                      <a:moveTo>
                        <a:pt x="4947" y="0"/>
                      </a:moveTo>
                      <a:cubicBezTo>
                        <a:pt x="4943" y="0"/>
                        <a:pt x="4938" y="1"/>
                        <a:pt x="4934" y="2"/>
                      </a:cubicBezTo>
                      <a:lnTo>
                        <a:pt x="54" y="851"/>
                      </a:lnTo>
                      <a:cubicBezTo>
                        <a:pt x="20" y="857"/>
                        <a:pt x="0" y="888"/>
                        <a:pt x="7" y="918"/>
                      </a:cubicBezTo>
                      <a:cubicBezTo>
                        <a:pt x="11" y="948"/>
                        <a:pt x="34" y="968"/>
                        <a:pt x="64" y="968"/>
                      </a:cubicBezTo>
                      <a:lnTo>
                        <a:pt x="74" y="968"/>
                      </a:lnTo>
                      <a:lnTo>
                        <a:pt x="4954" y="118"/>
                      </a:lnTo>
                      <a:cubicBezTo>
                        <a:pt x="4988" y="112"/>
                        <a:pt x="5008" y="82"/>
                        <a:pt x="5001" y="51"/>
                      </a:cubicBezTo>
                      <a:cubicBezTo>
                        <a:pt x="4998" y="22"/>
                        <a:pt x="4975" y="0"/>
                        <a:pt x="49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7" name="Google Shape;1587;p35"/>
                <p:cNvSpPr/>
                <p:nvPr/>
              </p:nvSpPr>
              <p:spPr>
                <a:xfrm>
                  <a:off x="2473257" y="2572727"/>
                  <a:ext cx="161925" cy="36002"/>
                </a:xfrm>
                <a:custGeom>
                  <a:rect b="b" l="l" r="r" t="t"/>
                  <a:pathLst>
                    <a:path extrusionOk="0" h="450" w="2024">
                      <a:moveTo>
                        <a:pt x="1961" y="0"/>
                      </a:moveTo>
                      <a:cubicBezTo>
                        <a:pt x="1958" y="0"/>
                        <a:pt x="1954" y="1"/>
                        <a:pt x="1951" y="2"/>
                      </a:cubicBezTo>
                      <a:lnTo>
                        <a:pt x="54" y="332"/>
                      </a:lnTo>
                      <a:cubicBezTo>
                        <a:pt x="21" y="336"/>
                        <a:pt x="1" y="366"/>
                        <a:pt x="7" y="400"/>
                      </a:cubicBezTo>
                      <a:cubicBezTo>
                        <a:pt x="11" y="426"/>
                        <a:pt x="34" y="449"/>
                        <a:pt x="64" y="449"/>
                      </a:cubicBezTo>
                      <a:cubicBezTo>
                        <a:pt x="68" y="449"/>
                        <a:pt x="71" y="446"/>
                        <a:pt x="74" y="446"/>
                      </a:cubicBezTo>
                      <a:lnTo>
                        <a:pt x="1971" y="119"/>
                      </a:lnTo>
                      <a:cubicBezTo>
                        <a:pt x="2001" y="111"/>
                        <a:pt x="2024" y="82"/>
                        <a:pt x="2018" y="48"/>
                      </a:cubicBezTo>
                      <a:cubicBezTo>
                        <a:pt x="2012" y="22"/>
                        <a:pt x="1987" y="0"/>
                        <a:pt x="19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8" name="Google Shape;1588;p35"/>
              <p:cNvGrpSpPr/>
              <p:nvPr/>
            </p:nvGrpSpPr>
            <p:grpSpPr>
              <a:xfrm>
                <a:off x="2016442" y="2102787"/>
                <a:ext cx="1258679" cy="492111"/>
                <a:chOff x="2016442" y="2102787"/>
                <a:chExt cx="1258679" cy="492111"/>
              </a:xfrm>
            </p:grpSpPr>
            <p:sp>
              <p:nvSpPr>
                <p:cNvPr id="1589" name="Google Shape;1589;p35"/>
                <p:cNvSpPr/>
                <p:nvPr/>
              </p:nvSpPr>
              <p:spPr>
                <a:xfrm>
                  <a:off x="2016442" y="2102787"/>
                  <a:ext cx="1258679" cy="492111"/>
                </a:xfrm>
                <a:custGeom>
                  <a:rect b="b" l="l" r="r" t="t"/>
                  <a:pathLst>
                    <a:path extrusionOk="0" h="6151" w="15733">
                      <a:moveTo>
                        <a:pt x="13457" y="1"/>
                      </a:moveTo>
                      <a:cubicBezTo>
                        <a:pt x="13338" y="1"/>
                        <a:pt x="13218" y="11"/>
                        <a:pt x="13097" y="32"/>
                      </a:cubicBezTo>
                      <a:lnTo>
                        <a:pt x="1921" y="1959"/>
                      </a:lnTo>
                      <a:cubicBezTo>
                        <a:pt x="774" y="2156"/>
                        <a:pt x="1" y="3250"/>
                        <a:pt x="198" y="4397"/>
                      </a:cubicBezTo>
                      <a:cubicBezTo>
                        <a:pt x="378" y="5426"/>
                        <a:pt x="1269" y="6150"/>
                        <a:pt x="2279" y="6150"/>
                      </a:cubicBezTo>
                      <a:cubicBezTo>
                        <a:pt x="2398" y="6150"/>
                        <a:pt x="2519" y="6140"/>
                        <a:pt x="2640" y="6120"/>
                      </a:cubicBezTo>
                      <a:lnTo>
                        <a:pt x="11848" y="4531"/>
                      </a:lnTo>
                      <a:lnTo>
                        <a:pt x="13313" y="5468"/>
                      </a:lnTo>
                      <a:lnTo>
                        <a:pt x="13113" y="4313"/>
                      </a:lnTo>
                      <a:lnTo>
                        <a:pt x="13812" y="4193"/>
                      </a:lnTo>
                      <a:cubicBezTo>
                        <a:pt x="14963" y="3995"/>
                        <a:pt x="15732" y="2902"/>
                        <a:pt x="15535" y="1755"/>
                      </a:cubicBezTo>
                      <a:cubicBezTo>
                        <a:pt x="15358" y="725"/>
                        <a:pt x="14465" y="1"/>
                        <a:pt x="134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0" name="Google Shape;1590;p35"/>
                <p:cNvSpPr/>
                <p:nvPr/>
              </p:nvSpPr>
              <p:spPr>
                <a:xfrm>
                  <a:off x="2320772" y="2204231"/>
                  <a:ext cx="650900" cy="120008"/>
                </a:xfrm>
                <a:custGeom>
                  <a:rect b="b" l="l" r="r" t="t"/>
                  <a:pathLst>
                    <a:path extrusionOk="0" h="1500" w="8136">
                      <a:moveTo>
                        <a:pt x="8068" y="1"/>
                      </a:moveTo>
                      <a:cubicBezTo>
                        <a:pt x="8065" y="1"/>
                        <a:pt x="8063" y="1"/>
                        <a:pt x="8061" y="1"/>
                      </a:cubicBezTo>
                      <a:lnTo>
                        <a:pt x="53" y="1383"/>
                      </a:lnTo>
                      <a:cubicBezTo>
                        <a:pt x="23" y="1390"/>
                        <a:pt x="0" y="1420"/>
                        <a:pt x="7" y="1450"/>
                      </a:cubicBezTo>
                      <a:cubicBezTo>
                        <a:pt x="10" y="1480"/>
                        <a:pt x="36" y="1500"/>
                        <a:pt x="64" y="1500"/>
                      </a:cubicBezTo>
                      <a:lnTo>
                        <a:pt x="73" y="1500"/>
                      </a:lnTo>
                      <a:lnTo>
                        <a:pt x="8081" y="118"/>
                      </a:lnTo>
                      <a:cubicBezTo>
                        <a:pt x="8112" y="112"/>
                        <a:pt x="8135" y="81"/>
                        <a:pt x="8129" y="52"/>
                      </a:cubicBezTo>
                      <a:cubicBezTo>
                        <a:pt x="8125" y="20"/>
                        <a:pt x="8096" y="1"/>
                        <a:pt x="80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35"/>
                <p:cNvSpPr/>
                <p:nvPr/>
              </p:nvSpPr>
              <p:spPr>
                <a:xfrm>
                  <a:off x="2346693" y="2371758"/>
                  <a:ext cx="551377" cy="102966"/>
                </a:xfrm>
                <a:custGeom>
                  <a:rect b="b" l="l" r="r" t="t"/>
                  <a:pathLst>
                    <a:path extrusionOk="0" h="1287" w="6892">
                      <a:moveTo>
                        <a:pt x="6829" y="0"/>
                      </a:moveTo>
                      <a:cubicBezTo>
                        <a:pt x="6825" y="0"/>
                        <a:pt x="6821" y="1"/>
                        <a:pt x="6817" y="2"/>
                      </a:cubicBezTo>
                      <a:lnTo>
                        <a:pt x="54" y="1169"/>
                      </a:lnTo>
                      <a:cubicBezTo>
                        <a:pt x="24" y="1172"/>
                        <a:pt x="1" y="1203"/>
                        <a:pt x="7" y="1235"/>
                      </a:cubicBezTo>
                      <a:cubicBezTo>
                        <a:pt x="10" y="1266"/>
                        <a:pt x="37" y="1286"/>
                        <a:pt x="64" y="1286"/>
                      </a:cubicBezTo>
                      <a:cubicBezTo>
                        <a:pt x="67" y="1286"/>
                        <a:pt x="70" y="1283"/>
                        <a:pt x="74" y="1283"/>
                      </a:cubicBezTo>
                      <a:lnTo>
                        <a:pt x="6837" y="119"/>
                      </a:lnTo>
                      <a:cubicBezTo>
                        <a:pt x="6871" y="112"/>
                        <a:pt x="6891" y="82"/>
                        <a:pt x="6888" y="48"/>
                      </a:cubicBezTo>
                      <a:cubicBezTo>
                        <a:pt x="6882" y="22"/>
                        <a:pt x="6858" y="0"/>
                        <a:pt x="68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35"/>
                <p:cNvSpPr/>
                <p:nvPr/>
              </p:nvSpPr>
              <p:spPr>
                <a:xfrm>
                  <a:off x="2175407" y="2326796"/>
                  <a:ext cx="563138" cy="104807"/>
                </a:xfrm>
                <a:custGeom>
                  <a:rect b="b" l="l" r="r" t="t"/>
                  <a:pathLst>
                    <a:path extrusionOk="0" h="1310" w="7039">
                      <a:moveTo>
                        <a:pt x="6977" y="0"/>
                      </a:moveTo>
                      <a:cubicBezTo>
                        <a:pt x="6973" y="0"/>
                        <a:pt x="6969" y="1"/>
                        <a:pt x="6965" y="2"/>
                      </a:cubicBezTo>
                      <a:lnTo>
                        <a:pt x="54" y="1192"/>
                      </a:lnTo>
                      <a:cubicBezTo>
                        <a:pt x="21" y="1199"/>
                        <a:pt x="0" y="1229"/>
                        <a:pt x="7" y="1259"/>
                      </a:cubicBezTo>
                      <a:cubicBezTo>
                        <a:pt x="11" y="1289"/>
                        <a:pt x="37" y="1309"/>
                        <a:pt x="64" y="1309"/>
                      </a:cubicBezTo>
                      <a:lnTo>
                        <a:pt x="74" y="1309"/>
                      </a:lnTo>
                      <a:lnTo>
                        <a:pt x="6985" y="119"/>
                      </a:lnTo>
                      <a:cubicBezTo>
                        <a:pt x="7019" y="112"/>
                        <a:pt x="7039" y="82"/>
                        <a:pt x="7035" y="48"/>
                      </a:cubicBezTo>
                      <a:cubicBezTo>
                        <a:pt x="7029" y="22"/>
                        <a:pt x="7005" y="0"/>
                        <a:pt x="69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35"/>
                <p:cNvSpPr/>
                <p:nvPr/>
              </p:nvSpPr>
              <p:spPr>
                <a:xfrm>
                  <a:off x="2777506" y="2284235"/>
                  <a:ext cx="207766" cy="43523"/>
                </a:xfrm>
                <a:custGeom>
                  <a:rect b="b" l="l" r="r" t="t"/>
                  <a:pathLst>
                    <a:path extrusionOk="0" h="544" w="2597">
                      <a:moveTo>
                        <a:pt x="2534" y="0"/>
                      </a:moveTo>
                      <a:cubicBezTo>
                        <a:pt x="2531" y="0"/>
                        <a:pt x="2527" y="1"/>
                        <a:pt x="2523" y="1"/>
                      </a:cubicBezTo>
                      <a:lnTo>
                        <a:pt x="55" y="426"/>
                      </a:lnTo>
                      <a:cubicBezTo>
                        <a:pt x="21" y="433"/>
                        <a:pt x="1" y="463"/>
                        <a:pt x="4" y="497"/>
                      </a:cubicBezTo>
                      <a:cubicBezTo>
                        <a:pt x="11" y="523"/>
                        <a:pt x="34" y="543"/>
                        <a:pt x="64" y="543"/>
                      </a:cubicBezTo>
                      <a:lnTo>
                        <a:pt x="75" y="543"/>
                      </a:lnTo>
                      <a:lnTo>
                        <a:pt x="2543" y="118"/>
                      </a:lnTo>
                      <a:cubicBezTo>
                        <a:pt x="2576" y="112"/>
                        <a:pt x="2596" y="82"/>
                        <a:pt x="2593" y="49"/>
                      </a:cubicBezTo>
                      <a:cubicBezTo>
                        <a:pt x="2587" y="22"/>
                        <a:pt x="2563" y="0"/>
                        <a:pt x="25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94" name="Google Shape;1594;p35"/>
            <p:cNvGrpSpPr/>
            <p:nvPr/>
          </p:nvGrpSpPr>
          <p:grpSpPr>
            <a:xfrm>
              <a:off x="2247170" y="980181"/>
              <a:ext cx="710262" cy="648361"/>
              <a:chOff x="2247170" y="980181"/>
              <a:chExt cx="710262" cy="648361"/>
            </a:xfrm>
          </p:grpSpPr>
          <p:sp>
            <p:nvSpPr>
              <p:cNvPr id="1595" name="Google Shape;1595;p35"/>
              <p:cNvSpPr/>
              <p:nvPr/>
            </p:nvSpPr>
            <p:spPr>
              <a:xfrm>
                <a:off x="2247170" y="980181"/>
                <a:ext cx="710262" cy="648361"/>
              </a:xfrm>
              <a:custGeom>
                <a:rect b="b" l="l" r="r" t="t"/>
                <a:pathLst>
                  <a:path extrusionOk="0" h="8104" w="8878">
                    <a:moveTo>
                      <a:pt x="6260" y="0"/>
                    </a:moveTo>
                    <a:cubicBezTo>
                      <a:pt x="6127" y="0"/>
                      <a:pt x="5992" y="14"/>
                      <a:pt x="5857" y="41"/>
                    </a:cubicBezTo>
                    <a:lnTo>
                      <a:pt x="1766" y="884"/>
                    </a:lnTo>
                    <a:cubicBezTo>
                      <a:pt x="692" y="1105"/>
                      <a:pt x="0" y="2159"/>
                      <a:pt x="221" y="3232"/>
                    </a:cubicBezTo>
                    <a:lnTo>
                      <a:pt x="669" y="5406"/>
                    </a:lnTo>
                    <a:cubicBezTo>
                      <a:pt x="862" y="6349"/>
                      <a:pt x="1693" y="6997"/>
                      <a:pt x="2616" y="6997"/>
                    </a:cubicBezTo>
                    <a:cubicBezTo>
                      <a:pt x="2748" y="6997"/>
                      <a:pt x="2883" y="6983"/>
                      <a:pt x="3017" y="6956"/>
                    </a:cubicBezTo>
                    <a:lnTo>
                      <a:pt x="3445" y="6865"/>
                    </a:lnTo>
                    <a:lnTo>
                      <a:pt x="5325" y="8103"/>
                    </a:lnTo>
                    <a:lnTo>
                      <a:pt x="6560" y="6226"/>
                    </a:lnTo>
                    <a:lnTo>
                      <a:pt x="7108" y="6113"/>
                    </a:lnTo>
                    <a:cubicBezTo>
                      <a:pt x="8186" y="5888"/>
                      <a:pt x="8878" y="4838"/>
                      <a:pt x="8657" y="3761"/>
                    </a:cubicBezTo>
                    <a:lnTo>
                      <a:pt x="8209" y="1587"/>
                    </a:lnTo>
                    <a:cubicBezTo>
                      <a:pt x="8013" y="648"/>
                      <a:pt x="7185" y="0"/>
                      <a:pt x="626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2594221" y="1130027"/>
                <a:ext cx="221687" cy="189372"/>
              </a:xfrm>
              <a:custGeom>
                <a:rect b="b" l="l" r="r" t="t"/>
                <a:pathLst>
                  <a:path extrusionOk="0" h="2367" w="2771">
                    <a:moveTo>
                      <a:pt x="2021" y="0"/>
                    </a:moveTo>
                    <a:cubicBezTo>
                      <a:pt x="1979" y="0"/>
                      <a:pt x="1938" y="4"/>
                      <a:pt x="1897" y="11"/>
                    </a:cubicBezTo>
                    <a:cubicBezTo>
                      <a:pt x="1600" y="68"/>
                      <a:pt x="1382" y="302"/>
                      <a:pt x="1332" y="587"/>
                    </a:cubicBezTo>
                    <a:cubicBezTo>
                      <a:pt x="1206" y="376"/>
                      <a:pt x="979" y="240"/>
                      <a:pt x="730" y="240"/>
                    </a:cubicBezTo>
                    <a:cubicBezTo>
                      <a:pt x="687" y="240"/>
                      <a:pt x="643" y="244"/>
                      <a:pt x="599" y="252"/>
                    </a:cubicBezTo>
                    <a:cubicBezTo>
                      <a:pt x="235" y="319"/>
                      <a:pt x="1" y="643"/>
                      <a:pt x="44" y="1009"/>
                    </a:cubicBezTo>
                    <a:cubicBezTo>
                      <a:pt x="84" y="1356"/>
                      <a:pt x="368" y="1583"/>
                      <a:pt x="646" y="1754"/>
                    </a:cubicBezTo>
                    <a:cubicBezTo>
                      <a:pt x="984" y="1965"/>
                      <a:pt x="1322" y="2176"/>
                      <a:pt x="1666" y="2366"/>
                    </a:cubicBezTo>
                    <a:cubicBezTo>
                      <a:pt x="1667" y="2366"/>
                      <a:pt x="1667" y="2366"/>
                      <a:pt x="1667" y="2366"/>
                    </a:cubicBezTo>
                    <a:cubicBezTo>
                      <a:pt x="1706" y="2366"/>
                      <a:pt x="2309" y="1559"/>
                      <a:pt x="2366" y="1480"/>
                    </a:cubicBezTo>
                    <a:cubicBezTo>
                      <a:pt x="2559" y="1225"/>
                      <a:pt x="2770" y="918"/>
                      <a:pt x="2716" y="580"/>
                    </a:cubicBezTo>
                    <a:cubicBezTo>
                      <a:pt x="2704" y="493"/>
                      <a:pt x="2670" y="406"/>
                      <a:pt x="2616" y="322"/>
                    </a:cubicBezTo>
                    <a:cubicBezTo>
                      <a:pt x="2486" y="120"/>
                      <a:pt x="2257" y="0"/>
                      <a:pt x="20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2393494" y="1229071"/>
                <a:ext cx="60002" cy="119447"/>
              </a:xfrm>
              <a:custGeom>
                <a:rect b="b" l="l" r="r" t="t"/>
                <a:pathLst>
                  <a:path extrusionOk="0" h="1493" w="750">
                    <a:moveTo>
                      <a:pt x="452" y="1"/>
                    </a:moveTo>
                    <a:lnTo>
                      <a:pt x="285" y="38"/>
                    </a:lnTo>
                    <a:lnTo>
                      <a:pt x="1" y="272"/>
                    </a:lnTo>
                    <a:lnTo>
                      <a:pt x="71" y="413"/>
                    </a:lnTo>
                    <a:lnTo>
                      <a:pt x="295" y="225"/>
                    </a:lnTo>
                    <a:lnTo>
                      <a:pt x="299" y="225"/>
                    </a:lnTo>
                    <a:lnTo>
                      <a:pt x="560" y="1493"/>
                    </a:lnTo>
                    <a:lnTo>
                      <a:pt x="750" y="1452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2474297" y="1209871"/>
                <a:ext cx="94563" cy="122008"/>
              </a:xfrm>
              <a:custGeom>
                <a:rect b="b" l="l" r="r" t="t"/>
                <a:pathLst>
                  <a:path extrusionOk="0" h="1525" w="1182">
                    <a:moveTo>
                      <a:pt x="520" y="158"/>
                    </a:moveTo>
                    <a:cubicBezTo>
                      <a:pt x="696" y="158"/>
                      <a:pt x="817" y="368"/>
                      <a:pt x="884" y="693"/>
                    </a:cubicBezTo>
                    <a:cubicBezTo>
                      <a:pt x="961" y="1064"/>
                      <a:pt x="914" y="1318"/>
                      <a:pt x="714" y="1362"/>
                    </a:cubicBezTo>
                    <a:cubicBezTo>
                      <a:pt x="699" y="1365"/>
                      <a:pt x="685" y="1366"/>
                      <a:pt x="671" y="1366"/>
                    </a:cubicBezTo>
                    <a:cubicBezTo>
                      <a:pt x="511" y="1366"/>
                      <a:pt x="369" y="1177"/>
                      <a:pt x="295" y="829"/>
                    </a:cubicBezTo>
                    <a:cubicBezTo>
                      <a:pt x="215" y="435"/>
                      <a:pt x="295" y="198"/>
                      <a:pt x="470" y="164"/>
                    </a:cubicBezTo>
                    <a:cubicBezTo>
                      <a:pt x="487" y="160"/>
                      <a:pt x="504" y="158"/>
                      <a:pt x="520" y="158"/>
                    </a:cubicBezTo>
                    <a:close/>
                    <a:moveTo>
                      <a:pt x="545" y="0"/>
                    </a:moveTo>
                    <a:cubicBezTo>
                      <a:pt x="514" y="0"/>
                      <a:pt x="482" y="4"/>
                      <a:pt x="449" y="11"/>
                    </a:cubicBezTo>
                    <a:cubicBezTo>
                      <a:pt x="155" y="71"/>
                      <a:pt x="1" y="381"/>
                      <a:pt x="101" y="866"/>
                    </a:cubicBezTo>
                    <a:cubicBezTo>
                      <a:pt x="191" y="1300"/>
                      <a:pt x="401" y="1524"/>
                      <a:pt x="649" y="1524"/>
                    </a:cubicBezTo>
                    <a:cubicBezTo>
                      <a:pt x="677" y="1524"/>
                      <a:pt x="705" y="1521"/>
                      <a:pt x="734" y="1516"/>
                    </a:cubicBezTo>
                    <a:cubicBezTo>
                      <a:pt x="1055" y="1448"/>
                      <a:pt x="1182" y="1138"/>
                      <a:pt x="1081" y="646"/>
                    </a:cubicBezTo>
                    <a:cubicBezTo>
                      <a:pt x="995" y="234"/>
                      <a:pt x="802" y="0"/>
                      <a:pt x="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5"/>
            <p:cNvGrpSpPr/>
            <p:nvPr/>
          </p:nvGrpSpPr>
          <p:grpSpPr>
            <a:xfrm rot="-542882">
              <a:off x="4150158" y="1571312"/>
              <a:ext cx="400718" cy="365424"/>
              <a:chOff x="4197377" y="2057486"/>
              <a:chExt cx="306507" cy="279490"/>
            </a:xfrm>
          </p:grpSpPr>
          <p:sp>
            <p:nvSpPr>
              <p:cNvPr id="1600" name="Google Shape;1600;p35"/>
              <p:cNvSpPr/>
              <p:nvPr/>
            </p:nvSpPr>
            <p:spPr>
              <a:xfrm>
                <a:off x="4197377" y="2057486"/>
                <a:ext cx="306507" cy="279490"/>
              </a:xfrm>
              <a:custGeom>
                <a:rect b="b" l="l" r="r" t="t"/>
                <a:pathLst>
                  <a:path extrusionOk="0" h="8069" w="8849">
                    <a:moveTo>
                      <a:pt x="6263" y="0"/>
                    </a:moveTo>
                    <a:cubicBezTo>
                      <a:pt x="6137" y="0"/>
                      <a:pt x="6009" y="12"/>
                      <a:pt x="5881" y="37"/>
                    </a:cubicBezTo>
                    <a:lnTo>
                      <a:pt x="1780" y="837"/>
                    </a:lnTo>
                    <a:cubicBezTo>
                      <a:pt x="703" y="1047"/>
                      <a:pt x="0" y="2091"/>
                      <a:pt x="207" y="3168"/>
                    </a:cubicBezTo>
                    <a:lnTo>
                      <a:pt x="633" y="5349"/>
                    </a:lnTo>
                    <a:cubicBezTo>
                      <a:pt x="818" y="6299"/>
                      <a:pt x="1655" y="6957"/>
                      <a:pt x="2589" y="6957"/>
                    </a:cubicBezTo>
                    <a:cubicBezTo>
                      <a:pt x="2714" y="6957"/>
                      <a:pt x="2840" y="6946"/>
                      <a:pt x="2967" y="6921"/>
                    </a:cubicBezTo>
                    <a:lnTo>
                      <a:pt x="3516" y="6811"/>
                    </a:lnTo>
                    <a:lnTo>
                      <a:pt x="5382" y="8068"/>
                    </a:lnTo>
                    <a:lnTo>
                      <a:pt x="6637" y="6205"/>
                    </a:lnTo>
                    <a:lnTo>
                      <a:pt x="7065" y="6118"/>
                    </a:lnTo>
                    <a:cubicBezTo>
                      <a:pt x="8146" y="5911"/>
                      <a:pt x="8848" y="4864"/>
                      <a:pt x="8637" y="3787"/>
                    </a:cubicBezTo>
                    <a:lnTo>
                      <a:pt x="8212" y="1609"/>
                    </a:lnTo>
                    <a:cubicBezTo>
                      <a:pt x="8027" y="661"/>
                      <a:pt x="7195" y="0"/>
                      <a:pt x="6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4281856" y="2120180"/>
                <a:ext cx="132662" cy="114650"/>
              </a:xfrm>
              <a:custGeom>
                <a:rect b="b" l="l" r="r" t="t"/>
                <a:pathLst>
                  <a:path extrusionOk="0" h="3310" w="3830">
                    <a:moveTo>
                      <a:pt x="2790" y="0"/>
                    </a:moveTo>
                    <a:cubicBezTo>
                      <a:pt x="2720" y="0"/>
                      <a:pt x="2648" y="8"/>
                      <a:pt x="2576" y="24"/>
                    </a:cubicBezTo>
                    <a:cubicBezTo>
                      <a:pt x="2164" y="111"/>
                      <a:pt x="1873" y="449"/>
                      <a:pt x="1816" y="843"/>
                    </a:cubicBezTo>
                    <a:cubicBezTo>
                      <a:pt x="1638" y="565"/>
                      <a:pt x="1327" y="389"/>
                      <a:pt x="991" y="389"/>
                    </a:cubicBezTo>
                    <a:cubicBezTo>
                      <a:pt x="922" y="389"/>
                      <a:pt x="853" y="396"/>
                      <a:pt x="783" y="412"/>
                    </a:cubicBezTo>
                    <a:cubicBezTo>
                      <a:pt x="402" y="495"/>
                      <a:pt x="97" y="810"/>
                      <a:pt x="27" y="1194"/>
                    </a:cubicBezTo>
                    <a:cubicBezTo>
                      <a:pt x="0" y="1328"/>
                      <a:pt x="7" y="1458"/>
                      <a:pt x="36" y="1579"/>
                    </a:cubicBezTo>
                    <a:cubicBezTo>
                      <a:pt x="150" y="2044"/>
                      <a:pt x="582" y="2321"/>
                      <a:pt x="970" y="2545"/>
                    </a:cubicBezTo>
                    <a:cubicBezTo>
                      <a:pt x="1085" y="2615"/>
                      <a:pt x="2257" y="3309"/>
                      <a:pt x="2334" y="3309"/>
                    </a:cubicBezTo>
                    <a:cubicBezTo>
                      <a:pt x="2336" y="3309"/>
                      <a:pt x="2337" y="3309"/>
                      <a:pt x="2338" y="3308"/>
                    </a:cubicBezTo>
                    <a:cubicBezTo>
                      <a:pt x="2679" y="2877"/>
                      <a:pt x="3000" y="2425"/>
                      <a:pt x="3321" y="1977"/>
                    </a:cubicBezTo>
                    <a:cubicBezTo>
                      <a:pt x="3586" y="1609"/>
                      <a:pt x="3830" y="1161"/>
                      <a:pt x="3696" y="696"/>
                    </a:cubicBezTo>
                    <a:cubicBezTo>
                      <a:pt x="3573" y="272"/>
                      <a:pt x="3207" y="0"/>
                      <a:pt x="2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2" name="Google Shape;1602;p35"/>
            <p:cNvGrpSpPr/>
            <p:nvPr/>
          </p:nvGrpSpPr>
          <p:grpSpPr>
            <a:xfrm rot="-8656909">
              <a:off x="2689569" y="3659209"/>
              <a:ext cx="658902" cy="625880"/>
              <a:chOff x="4609084" y="1089626"/>
              <a:chExt cx="658901" cy="625879"/>
            </a:xfrm>
          </p:grpSpPr>
          <p:sp>
            <p:nvSpPr>
              <p:cNvPr id="1603" name="Google Shape;1603;p35"/>
              <p:cNvSpPr/>
              <p:nvPr/>
            </p:nvSpPr>
            <p:spPr>
              <a:xfrm>
                <a:off x="4609084" y="1089626"/>
                <a:ext cx="658901" cy="625879"/>
              </a:xfrm>
              <a:custGeom>
                <a:rect b="b" l="l" r="r" t="t"/>
                <a:pathLst>
                  <a:path extrusionOk="0" h="7823" w="8236">
                    <a:moveTo>
                      <a:pt x="6186" y="1"/>
                    </a:moveTo>
                    <a:cubicBezTo>
                      <a:pt x="6173" y="1"/>
                      <a:pt x="6161" y="1"/>
                      <a:pt x="6148" y="1"/>
                    </a:cubicBezTo>
                    <a:lnTo>
                      <a:pt x="1974" y="75"/>
                    </a:lnTo>
                    <a:cubicBezTo>
                      <a:pt x="876" y="95"/>
                      <a:pt x="0" y="1001"/>
                      <a:pt x="21" y="2099"/>
                    </a:cubicBezTo>
                    <a:lnTo>
                      <a:pt x="61" y="4319"/>
                    </a:lnTo>
                    <a:cubicBezTo>
                      <a:pt x="81" y="5404"/>
                      <a:pt x="967" y="6274"/>
                      <a:pt x="2051" y="6274"/>
                    </a:cubicBezTo>
                    <a:cubicBezTo>
                      <a:pt x="2063" y="6274"/>
                      <a:pt x="2075" y="6274"/>
                      <a:pt x="2088" y="6273"/>
                    </a:cubicBezTo>
                    <a:lnTo>
                      <a:pt x="2522" y="6263"/>
                    </a:lnTo>
                    <a:lnTo>
                      <a:pt x="4141" y="7822"/>
                    </a:lnTo>
                    <a:lnTo>
                      <a:pt x="5700" y="6206"/>
                    </a:lnTo>
                    <a:lnTo>
                      <a:pt x="6262" y="6196"/>
                    </a:lnTo>
                    <a:cubicBezTo>
                      <a:pt x="7359" y="6176"/>
                      <a:pt x="8236" y="5270"/>
                      <a:pt x="8216" y="4172"/>
                    </a:cubicBezTo>
                    <a:lnTo>
                      <a:pt x="8175" y="1951"/>
                    </a:lnTo>
                    <a:cubicBezTo>
                      <a:pt x="8156" y="867"/>
                      <a:pt x="7269" y="1"/>
                      <a:pt x="6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4730848" y="1307155"/>
                <a:ext cx="95363" cy="92726"/>
              </a:xfrm>
              <a:custGeom>
                <a:rect b="b" l="l" r="r" t="t"/>
                <a:pathLst>
                  <a:path extrusionOk="0" h="1159" w="1192">
                    <a:moveTo>
                      <a:pt x="595" y="119"/>
                    </a:moveTo>
                    <a:cubicBezTo>
                      <a:pt x="659" y="119"/>
                      <a:pt x="723" y="132"/>
                      <a:pt x="783" y="159"/>
                    </a:cubicBezTo>
                    <a:cubicBezTo>
                      <a:pt x="897" y="209"/>
                      <a:pt x="984" y="300"/>
                      <a:pt x="1027" y="413"/>
                    </a:cubicBezTo>
                    <a:cubicBezTo>
                      <a:pt x="1071" y="527"/>
                      <a:pt x="1068" y="654"/>
                      <a:pt x="1017" y="765"/>
                    </a:cubicBezTo>
                    <a:cubicBezTo>
                      <a:pt x="967" y="878"/>
                      <a:pt x="876" y="965"/>
                      <a:pt x="763" y="1009"/>
                    </a:cubicBezTo>
                    <a:cubicBezTo>
                      <a:pt x="709" y="1031"/>
                      <a:pt x="652" y="1042"/>
                      <a:pt x="595" y="1042"/>
                    </a:cubicBezTo>
                    <a:cubicBezTo>
                      <a:pt x="532" y="1042"/>
                      <a:pt x="470" y="1028"/>
                      <a:pt x="412" y="1002"/>
                    </a:cubicBezTo>
                    <a:cubicBezTo>
                      <a:pt x="298" y="952"/>
                      <a:pt x="211" y="862"/>
                      <a:pt x="168" y="745"/>
                    </a:cubicBezTo>
                    <a:cubicBezTo>
                      <a:pt x="124" y="631"/>
                      <a:pt x="124" y="507"/>
                      <a:pt x="174" y="393"/>
                    </a:cubicBezTo>
                    <a:cubicBezTo>
                      <a:pt x="225" y="280"/>
                      <a:pt x="314" y="192"/>
                      <a:pt x="432" y="149"/>
                    </a:cubicBezTo>
                    <a:cubicBezTo>
                      <a:pt x="485" y="129"/>
                      <a:pt x="542" y="119"/>
                      <a:pt x="595" y="119"/>
                    </a:cubicBezTo>
                    <a:close/>
                    <a:moveTo>
                      <a:pt x="598" y="1"/>
                    </a:moveTo>
                    <a:cubicBezTo>
                      <a:pt x="527" y="1"/>
                      <a:pt x="456" y="14"/>
                      <a:pt x="388" y="39"/>
                    </a:cubicBezTo>
                    <a:cubicBezTo>
                      <a:pt x="245" y="95"/>
                      <a:pt x="131" y="203"/>
                      <a:pt x="67" y="346"/>
                    </a:cubicBezTo>
                    <a:cubicBezTo>
                      <a:pt x="4" y="487"/>
                      <a:pt x="1" y="644"/>
                      <a:pt x="57" y="788"/>
                    </a:cubicBezTo>
                    <a:cubicBezTo>
                      <a:pt x="114" y="932"/>
                      <a:pt x="221" y="1046"/>
                      <a:pt x="362" y="1109"/>
                    </a:cubicBezTo>
                    <a:cubicBezTo>
                      <a:pt x="438" y="1143"/>
                      <a:pt x="515" y="1159"/>
                      <a:pt x="595" y="1159"/>
                    </a:cubicBezTo>
                    <a:cubicBezTo>
                      <a:pt x="666" y="1159"/>
                      <a:pt x="736" y="1146"/>
                      <a:pt x="807" y="1119"/>
                    </a:cubicBezTo>
                    <a:cubicBezTo>
                      <a:pt x="950" y="1062"/>
                      <a:pt x="1064" y="955"/>
                      <a:pt x="1128" y="814"/>
                    </a:cubicBezTo>
                    <a:cubicBezTo>
                      <a:pt x="1188" y="671"/>
                      <a:pt x="1191" y="513"/>
                      <a:pt x="1137" y="370"/>
                    </a:cubicBezTo>
                    <a:cubicBezTo>
                      <a:pt x="1080" y="226"/>
                      <a:pt x="974" y="112"/>
                      <a:pt x="830" y="49"/>
                    </a:cubicBezTo>
                    <a:cubicBezTo>
                      <a:pt x="756" y="17"/>
                      <a:pt x="677" y="1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4890053" y="1300994"/>
                <a:ext cx="95363" cy="92806"/>
              </a:xfrm>
              <a:custGeom>
                <a:rect b="b" l="l" r="r" t="t"/>
                <a:pathLst>
                  <a:path extrusionOk="0" h="1160" w="1192">
                    <a:moveTo>
                      <a:pt x="596" y="119"/>
                    </a:moveTo>
                    <a:cubicBezTo>
                      <a:pt x="660" y="119"/>
                      <a:pt x="723" y="132"/>
                      <a:pt x="783" y="159"/>
                    </a:cubicBezTo>
                    <a:cubicBezTo>
                      <a:pt x="893" y="209"/>
                      <a:pt x="981" y="300"/>
                      <a:pt x="1024" y="413"/>
                    </a:cubicBezTo>
                    <a:cubicBezTo>
                      <a:pt x="1071" y="527"/>
                      <a:pt x="1068" y="654"/>
                      <a:pt x="1017" y="768"/>
                    </a:cubicBezTo>
                    <a:cubicBezTo>
                      <a:pt x="940" y="939"/>
                      <a:pt x="770" y="1040"/>
                      <a:pt x="593" y="1040"/>
                    </a:cubicBezTo>
                    <a:cubicBezTo>
                      <a:pt x="531" y="1040"/>
                      <a:pt x="468" y="1028"/>
                      <a:pt x="409" y="1002"/>
                    </a:cubicBezTo>
                    <a:cubicBezTo>
                      <a:pt x="295" y="952"/>
                      <a:pt x="211" y="862"/>
                      <a:pt x="165" y="744"/>
                    </a:cubicBezTo>
                    <a:cubicBezTo>
                      <a:pt x="121" y="630"/>
                      <a:pt x="124" y="507"/>
                      <a:pt x="174" y="393"/>
                    </a:cubicBezTo>
                    <a:cubicBezTo>
                      <a:pt x="225" y="280"/>
                      <a:pt x="315" y="192"/>
                      <a:pt x="429" y="149"/>
                    </a:cubicBezTo>
                    <a:cubicBezTo>
                      <a:pt x="482" y="129"/>
                      <a:pt x="539" y="119"/>
                      <a:pt x="596" y="119"/>
                    </a:cubicBezTo>
                    <a:close/>
                    <a:moveTo>
                      <a:pt x="598" y="1"/>
                    </a:moveTo>
                    <a:cubicBezTo>
                      <a:pt x="527" y="1"/>
                      <a:pt x="456" y="13"/>
                      <a:pt x="389" y="39"/>
                    </a:cubicBezTo>
                    <a:cubicBezTo>
                      <a:pt x="242" y="96"/>
                      <a:pt x="128" y="203"/>
                      <a:pt x="67" y="346"/>
                    </a:cubicBezTo>
                    <a:cubicBezTo>
                      <a:pt x="4" y="487"/>
                      <a:pt x="1" y="644"/>
                      <a:pt x="54" y="788"/>
                    </a:cubicBezTo>
                    <a:cubicBezTo>
                      <a:pt x="111" y="932"/>
                      <a:pt x="222" y="1046"/>
                      <a:pt x="362" y="1109"/>
                    </a:cubicBezTo>
                    <a:cubicBezTo>
                      <a:pt x="439" y="1143"/>
                      <a:pt x="515" y="1160"/>
                      <a:pt x="596" y="1160"/>
                    </a:cubicBezTo>
                    <a:cubicBezTo>
                      <a:pt x="816" y="1160"/>
                      <a:pt x="1031" y="1029"/>
                      <a:pt x="1125" y="814"/>
                    </a:cubicBezTo>
                    <a:cubicBezTo>
                      <a:pt x="1188" y="671"/>
                      <a:pt x="1191" y="513"/>
                      <a:pt x="1134" y="370"/>
                    </a:cubicBezTo>
                    <a:cubicBezTo>
                      <a:pt x="1081" y="226"/>
                      <a:pt x="971" y="112"/>
                      <a:pt x="830" y="48"/>
                    </a:cubicBezTo>
                    <a:cubicBezTo>
                      <a:pt x="756" y="17"/>
                      <a:pt x="677" y="1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5045258" y="1295074"/>
                <a:ext cx="95363" cy="92566"/>
              </a:xfrm>
              <a:custGeom>
                <a:rect b="b" l="l" r="r" t="t"/>
                <a:pathLst>
                  <a:path extrusionOk="0" h="1157" w="1192">
                    <a:moveTo>
                      <a:pt x="596" y="119"/>
                    </a:moveTo>
                    <a:cubicBezTo>
                      <a:pt x="659" y="119"/>
                      <a:pt x="723" y="130"/>
                      <a:pt x="783" y="156"/>
                    </a:cubicBezTo>
                    <a:cubicBezTo>
                      <a:pt x="897" y="206"/>
                      <a:pt x="981" y="297"/>
                      <a:pt x="1028" y="414"/>
                    </a:cubicBezTo>
                    <a:cubicBezTo>
                      <a:pt x="1071" y="527"/>
                      <a:pt x="1068" y="652"/>
                      <a:pt x="1017" y="765"/>
                    </a:cubicBezTo>
                    <a:cubicBezTo>
                      <a:pt x="941" y="938"/>
                      <a:pt x="774" y="1039"/>
                      <a:pt x="597" y="1039"/>
                    </a:cubicBezTo>
                    <a:cubicBezTo>
                      <a:pt x="534" y="1039"/>
                      <a:pt x="470" y="1026"/>
                      <a:pt x="409" y="999"/>
                    </a:cubicBezTo>
                    <a:cubicBezTo>
                      <a:pt x="298" y="953"/>
                      <a:pt x="211" y="859"/>
                      <a:pt x="168" y="745"/>
                    </a:cubicBezTo>
                    <a:cubicBezTo>
                      <a:pt x="121" y="631"/>
                      <a:pt x="125" y="504"/>
                      <a:pt x="175" y="394"/>
                    </a:cubicBezTo>
                    <a:cubicBezTo>
                      <a:pt x="252" y="220"/>
                      <a:pt x="419" y="119"/>
                      <a:pt x="596" y="119"/>
                    </a:cubicBezTo>
                    <a:close/>
                    <a:moveTo>
                      <a:pt x="597" y="1"/>
                    </a:moveTo>
                    <a:cubicBezTo>
                      <a:pt x="375" y="1"/>
                      <a:pt x="162" y="128"/>
                      <a:pt x="68" y="343"/>
                    </a:cubicBezTo>
                    <a:cubicBezTo>
                      <a:pt x="4" y="487"/>
                      <a:pt x="0" y="644"/>
                      <a:pt x="57" y="788"/>
                    </a:cubicBezTo>
                    <a:cubicBezTo>
                      <a:pt x="111" y="932"/>
                      <a:pt x="221" y="1046"/>
                      <a:pt x="362" y="1109"/>
                    </a:cubicBezTo>
                    <a:cubicBezTo>
                      <a:pt x="439" y="1143"/>
                      <a:pt x="516" y="1156"/>
                      <a:pt x="596" y="1156"/>
                    </a:cubicBezTo>
                    <a:cubicBezTo>
                      <a:pt x="817" y="1156"/>
                      <a:pt x="1031" y="1029"/>
                      <a:pt x="1124" y="812"/>
                    </a:cubicBezTo>
                    <a:cubicBezTo>
                      <a:pt x="1188" y="672"/>
                      <a:pt x="1192" y="514"/>
                      <a:pt x="1138" y="371"/>
                    </a:cubicBezTo>
                    <a:cubicBezTo>
                      <a:pt x="1081" y="226"/>
                      <a:pt x="971" y="113"/>
                      <a:pt x="830" y="49"/>
                    </a:cubicBezTo>
                    <a:cubicBezTo>
                      <a:pt x="755" y="16"/>
                      <a:pt x="675" y="1"/>
                      <a:pt x="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7" name="Google Shape;1607;p35"/>
            <p:cNvGrpSpPr/>
            <p:nvPr/>
          </p:nvGrpSpPr>
          <p:grpSpPr>
            <a:xfrm>
              <a:off x="6596347" y="3331718"/>
              <a:ext cx="707862" cy="645320"/>
              <a:chOff x="6596347" y="3331718"/>
              <a:chExt cx="707862" cy="645320"/>
            </a:xfrm>
          </p:grpSpPr>
          <p:sp>
            <p:nvSpPr>
              <p:cNvPr id="1608" name="Google Shape;1608;p35"/>
              <p:cNvSpPr/>
              <p:nvPr/>
            </p:nvSpPr>
            <p:spPr>
              <a:xfrm>
                <a:off x="6596347" y="3331718"/>
                <a:ext cx="707862" cy="645320"/>
              </a:xfrm>
              <a:custGeom>
                <a:rect b="b" l="l" r="r" t="t"/>
                <a:pathLst>
                  <a:path extrusionOk="0" h="8066" w="8848">
                    <a:moveTo>
                      <a:pt x="2584" y="0"/>
                    </a:moveTo>
                    <a:cubicBezTo>
                      <a:pt x="1653" y="0"/>
                      <a:pt x="818" y="658"/>
                      <a:pt x="636" y="1607"/>
                    </a:cubicBezTo>
                    <a:lnTo>
                      <a:pt x="211" y="3787"/>
                    </a:lnTo>
                    <a:cubicBezTo>
                      <a:pt x="0" y="4865"/>
                      <a:pt x="703" y="5908"/>
                      <a:pt x="1780" y="6119"/>
                    </a:cubicBezTo>
                    <a:lnTo>
                      <a:pt x="2212" y="6203"/>
                    </a:lnTo>
                    <a:lnTo>
                      <a:pt x="3466" y="8066"/>
                    </a:lnTo>
                    <a:lnTo>
                      <a:pt x="5329" y="6812"/>
                    </a:lnTo>
                    <a:lnTo>
                      <a:pt x="5881" y="6918"/>
                    </a:lnTo>
                    <a:cubicBezTo>
                      <a:pt x="6010" y="6944"/>
                      <a:pt x="6138" y="6956"/>
                      <a:pt x="6265" y="6956"/>
                    </a:cubicBezTo>
                    <a:cubicBezTo>
                      <a:pt x="7196" y="6956"/>
                      <a:pt x="8027" y="6298"/>
                      <a:pt x="8213" y="5346"/>
                    </a:cubicBezTo>
                    <a:lnTo>
                      <a:pt x="8638" y="3168"/>
                    </a:lnTo>
                    <a:cubicBezTo>
                      <a:pt x="8848" y="2092"/>
                      <a:pt x="8145" y="1048"/>
                      <a:pt x="7065" y="837"/>
                    </a:cubicBezTo>
                    <a:lnTo>
                      <a:pt x="2967" y="37"/>
                    </a:lnTo>
                    <a:cubicBezTo>
                      <a:pt x="2839" y="12"/>
                      <a:pt x="2711" y="0"/>
                      <a:pt x="2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6802434" y="3476364"/>
                <a:ext cx="306490" cy="264737"/>
              </a:xfrm>
              <a:custGeom>
                <a:rect b="b" l="l" r="r" t="t"/>
                <a:pathLst>
                  <a:path extrusionOk="0" h="3309" w="3831">
                    <a:moveTo>
                      <a:pt x="1045" y="0"/>
                    </a:moveTo>
                    <a:cubicBezTo>
                      <a:pt x="626" y="0"/>
                      <a:pt x="258" y="273"/>
                      <a:pt x="138" y="695"/>
                    </a:cubicBezTo>
                    <a:cubicBezTo>
                      <a:pt x="0" y="1164"/>
                      <a:pt x="248" y="1608"/>
                      <a:pt x="512" y="1979"/>
                    </a:cubicBezTo>
                    <a:cubicBezTo>
                      <a:pt x="830" y="2428"/>
                      <a:pt x="1151" y="2876"/>
                      <a:pt x="1492" y="3307"/>
                    </a:cubicBezTo>
                    <a:cubicBezTo>
                      <a:pt x="1493" y="3308"/>
                      <a:pt x="1494" y="3309"/>
                      <a:pt x="1496" y="3309"/>
                    </a:cubicBezTo>
                    <a:cubicBezTo>
                      <a:pt x="1582" y="3309"/>
                      <a:pt x="2750" y="2614"/>
                      <a:pt x="2863" y="2549"/>
                    </a:cubicBezTo>
                    <a:cubicBezTo>
                      <a:pt x="3249" y="2324"/>
                      <a:pt x="3683" y="2043"/>
                      <a:pt x="3797" y="1578"/>
                    </a:cubicBezTo>
                    <a:cubicBezTo>
                      <a:pt x="3827" y="1458"/>
                      <a:pt x="3831" y="1331"/>
                      <a:pt x="3806" y="1197"/>
                    </a:cubicBezTo>
                    <a:cubicBezTo>
                      <a:pt x="3737" y="809"/>
                      <a:pt x="3432" y="497"/>
                      <a:pt x="3051" y="414"/>
                    </a:cubicBezTo>
                    <a:cubicBezTo>
                      <a:pt x="2981" y="399"/>
                      <a:pt x="2911" y="391"/>
                      <a:pt x="2842" y="391"/>
                    </a:cubicBezTo>
                    <a:cubicBezTo>
                      <a:pt x="2505" y="391"/>
                      <a:pt x="2195" y="568"/>
                      <a:pt x="2017" y="846"/>
                    </a:cubicBezTo>
                    <a:cubicBezTo>
                      <a:pt x="1960" y="451"/>
                      <a:pt x="1669" y="113"/>
                      <a:pt x="1254" y="23"/>
                    </a:cubicBezTo>
                    <a:cubicBezTo>
                      <a:pt x="1184" y="8"/>
                      <a:pt x="1114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0" name="Google Shape;1610;p35"/>
            <p:cNvGrpSpPr/>
            <p:nvPr/>
          </p:nvGrpSpPr>
          <p:grpSpPr>
            <a:xfrm>
              <a:off x="6204895" y="2040225"/>
              <a:ext cx="1373883" cy="733158"/>
              <a:chOff x="6204895" y="2040225"/>
              <a:chExt cx="1373883" cy="733158"/>
            </a:xfrm>
          </p:grpSpPr>
          <p:grpSp>
            <p:nvGrpSpPr>
              <p:cNvPr id="1611" name="Google Shape;1611;p35"/>
              <p:cNvGrpSpPr/>
              <p:nvPr/>
            </p:nvGrpSpPr>
            <p:grpSpPr>
              <a:xfrm>
                <a:off x="6662749" y="2414080"/>
                <a:ext cx="916029" cy="359302"/>
                <a:chOff x="6662749" y="2414080"/>
                <a:chExt cx="916029" cy="359302"/>
              </a:xfrm>
            </p:grpSpPr>
            <p:sp>
              <p:nvSpPr>
                <p:cNvPr id="1612" name="Google Shape;1612;p35"/>
                <p:cNvSpPr/>
                <p:nvPr/>
              </p:nvSpPr>
              <p:spPr>
                <a:xfrm>
                  <a:off x="6662749" y="2414080"/>
                  <a:ext cx="916029" cy="359302"/>
                </a:xfrm>
                <a:custGeom>
                  <a:rect b="b" l="l" r="r" t="t"/>
                  <a:pathLst>
                    <a:path extrusionOk="0" h="4491" w="11450">
                      <a:moveTo>
                        <a:pt x="1657" y="1"/>
                      </a:moveTo>
                      <a:cubicBezTo>
                        <a:pt x="924" y="1"/>
                        <a:pt x="275" y="529"/>
                        <a:pt x="144" y="1276"/>
                      </a:cubicBezTo>
                      <a:cubicBezTo>
                        <a:pt x="0" y="2111"/>
                        <a:pt x="559" y="2908"/>
                        <a:pt x="1395" y="3051"/>
                      </a:cubicBezTo>
                      <a:lnTo>
                        <a:pt x="2827" y="3303"/>
                      </a:lnTo>
                      <a:lnTo>
                        <a:pt x="9526" y="4467"/>
                      </a:lnTo>
                      <a:cubicBezTo>
                        <a:pt x="9616" y="4483"/>
                        <a:pt x="9706" y="4490"/>
                        <a:pt x="9794" y="4490"/>
                      </a:cubicBezTo>
                      <a:cubicBezTo>
                        <a:pt x="10529" y="4490"/>
                        <a:pt x="11175" y="3962"/>
                        <a:pt x="11306" y="3215"/>
                      </a:cubicBezTo>
                      <a:cubicBezTo>
                        <a:pt x="11450" y="2379"/>
                        <a:pt x="10891" y="1583"/>
                        <a:pt x="10055" y="1439"/>
                      </a:cubicBezTo>
                      <a:lnTo>
                        <a:pt x="1924" y="24"/>
                      </a:lnTo>
                      <a:cubicBezTo>
                        <a:pt x="1834" y="8"/>
                        <a:pt x="1745" y="1"/>
                        <a:pt x="165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35"/>
                <p:cNvSpPr/>
                <p:nvPr/>
              </p:nvSpPr>
              <p:spPr>
                <a:xfrm>
                  <a:off x="6886916" y="2589287"/>
                  <a:ext cx="501936" cy="95126"/>
                </a:xfrm>
                <a:custGeom>
                  <a:rect b="b" l="l" r="r" t="t"/>
                  <a:pathLst>
                    <a:path extrusionOk="0" h="1189" w="6274">
                      <a:moveTo>
                        <a:pt x="65" y="1"/>
                      </a:moveTo>
                      <a:cubicBezTo>
                        <a:pt x="38" y="1"/>
                        <a:pt x="11" y="22"/>
                        <a:pt x="8" y="49"/>
                      </a:cubicBezTo>
                      <a:cubicBezTo>
                        <a:pt x="1" y="82"/>
                        <a:pt x="25" y="112"/>
                        <a:pt x="55" y="119"/>
                      </a:cubicBezTo>
                      <a:lnTo>
                        <a:pt x="6199" y="1186"/>
                      </a:lnTo>
                      <a:cubicBezTo>
                        <a:pt x="6203" y="1186"/>
                        <a:pt x="6207" y="1189"/>
                        <a:pt x="6210" y="1189"/>
                      </a:cubicBezTo>
                      <a:cubicBezTo>
                        <a:pt x="6236" y="1189"/>
                        <a:pt x="6263" y="1169"/>
                        <a:pt x="6267" y="1139"/>
                      </a:cubicBezTo>
                      <a:cubicBezTo>
                        <a:pt x="6273" y="1105"/>
                        <a:pt x="6250" y="1076"/>
                        <a:pt x="6219" y="1073"/>
                      </a:cubicBezTo>
                      <a:lnTo>
                        <a:pt x="75" y="2"/>
                      </a:lnTo>
                      <a:cubicBezTo>
                        <a:pt x="71" y="1"/>
                        <a:pt x="68" y="1"/>
                        <a:pt x="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35"/>
                <p:cNvSpPr/>
                <p:nvPr/>
              </p:nvSpPr>
              <p:spPr>
                <a:xfrm>
                  <a:off x="7045401" y="2544885"/>
                  <a:ext cx="262648" cy="53443"/>
                </a:xfrm>
                <a:custGeom>
                  <a:rect b="b" l="l" r="r" t="t"/>
                  <a:pathLst>
                    <a:path extrusionOk="0" h="668" w="3283">
                      <a:moveTo>
                        <a:pt x="62" y="1"/>
                      </a:moveTo>
                      <a:cubicBezTo>
                        <a:pt x="34" y="1"/>
                        <a:pt x="10" y="22"/>
                        <a:pt x="4" y="52"/>
                      </a:cubicBezTo>
                      <a:cubicBezTo>
                        <a:pt x="0" y="82"/>
                        <a:pt x="20" y="112"/>
                        <a:pt x="54" y="118"/>
                      </a:cubicBezTo>
                      <a:lnTo>
                        <a:pt x="3208" y="667"/>
                      </a:lnTo>
                      <a:lnTo>
                        <a:pt x="3218" y="667"/>
                      </a:lnTo>
                      <a:cubicBezTo>
                        <a:pt x="3249" y="667"/>
                        <a:pt x="3272" y="647"/>
                        <a:pt x="3278" y="620"/>
                      </a:cubicBezTo>
                      <a:cubicBezTo>
                        <a:pt x="3282" y="587"/>
                        <a:pt x="3262" y="557"/>
                        <a:pt x="3228" y="550"/>
                      </a:cubicBezTo>
                      <a:lnTo>
                        <a:pt x="74" y="2"/>
                      </a:lnTo>
                      <a:cubicBezTo>
                        <a:pt x="70" y="1"/>
                        <a:pt x="6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35"/>
                <p:cNvSpPr/>
                <p:nvPr/>
              </p:nvSpPr>
              <p:spPr>
                <a:xfrm>
                  <a:off x="6800593" y="2502324"/>
                  <a:ext cx="206326" cy="43763"/>
                </a:xfrm>
                <a:custGeom>
                  <a:rect b="b" l="l" r="r" t="t"/>
                  <a:pathLst>
                    <a:path extrusionOk="0" h="547" w="2579">
                      <a:moveTo>
                        <a:pt x="63" y="1"/>
                      </a:moveTo>
                      <a:cubicBezTo>
                        <a:pt x="37" y="1"/>
                        <a:pt x="12" y="22"/>
                        <a:pt x="6" y="48"/>
                      </a:cubicBezTo>
                      <a:cubicBezTo>
                        <a:pt x="0" y="82"/>
                        <a:pt x="23" y="112"/>
                        <a:pt x="53" y="119"/>
                      </a:cubicBezTo>
                      <a:lnTo>
                        <a:pt x="2505" y="544"/>
                      </a:lnTo>
                      <a:cubicBezTo>
                        <a:pt x="2509" y="544"/>
                        <a:pt x="2512" y="547"/>
                        <a:pt x="2515" y="547"/>
                      </a:cubicBezTo>
                      <a:cubicBezTo>
                        <a:pt x="2542" y="547"/>
                        <a:pt x="2565" y="523"/>
                        <a:pt x="2572" y="497"/>
                      </a:cubicBezTo>
                      <a:cubicBezTo>
                        <a:pt x="2579" y="463"/>
                        <a:pt x="2555" y="434"/>
                        <a:pt x="2525" y="430"/>
                      </a:cubicBezTo>
                      <a:lnTo>
                        <a:pt x="73" y="2"/>
                      </a:lnTo>
                      <a:cubicBezTo>
                        <a:pt x="70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6" name="Google Shape;1616;p35"/>
              <p:cNvGrpSpPr/>
              <p:nvPr/>
            </p:nvGrpSpPr>
            <p:grpSpPr>
              <a:xfrm>
                <a:off x="6204895" y="2040225"/>
                <a:ext cx="1316121" cy="492031"/>
                <a:chOff x="6204895" y="2040225"/>
                <a:chExt cx="1316121" cy="492031"/>
              </a:xfrm>
            </p:grpSpPr>
            <p:sp>
              <p:nvSpPr>
                <p:cNvPr id="1617" name="Google Shape;1617;p35"/>
                <p:cNvSpPr/>
                <p:nvPr/>
              </p:nvSpPr>
              <p:spPr>
                <a:xfrm>
                  <a:off x="6204895" y="2040225"/>
                  <a:ext cx="1258599" cy="492031"/>
                </a:xfrm>
                <a:custGeom>
                  <a:rect b="b" l="l" r="r" t="t"/>
                  <a:pathLst>
                    <a:path extrusionOk="0" h="6150" w="15732">
                      <a:moveTo>
                        <a:pt x="2278" y="0"/>
                      </a:moveTo>
                      <a:cubicBezTo>
                        <a:pt x="1268" y="0"/>
                        <a:pt x="377" y="724"/>
                        <a:pt x="201" y="1754"/>
                      </a:cubicBezTo>
                      <a:cubicBezTo>
                        <a:pt x="0" y="2901"/>
                        <a:pt x="772" y="3995"/>
                        <a:pt x="1920" y="4192"/>
                      </a:cubicBezTo>
                      <a:lnTo>
                        <a:pt x="2619" y="4313"/>
                      </a:lnTo>
                      <a:lnTo>
                        <a:pt x="2421" y="5467"/>
                      </a:lnTo>
                      <a:lnTo>
                        <a:pt x="3886" y="4530"/>
                      </a:lnTo>
                      <a:lnTo>
                        <a:pt x="13095" y="6119"/>
                      </a:lnTo>
                      <a:cubicBezTo>
                        <a:pt x="13216" y="6140"/>
                        <a:pt x="13337" y="6150"/>
                        <a:pt x="13456" y="6150"/>
                      </a:cubicBezTo>
                      <a:cubicBezTo>
                        <a:pt x="14464" y="6150"/>
                        <a:pt x="15358" y="5426"/>
                        <a:pt x="15534" y="4396"/>
                      </a:cubicBezTo>
                      <a:cubicBezTo>
                        <a:pt x="15731" y="3249"/>
                        <a:pt x="14962" y="2155"/>
                        <a:pt x="13812" y="1958"/>
                      </a:cubicBezTo>
                      <a:lnTo>
                        <a:pt x="2639" y="31"/>
                      </a:lnTo>
                      <a:cubicBezTo>
                        <a:pt x="2517" y="10"/>
                        <a:pt x="2397" y="0"/>
                        <a:pt x="227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35"/>
                <p:cNvSpPr/>
                <p:nvPr/>
              </p:nvSpPr>
              <p:spPr>
                <a:xfrm>
                  <a:off x="6508584" y="2141589"/>
                  <a:ext cx="650660" cy="120088"/>
                </a:xfrm>
                <a:custGeom>
                  <a:rect b="b" l="l" r="r" t="t"/>
                  <a:pathLst>
                    <a:path extrusionOk="0" h="1501" w="8133">
                      <a:moveTo>
                        <a:pt x="67" y="1"/>
                      </a:moveTo>
                      <a:cubicBezTo>
                        <a:pt x="36" y="1"/>
                        <a:pt x="10" y="20"/>
                        <a:pt x="4" y="52"/>
                      </a:cubicBezTo>
                      <a:cubicBezTo>
                        <a:pt x="1" y="82"/>
                        <a:pt x="21" y="112"/>
                        <a:pt x="53" y="118"/>
                      </a:cubicBezTo>
                      <a:lnTo>
                        <a:pt x="8058" y="1500"/>
                      </a:lnTo>
                      <a:lnTo>
                        <a:pt x="8069" y="1500"/>
                      </a:lnTo>
                      <a:cubicBezTo>
                        <a:pt x="8098" y="1500"/>
                        <a:pt x="8122" y="1480"/>
                        <a:pt x="8129" y="1450"/>
                      </a:cubicBezTo>
                      <a:cubicBezTo>
                        <a:pt x="8132" y="1420"/>
                        <a:pt x="8112" y="1390"/>
                        <a:pt x="8078" y="1383"/>
                      </a:cubicBezTo>
                      <a:lnTo>
                        <a:pt x="74" y="1"/>
                      </a:lnTo>
                      <a:cubicBezTo>
                        <a:pt x="71" y="1"/>
                        <a:pt x="69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35"/>
                <p:cNvSpPr/>
                <p:nvPr/>
              </p:nvSpPr>
              <p:spPr>
                <a:xfrm>
                  <a:off x="6581867" y="2309116"/>
                  <a:ext cx="355771" cy="68964"/>
                </a:xfrm>
                <a:custGeom>
                  <a:rect b="b" l="l" r="r" t="t"/>
                  <a:pathLst>
                    <a:path extrusionOk="0" h="862" w="4447">
                      <a:moveTo>
                        <a:pt x="63" y="0"/>
                      </a:moveTo>
                      <a:cubicBezTo>
                        <a:pt x="37" y="0"/>
                        <a:pt x="11" y="22"/>
                        <a:pt x="8" y="48"/>
                      </a:cubicBezTo>
                      <a:cubicBezTo>
                        <a:pt x="1" y="82"/>
                        <a:pt x="25" y="112"/>
                        <a:pt x="54" y="119"/>
                      </a:cubicBezTo>
                      <a:lnTo>
                        <a:pt x="4373" y="862"/>
                      </a:lnTo>
                      <a:lnTo>
                        <a:pt x="4383" y="862"/>
                      </a:lnTo>
                      <a:cubicBezTo>
                        <a:pt x="4410" y="862"/>
                        <a:pt x="4436" y="842"/>
                        <a:pt x="4440" y="814"/>
                      </a:cubicBezTo>
                      <a:cubicBezTo>
                        <a:pt x="4446" y="781"/>
                        <a:pt x="4426" y="751"/>
                        <a:pt x="4393" y="744"/>
                      </a:cubicBezTo>
                      <a:lnTo>
                        <a:pt x="74" y="2"/>
                      </a:lnTo>
                      <a:cubicBezTo>
                        <a:pt x="71" y="1"/>
                        <a:pt x="67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35"/>
                <p:cNvSpPr/>
                <p:nvPr/>
              </p:nvSpPr>
              <p:spPr>
                <a:xfrm>
                  <a:off x="6741392" y="2264154"/>
                  <a:ext cx="340251" cy="66244"/>
                </a:xfrm>
                <a:custGeom>
                  <a:rect b="b" l="l" r="r" t="t"/>
                  <a:pathLst>
                    <a:path extrusionOk="0" h="828" w="4253">
                      <a:moveTo>
                        <a:pt x="63" y="1"/>
                      </a:moveTo>
                      <a:cubicBezTo>
                        <a:pt x="36" y="1"/>
                        <a:pt x="10" y="22"/>
                        <a:pt x="7" y="48"/>
                      </a:cubicBezTo>
                      <a:cubicBezTo>
                        <a:pt x="1" y="82"/>
                        <a:pt x="24" y="112"/>
                        <a:pt x="54" y="119"/>
                      </a:cubicBezTo>
                      <a:lnTo>
                        <a:pt x="4179" y="828"/>
                      </a:lnTo>
                      <a:lnTo>
                        <a:pt x="4188" y="828"/>
                      </a:lnTo>
                      <a:cubicBezTo>
                        <a:pt x="4219" y="828"/>
                        <a:pt x="4242" y="808"/>
                        <a:pt x="4245" y="781"/>
                      </a:cubicBezTo>
                      <a:cubicBezTo>
                        <a:pt x="4252" y="748"/>
                        <a:pt x="4232" y="717"/>
                        <a:pt x="4199" y="711"/>
                      </a:cubicBezTo>
                      <a:lnTo>
                        <a:pt x="74" y="2"/>
                      </a:lnTo>
                      <a:cubicBezTo>
                        <a:pt x="70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35"/>
                <p:cNvSpPr/>
                <p:nvPr/>
              </p:nvSpPr>
              <p:spPr>
                <a:xfrm>
                  <a:off x="6494664" y="2221592"/>
                  <a:ext cx="208006" cy="43523"/>
                </a:xfrm>
                <a:custGeom>
                  <a:rect b="b" l="l" r="r" t="t"/>
                  <a:pathLst>
                    <a:path extrusionOk="0" h="544" w="2600">
                      <a:moveTo>
                        <a:pt x="64" y="0"/>
                      </a:moveTo>
                      <a:cubicBezTo>
                        <a:pt x="37" y="0"/>
                        <a:pt x="10" y="22"/>
                        <a:pt x="7" y="49"/>
                      </a:cubicBezTo>
                      <a:cubicBezTo>
                        <a:pt x="0" y="82"/>
                        <a:pt x="24" y="112"/>
                        <a:pt x="54" y="119"/>
                      </a:cubicBezTo>
                      <a:lnTo>
                        <a:pt x="2526" y="543"/>
                      </a:lnTo>
                      <a:lnTo>
                        <a:pt x="2536" y="543"/>
                      </a:lnTo>
                      <a:cubicBezTo>
                        <a:pt x="2563" y="543"/>
                        <a:pt x="2589" y="523"/>
                        <a:pt x="2593" y="497"/>
                      </a:cubicBezTo>
                      <a:cubicBezTo>
                        <a:pt x="2600" y="463"/>
                        <a:pt x="2576" y="433"/>
                        <a:pt x="2546" y="426"/>
                      </a:cubicBezTo>
                      <a:lnTo>
                        <a:pt x="74" y="2"/>
                      </a:lnTo>
                      <a:cubicBezTo>
                        <a:pt x="71" y="1"/>
                        <a:pt x="67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35"/>
                <p:cNvSpPr/>
                <p:nvPr/>
              </p:nvSpPr>
              <p:spPr>
                <a:xfrm>
                  <a:off x="7246368" y="2120788"/>
                  <a:ext cx="274649" cy="274417"/>
                </a:xfrm>
                <a:custGeom>
                  <a:rect b="b" l="l" r="r" t="t"/>
                  <a:pathLst>
                    <a:path extrusionOk="0" h="3430" w="3433">
                      <a:moveTo>
                        <a:pt x="1717" y="0"/>
                      </a:moveTo>
                      <a:cubicBezTo>
                        <a:pt x="770" y="0"/>
                        <a:pt x="0" y="767"/>
                        <a:pt x="0" y="1717"/>
                      </a:cubicBezTo>
                      <a:cubicBezTo>
                        <a:pt x="0" y="2663"/>
                        <a:pt x="770" y="3429"/>
                        <a:pt x="1717" y="3429"/>
                      </a:cubicBezTo>
                      <a:cubicBezTo>
                        <a:pt x="2663" y="3429"/>
                        <a:pt x="3432" y="2663"/>
                        <a:pt x="3432" y="1717"/>
                      </a:cubicBezTo>
                      <a:cubicBezTo>
                        <a:pt x="3432" y="767"/>
                        <a:pt x="2663" y="0"/>
                        <a:pt x="17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35"/>
                <p:cNvSpPr/>
                <p:nvPr/>
              </p:nvSpPr>
              <p:spPr>
                <a:xfrm>
                  <a:off x="7372452" y="2203751"/>
                  <a:ext cx="41201" cy="119127"/>
                </a:xfrm>
                <a:custGeom>
                  <a:rect b="b" l="l" r="r" t="t"/>
                  <a:pathLst>
                    <a:path extrusionOk="0" h="1489" w="515">
                      <a:moveTo>
                        <a:pt x="348" y="1"/>
                      </a:moveTo>
                      <a:lnTo>
                        <a:pt x="0" y="118"/>
                      </a:lnTo>
                      <a:lnTo>
                        <a:pt x="13" y="275"/>
                      </a:lnTo>
                      <a:lnTo>
                        <a:pt x="291" y="181"/>
                      </a:lnTo>
                      <a:lnTo>
                        <a:pt x="294" y="181"/>
                      </a:lnTo>
                      <a:lnTo>
                        <a:pt x="77" y="1459"/>
                      </a:lnTo>
                      <a:lnTo>
                        <a:pt x="268" y="1489"/>
                      </a:lnTo>
                      <a:lnTo>
                        <a:pt x="515" y="31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4" name="Google Shape;1624;p35"/>
            <p:cNvGrpSpPr/>
            <p:nvPr/>
          </p:nvGrpSpPr>
          <p:grpSpPr>
            <a:xfrm>
              <a:off x="4656410" y="1387439"/>
              <a:ext cx="625059" cy="597961"/>
              <a:chOff x="4656410" y="1833251"/>
              <a:chExt cx="625059" cy="597961"/>
            </a:xfrm>
          </p:grpSpPr>
          <p:sp>
            <p:nvSpPr>
              <p:cNvPr id="1625" name="Google Shape;1625;p35"/>
              <p:cNvSpPr/>
              <p:nvPr/>
            </p:nvSpPr>
            <p:spPr>
              <a:xfrm flipH="1" rot="1158854">
                <a:off x="4717984" y="1903374"/>
                <a:ext cx="501913" cy="457716"/>
              </a:xfrm>
              <a:custGeom>
                <a:rect b="b" l="l" r="r" t="t"/>
                <a:pathLst>
                  <a:path extrusionOk="0" h="8069" w="8849">
                    <a:moveTo>
                      <a:pt x="6263" y="0"/>
                    </a:moveTo>
                    <a:cubicBezTo>
                      <a:pt x="6137" y="0"/>
                      <a:pt x="6009" y="12"/>
                      <a:pt x="5881" y="37"/>
                    </a:cubicBezTo>
                    <a:lnTo>
                      <a:pt x="1780" y="837"/>
                    </a:lnTo>
                    <a:cubicBezTo>
                      <a:pt x="703" y="1047"/>
                      <a:pt x="0" y="2091"/>
                      <a:pt x="207" y="3168"/>
                    </a:cubicBezTo>
                    <a:lnTo>
                      <a:pt x="633" y="5349"/>
                    </a:lnTo>
                    <a:cubicBezTo>
                      <a:pt x="818" y="6299"/>
                      <a:pt x="1655" y="6957"/>
                      <a:pt x="2589" y="6957"/>
                    </a:cubicBezTo>
                    <a:cubicBezTo>
                      <a:pt x="2714" y="6957"/>
                      <a:pt x="2840" y="6946"/>
                      <a:pt x="2967" y="6921"/>
                    </a:cubicBezTo>
                    <a:lnTo>
                      <a:pt x="3516" y="6811"/>
                    </a:lnTo>
                    <a:lnTo>
                      <a:pt x="5382" y="8068"/>
                    </a:lnTo>
                    <a:lnTo>
                      <a:pt x="6637" y="6205"/>
                    </a:lnTo>
                    <a:lnTo>
                      <a:pt x="7065" y="6118"/>
                    </a:lnTo>
                    <a:cubicBezTo>
                      <a:pt x="8146" y="5911"/>
                      <a:pt x="8848" y="4864"/>
                      <a:pt x="8637" y="3787"/>
                    </a:cubicBezTo>
                    <a:lnTo>
                      <a:pt x="8212" y="1609"/>
                    </a:lnTo>
                    <a:cubicBezTo>
                      <a:pt x="8027" y="661"/>
                      <a:pt x="7195" y="0"/>
                      <a:pt x="6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 flipH="1" rot="1158854">
                <a:off x="4874782" y="2009185"/>
                <a:ext cx="217237" cy="187761"/>
              </a:xfrm>
              <a:custGeom>
                <a:rect b="b" l="l" r="r" t="t"/>
                <a:pathLst>
                  <a:path extrusionOk="0" h="3310" w="3830">
                    <a:moveTo>
                      <a:pt x="2790" y="0"/>
                    </a:moveTo>
                    <a:cubicBezTo>
                      <a:pt x="2720" y="0"/>
                      <a:pt x="2648" y="8"/>
                      <a:pt x="2576" y="24"/>
                    </a:cubicBezTo>
                    <a:cubicBezTo>
                      <a:pt x="2164" y="111"/>
                      <a:pt x="1873" y="449"/>
                      <a:pt x="1816" y="843"/>
                    </a:cubicBezTo>
                    <a:cubicBezTo>
                      <a:pt x="1638" y="565"/>
                      <a:pt x="1327" y="389"/>
                      <a:pt x="991" y="389"/>
                    </a:cubicBezTo>
                    <a:cubicBezTo>
                      <a:pt x="922" y="389"/>
                      <a:pt x="853" y="396"/>
                      <a:pt x="783" y="412"/>
                    </a:cubicBezTo>
                    <a:cubicBezTo>
                      <a:pt x="402" y="495"/>
                      <a:pt x="97" y="810"/>
                      <a:pt x="27" y="1194"/>
                    </a:cubicBezTo>
                    <a:cubicBezTo>
                      <a:pt x="0" y="1328"/>
                      <a:pt x="7" y="1458"/>
                      <a:pt x="36" y="1579"/>
                    </a:cubicBezTo>
                    <a:cubicBezTo>
                      <a:pt x="150" y="2044"/>
                      <a:pt x="582" y="2321"/>
                      <a:pt x="970" y="2545"/>
                    </a:cubicBezTo>
                    <a:cubicBezTo>
                      <a:pt x="1085" y="2615"/>
                      <a:pt x="2257" y="3309"/>
                      <a:pt x="2334" y="3309"/>
                    </a:cubicBezTo>
                    <a:cubicBezTo>
                      <a:pt x="2336" y="3309"/>
                      <a:pt x="2337" y="3309"/>
                      <a:pt x="2338" y="3308"/>
                    </a:cubicBezTo>
                    <a:cubicBezTo>
                      <a:pt x="2679" y="2877"/>
                      <a:pt x="3000" y="2425"/>
                      <a:pt x="3321" y="1977"/>
                    </a:cubicBezTo>
                    <a:cubicBezTo>
                      <a:pt x="3586" y="1609"/>
                      <a:pt x="3830" y="1161"/>
                      <a:pt x="3696" y="696"/>
                    </a:cubicBezTo>
                    <a:cubicBezTo>
                      <a:pt x="3573" y="272"/>
                      <a:pt x="3207" y="0"/>
                      <a:pt x="2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7" name="Google Shape;1627;p35"/>
          <p:cNvSpPr txBox="1"/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28" name="Google Shape;1628;p35"/>
          <p:cNvSpPr txBox="1"/>
          <p:nvPr>
            <p:ph idx="2" type="title"/>
          </p:nvPr>
        </p:nvSpPr>
        <p:spPr>
          <a:xfrm>
            <a:off x="3492300" y="1948575"/>
            <a:ext cx="215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29" name="Google Shape;1629;p35"/>
          <p:cNvSpPr txBox="1"/>
          <p:nvPr>
            <p:ph idx="1" type="subTitle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somethings that you have just heard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FD9"/>
        </a:solidFill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36"/>
          <p:cNvSpPr txBox="1"/>
          <p:nvPr>
            <p:ph type="title"/>
          </p:nvPr>
        </p:nvSpPr>
        <p:spPr>
          <a:xfrm>
            <a:off x="36525" y="18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 b="0">
              <a:solidFill>
                <a:srgbClr val="20124D"/>
              </a:solidFill>
            </a:endParaRPr>
          </a:p>
        </p:txBody>
      </p:sp>
      <p:sp>
        <p:nvSpPr>
          <p:cNvPr id="1635" name="Google Shape;1635;p36"/>
          <p:cNvSpPr/>
          <p:nvPr/>
        </p:nvSpPr>
        <p:spPr>
          <a:xfrm>
            <a:off x="7477096" y="1812349"/>
            <a:ext cx="307" cy="11944"/>
          </a:xfrm>
          <a:custGeom>
            <a:rect b="b" l="l" r="r" t="t"/>
            <a:pathLst>
              <a:path extrusionOk="0" h="584" w="15">
                <a:moveTo>
                  <a:pt x="14" y="1"/>
                </a:moveTo>
                <a:lnTo>
                  <a:pt x="14" y="1"/>
                </a:lnTo>
                <a:cubicBezTo>
                  <a:pt x="4" y="100"/>
                  <a:pt x="0" y="203"/>
                  <a:pt x="0" y="306"/>
                </a:cubicBezTo>
                <a:cubicBezTo>
                  <a:pt x="0" y="398"/>
                  <a:pt x="4" y="494"/>
                  <a:pt x="11" y="583"/>
                </a:cubicBezTo>
                <a:lnTo>
                  <a:pt x="14" y="1"/>
                </a:lnTo>
                <a:close/>
              </a:path>
            </a:pathLst>
          </a:custGeom>
          <a:solidFill>
            <a:srgbClr val="98A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36"/>
          <p:cNvSpPr/>
          <p:nvPr/>
        </p:nvSpPr>
        <p:spPr>
          <a:xfrm>
            <a:off x="1120840" y="1049618"/>
            <a:ext cx="964800" cy="170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36"/>
          <p:cNvSpPr/>
          <p:nvPr/>
        </p:nvSpPr>
        <p:spPr>
          <a:xfrm>
            <a:off x="1090820" y="884300"/>
            <a:ext cx="1020054" cy="2034046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8" name="Google Shape;1638;p36"/>
          <p:cNvGrpSpPr/>
          <p:nvPr/>
        </p:nvGrpSpPr>
        <p:grpSpPr>
          <a:xfrm>
            <a:off x="1159806" y="1079833"/>
            <a:ext cx="1105224" cy="1539791"/>
            <a:chOff x="819375" y="1623694"/>
            <a:chExt cx="1591396" cy="2217121"/>
          </a:xfrm>
        </p:grpSpPr>
        <p:grpSp>
          <p:nvGrpSpPr>
            <p:cNvPr id="1639" name="Google Shape;1639;p36"/>
            <p:cNvGrpSpPr/>
            <p:nvPr/>
          </p:nvGrpSpPr>
          <p:grpSpPr>
            <a:xfrm>
              <a:off x="819375" y="2074820"/>
              <a:ext cx="1591396" cy="1765995"/>
              <a:chOff x="819375" y="2074820"/>
              <a:chExt cx="1591396" cy="1765995"/>
            </a:xfrm>
          </p:grpSpPr>
          <p:sp>
            <p:nvSpPr>
              <p:cNvPr id="1640" name="Google Shape;1640;p36"/>
              <p:cNvSpPr/>
              <p:nvPr/>
            </p:nvSpPr>
            <p:spPr>
              <a:xfrm>
                <a:off x="819375" y="2074820"/>
                <a:ext cx="1278848" cy="1765995"/>
              </a:xfrm>
              <a:custGeom>
                <a:rect b="b" l="l" r="r" t="t"/>
                <a:pathLst>
                  <a:path extrusionOk="0" h="63060" w="45665">
                    <a:moveTo>
                      <a:pt x="0" y="0"/>
                    </a:moveTo>
                    <a:lnTo>
                      <a:pt x="0" y="63059"/>
                    </a:lnTo>
                    <a:lnTo>
                      <a:pt x="45665" y="63059"/>
                    </a:lnTo>
                    <a:lnTo>
                      <a:pt x="456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6"/>
              <p:cNvSpPr/>
              <p:nvPr/>
            </p:nvSpPr>
            <p:spPr>
              <a:xfrm>
                <a:off x="1020318" y="2203954"/>
                <a:ext cx="192702" cy="38815"/>
              </a:xfrm>
              <a:custGeom>
                <a:rect b="b" l="l" r="r" t="t"/>
                <a:pathLst>
                  <a:path extrusionOk="0" h="1386" w="6881">
                    <a:moveTo>
                      <a:pt x="13" y="1"/>
                    </a:moveTo>
                    <a:cubicBezTo>
                      <a:pt x="7" y="1"/>
                      <a:pt x="0" y="4"/>
                      <a:pt x="0" y="14"/>
                    </a:cubicBezTo>
                    <a:lnTo>
                      <a:pt x="0" y="1372"/>
                    </a:lnTo>
                    <a:cubicBezTo>
                      <a:pt x="0" y="1379"/>
                      <a:pt x="7" y="1385"/>
                      <a:pt x="13" y="1385"/>
                    </a:cubicBezTo>
                    <a:lnTo>
                      <a:pt x="6867" y="1385"/>
                    </a:lnTo>
                    <a:cubicBezTo>
                      <a:pt x="6874" y="1385"/>
                      <a:pt x="6881" y="1379"/>
                      <a:pt x="6881" y="1372"/>
                    </a:cubicBezTo>
                    <a:lnTo>
                      <a:pt x="6881" y="14"/>
                    </a:lnTo>
                    <a:cubicBezTo>
                      <a:pt x="6881" y="4"/>
                      <a:pt x="6874" y="1"/>
                      <a:pt x="6867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6"/>
              <p:cNvSpPr/>
              <p:nvPr/>
            </p:nvSpPr>
            <p:spPr>
              <a:xfrm>
                <a:off x="852086" y="2311412"/>
                <a:ext cx="1213401" cy="1213513"/>
              </a:xfrm>
              <a:custGeom>
                <a:rect b="b" l="l" r="r" t="t"/>
                <a:pathLst>
                  <a:path extrusionOk="0" h="43332" w="43328">
                    <a:moveTo>
                      <a:pt x="0" y="1"/>
                    </a:moveTo>
                    <a:lnTo>
                      <a:pt x="0" y="43331"/>
                    </a:lnTo>
                    <a:lnTo>
                      <a:pt x="43328" y="43331"/>
                    </a:lnTo>
                    <a:lnTo>
                      <a:pt x="43328" y="1"/>
                    </a:lnTo>
                    <a:close/>
                  </a:path>
                </a:pathLst>
              </a:custGeom>
              <a:solidFill>
                <a:srgbClr val="FFE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6"/>
              <p:cNvSpPr/>
              <p:nvPr/>
            </p:nvSpPr>
            <p:spPr>
              <a:xfrm>
                <a:off x="870906" y="2134220"/>
                <a:ext cx="120926" cy="120926"/>
              </a:xfrm>
              <a:custGeom>
                <a:rect b="b" l="l" r="r" t="t"/>
                <a:pathLst>
                  <a:path extrusionOk="0" h="4318" w="4318">
                    <a:moveTo>
                      <a:pt x="2159" y="1"/>
                    </a:moveTo>
                    <a:cubicBezTo>
                      <a:pt x="967" y="1"/>
                      <a:pt x="0" y="967"/>
                      <a:pt x="0" y="2160"/>
                    </a:cubicBezTo>
                    <a:cubicBezTo>
                      <a:pt x="0" y="3352"/>
                      <a:pt x="967" y="4318"/>
                      <a:pt x="2159" y="4318"/>
                    </a:cubicBezTo>
                    <a:cubicBezTo>
                      <a:pt x="3352" y="4318"/>
                      <a:pt x="4318" y="3352"/>
                      <a:pt x="4318" y="2160"/>
                    </a:cubicBezTo>
                    <a:cubicBezTo>
                      <a:pt x="4318" y="967"/>
                      <a:pt x="3352" y="1"/>
                      <a:pt x="2159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6"/>
              <p:cNvSpPr/>
              <p:nvPr/>
            </p:nvSpPr>
            <p:spPr>
              <a:xfrm>
                <a:off x="886786" y="2150127"/>
                <a:ext cx="89168" cy="89140"/>
              </a:xfrm>
              <a:custGeom>
                <a:rect b="b" l="l" r="r" t="t"/>
                <a:pathLst>
                  <a:path extrusionOk="0" h="3183" w="3184">
                    <a:moveTo>
                      <a:pt x="1592" y="0"/>
                    </a:moveTo>
                    <a:cubicBezTo>
                      <a:pt x="714" y="0"/>
                      <a:pt x="1" y="713"/>
                      <a:pt x="1" y="1592"/>
                    </a:cubicBezTo>
                    <a:cubicBezTo>
                      <a:pt x="1" y="2470"/>
                      <a:pt x="714" y="3182"/>
                      <a:pt x="1592" y="3182"/>
                    </a:cubicBezTo>
                    <a:cubicBezTo>
                      <a:pt x="2470" y="3182"/>
                      <a:pt x="3183" y="2470"/>
                      <a:pt x="3183" y="1592"/>
                    </a:cubicBezTo>
                    <a:cubicBezTo>
                      <a:pt x="3183" y="713"/>
                      <a:pt x="2470" y="0"/>
                      <a:pt x="1592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6"/>
              <p:cNvSpPr/>
              <p:nvPr/>
            </p:nvSpPr>
            <p:spPr>
              <a:xfrm>
                <a:off x="896280" y="2161386"/>
                <a:ext cx="70209" cy="77882"/>
              </a:xfrm>
              <a:custGeom>
                <a:rect b="b" l="l" r="r" t="t"/>
                <a:pathLst>
                  <a:path extrusionOk="0" h="2781" w="2507">
                    <a:moveTo>
                      <a:pt x="1253" y="0"/>
                    </a:moveTo>
                    <a:cubicBezTo>
                      <a:pt x="865" y="0"/>
                      <a:pt x="554" y="314"/>
                      <a:pt x="554" y="703"/>
                    </a:cubicBezTo>
                    <a:cubicBezTo>
                      <a:pt x="554" y="933"/>
                      <a:pt x="666" y="1136"/>
                      <a:pt x="838" y="1264"/>
                    </a:cubicBezTo>
                    <a:cubicBezTo>
                      <a:pt x="426" y="1402"/>
                      <a:pt x="108" y="1744"/>
                      <a:pt x="0" y="2169"/>
                    </a:cubicBezTo>
                    <a:cubicBezTo>
                      <a:pt x="290" y="2541"/>
                      <a:pt x="743" y="2780"/>
                      <a:pt x="1253" y="2780"/>
                    </a:cubicBezTo>
                    <a:cubicBezTo>
                      <a:pt x="1763" y="2780"/>
                      <a:pt x="2216" y="2541"/>
                      <a:pt x="2507" y="2169"/>
                    </a:cubicBezTo>
                    <a:cubicBezTo>
                      <a:pt x="2398" y="1744"/>
                      <a:pt x="2081" y="1402"/>
                      <a:pt x="1669" y="1264"/>
                    </a:cubicBezTo>
                    <a:cubicBezTo>
                      <a:pt x="1841" y="1136"/>
                      <a:pt x="1952" y="933"/>
                      <a:pt x="1952" y="703"/>
                    </a:cubicBezTo>
                    <a:cubicBezTo>
                      <a:pt x="1952" y="314"/>
                      <a:pt x="1642" y="0"/>
                      <a:pt x="12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6"/>
              <p:cNvSpPr/>
              <p:nvPr/>
            </p:nvSpPr>
            <p:spPr>
              <a:xfrm>
                <a:off x="1715373" y="2146235"/>
                <a:ext cx="308699" cy="97093"/>
              </a:xfrm>
              <a:custGeom>
                <a:rect b="b" l="l" r="r" t="t"/>
                <a:pathLst>
                  <a:path extrusionOk="0" h="3467" w="11023">
                    <a:moveTo>
                      <a:pt x="9290" y="203"/>
                    </a:moveTo>
                    <a:cubicBezTo>
                      <a:pt x="10134" y="203"/>
                      <a:pt x="10824" y="889"/>
                      <a:pt x="10824" y="1734"/>
                    </a:cubicBezTo>
                    <a:cubicBezTo>
                      <a:pt x="10824" y="2578"/>
                      <a:pt x="10134" y="3267"/>
                      <a:pt x="9290" y="3267"/>
                    </a:cubicBezTo>
                    <a:lnTo>
                      <a:pt x="1734" y="3267"/>
                    </a:lnTo>
                    <a:cubicBezTo>
                      <a:pt x="886" y="3267"/>
                      <a:pt x="200" y="2578"/>
                      <a:pt x="200" y="1734"/>
                    </a:cubicBezTo>
                    <a:cubicBezTo>
                      <a:pt x="200" y="889"/>
                      <a:pt x="886" y="203"/>
                      <a:pt x="1734" y="203"/>
                    </a:cubicBezTo>
                    <a:close/>
                    <a:moveTo>
                      <a:pt x="1734" y="1"/>
                    </a:moveTo>
                    <a:cubicBezTo>
                      <a:pt x="777" y="1"/>
                      <a:pt x="0" y="778"/>
                      <a:pt x="0" y="1734"/>
                    </a:cubicBezTo>
                    <a:cubicBezTo>
                      <a:pt x="0" y="2690"/>
                      <a:pt x="777" y="3467"/>
                      <a:pt x="1734" y="3467"/>
                    </a:cubicBezTo>
                    <a:lnTo>
                      <a:pt x="9290" y="3467"/>
                    </a:lnTo>
                    <a:cubicBezTo>
                      <a:pt x="10246" y="3467"/>
                      <a:pt x="11023" y="2690"/>
                      <a:pt x="11023" y="1734"/>
                    </a:cubicBezTo>
                    <a:cubicBezTo>
                      <a:pt x="11023" y="778"/>
                      <a:pt x="10246" y="1"/>
                      <a:pt x="9290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6"/>
              <p:cNvSpPr/>
              <p:nvPr/>
            </p:nvSpPr>
            <p:spPr>
              <a:xfrm>
                <a:off x="1752089" y="2196001"/>
                <a:ext cx="235298" cy="5629"/>
              </a:xfrm>
              <a:custGeom>
                <a:rect b="b" l="l" r="r" t="t"/>
                <a:pathLst>
                  <a:path extrusionOk="0" h="201" w="8402">
                    <a:moveTo>
                      <a:pt x="102" y="1"/>
                    </a:moveTo>
                    <a:cubicBezTo>
                      <a:pt x="44" y="1"/>
                      <a:pt x="0" y="45"/>
                      <a:pt x="0" y="102"/>
                    </a:cubicBezTo>
                    <a:cubicBezTo>
                      <a:pt x="0" y="157"/>
                      <a:pt x="44" y="200"/>
                      <a:pt x="102" y="200"/>
                    </a:cubicBezTo>
                    <a:lnTo>
                      <a:pt x="8300" y="200"/>
                    </a:lnTo>
                    <a:cubicBezTo>
                      <a:pt x="8354" y="200"/>
                      <a:pt x="8401" y="157"/>
                      <a:pt x="8401" y="102"/>
                    </a:cubicBezTo>
                    <a:cubicBezTo>
                      <a:pt x="8401" y="45"/>
                      <a:pt x="8354" y="1"/>
                      <a:pt x="8300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1048857" y="2217397"/>
                <a:ext cx="142517" cy="5601"/>
              </a:xfrm>
              <a:custGeom>
                <a:rect b="b" l="l" r="r" t="t"/>
                <a:pathLst>
                  <a:path extrusionOk="0" h="200" w="5089">
                    <a:moveTo>
                      <a:pt x="99" y="1"/>
                    </a:moveTo>
                    <a:cubicBezTo>
                      <a:pt x="45" y="1"/>
                      <a:pt x="1" y="48"/>
                      <a:pt x="1" y="102"/>
                    </a:cubicBezTo>
                    <a:cubicBezTo>
                      <a:pt x="1" y="155"/>
                      <a:pt x="45" y="199"/>
                      <a:pt x="99" y="199"/>
                    </a:cubicBezTo>
                    <a:lnTo>
                      <a:pt x="4987" y="199"/>
                    </a:lnTo>
                    <a:cubicBezTo>
                      <a:pt x="5045" y="199"/>
                      <a:pt x="5088" y="155"/>
                      <a:pt x="5088" y="102"/>
                    </a:cubicBezTo>
                    <a:cubicBezTo>
                      <a:pt x="5088" y="48"/>
                      <a:pt x="5045" y="1"/>
                      <a:pt x="4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1248484" y="2168667"/>
                <a:ext cx="65504" cy="5629"/>
              </a:xfrm>
              <a:custGeom>
                <a:rect b="b" l="l" r="r" t="t"/>
                <a:pathLst>
                  <a:path extrusionOk="0" h="201" w="2339">
                    <a:moveTo>
                      <a:pt x="102" y="1"/>
                    </a:moveTo>
                    <a:cubicBezTo>
                      <a:pt x="45" y="1"/>
                      <a:pt x="1" y="45"/>
                      <a:pt x="1" y="102"/>
                    </a:cubicBezTo>
                    <a:cubicBezTo>
                      <a:pt x="1" y="156"/>
                      <a:pt x="45" y="200"/>
                      <a:pt x="102" y="200"/>
                    </a:cubicBezTo>
                    <a:lnTo>
                      <a:pt x="2237" y="200"/>
                    </a:lnTo>
                    <a:cubicBezTo>
                      <a:pt x="2291" y="200"/>
                      <a:pt x="2338" y="156"/>
                      <a:pt x="2338" y="102"/>
                    </a:cubicBezTo>
                    <a:cubicBezTo>
                      <a:pt x="2338" y="45"/>
                      <a:pt x="2291" y="1"/>
                      <a:pt x="2237" y="1"/>
                    </a:cubicBezTo>
                    <a:close/>
                  </a:path>
                </a:pathLst>
              </a:custGeom>
              <a:solidFill>
                <a:srgbClr val="011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1020318" y="2149567"/>
                <a:ext cx="336508" cy="38899"/>
              </a:xfrm>
              <a:custGeom>
                <a:rect b="b" l="l" r="r" t="t"/>
                <a:pathLst>
                  <a:path extrusionOk="0" h="1389" w="12016">
                    <a:moveTo>
                      <a:pt x="16" y="0"/>
                    </a:moveTo>
                    <a:cubicBezTo>
                      <a:pt x="7" y="0"/>
                      <a:pt x="0" y="11"/>
                      <a:pt x="0" y="20"/>
                    </a:cubicBezTo>
                    <a:lnTo>
                      <a:pt x="0" y="1369"/>
                    </a:lnTo>
                    <a:cubicBezTo>
                      <a:pt x="0" y="1378"/>
                      <a:pt x="7" y="1389"/>
                      <a:pt x="16" y="1389"/>
                    </a:cubicBezTo>
                    <a:lnTo>
                      <a:pt x="11995" y="1389"/>
                    </a:lnTo>
                    <a:cubicBezTo>
                      <a:pt x="12005" y="1389"/>
                      <a:pt x="12015" y="1378"/>
                      <a:pt x="12015" y="1369"/>
                    </a:cubicBezTo>
                    <a:lnTo>
                      <a:pt x="12015" y="20"/>
                    </a:lnTo>
                    <a:cubicBezTo>
                      <a:pt x="12015" y="11"/>
                      <a:pt x="12005" y="0"/>
                      <a:pt x="11995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6"/>
              <p:cNvSpPr/>
              <p:nvPr/>
            </p:nvSpPr>
            <p:spPr>
              <a:xfrm>
                <a:off x="1048857" y="2168667"/>
                <a:ext cx="178532" cy="5629"/>
              </a:xfrm>
              <a:custGeom>
                <a:rect b="b" l="l" r="r" t="t"/>
                <a:pathLst>
                  <a:path extrusionOk="0" h="201" w="6375">
                    <a:moveTo>
                      <a:pt x="99" y="1"/>
                    </a:moveTo>
                    <a:cubicBezTo>
                      <a:pt x="45" y="1"/>
                      <a:pt x="1" y="45"/>
                      <a:pt x="1" y="102"/>
                    </a:cubicBezTo>
                    <a:cubicBezTo>
                      <a:pt x="1" y="156"/>
                      <a:pt x="45" y="200"/>
                      <a:pt x="99" y="200"/>
                    </a:cubicBezTo>
                    <a:lnTo>
                      <a:pt x="6278" y="200"/>
                    </a:lnTo>
                    <a:cubicBezTo>
                      <a:pt x="6331" y="200"/>
                      <a:pt x="6375" y="156"/>
                      <a:pt x="6375" y="102"/>
                    </a:cubicBezTo>
                    <a:cubicBezTo>
                      <a:pt x="6375" y="45"/>
                      <a:pt x="6331" y="1"/>
                      <a:pt x="6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6"/>
              <p:cNvSpPr/>
              <p:nvPr/>
            </p:nvSpPr>
            <p:spPr>
              <a:xfrm rot="-241570">
                <a:off x="1060272" y="3371188"/>
                <a:ext cx="34403" cy="33502"/>
              </a:xfrm>
              <a:custGeom>
                <a:rect b="b" l="l" r="r" t="t"/>
                <a:pathLst>
                  <a:path extrusionOk="0" h="742" w="762">
                    <a:moveTo>
                      <a:pt x="377" y="217"/>
                    </a:moveTo>
                    <a:cubicBezTo>
                      <a:pt x="383" y="217"/>
                      <a:pt x="389" y="217"/>
                      <a:pt x="395" y="218"/>
                    </a:cubicBezTo>
                    <a:cubicBezTo>
                      <a:pt x="436" y="221"/>
                      <a:pt x="474" y="242"/>
                      <a:pt x="501" y="272"/>
                    </a:cubicBezTo>
                    <a:cubicBezTo>
                      <a:pt x="529" y="303"/>
                      <a:pt x="539" y="341"/>
                      <a:pt x="539" y="382"/>
                    </a:cubicBezTo>
                    <a:cubicBezTo>
                      <a:pt x="536" y="423"/>
                      <a:pt x="515" y="461"/>
                      <a:pt x="485" y="488"/>
                    </a:cubicBezTo>
                    <a:cubicBezTo>
                      <a:pt x="456" y="513"/>
                      <a:pt x="420" y="527"/>
                      <a:pt x="385" y="527"/>
                    </a:cubicBezTo>
                    <a:cubicBezTo>
                      <a:pt x="382" y="527"/>
                      <a:pt x="378" y="527"/>
                      <a:pt x="374" y="526"/>
                    </a:cubicBezTo>
                    <a:cubicBezTo>
                      <a:pt x="289" y="519"/>
                      <a:pt x="224" y="444"/>
                      <a:pt x="230" y="362"/>
                    </a:cubicBezTo>
                    <a:cubicBezTo>
                      <a:pt x="237" y="282"/>
                      <a:pt x="300" y="217"/>
                      <a:pt x="377" y="217"/>
                    </a:cubicBezTo>
                    <a:close/>
                    <a:moveTo>
                      <a:pt x="388" y="1"/>
                    </a:moveTo>
                    <a:cubicBezTo>
                      <a:pt x="195" y="1"/>
                      <a:pt x="27" y="150"/>
                      <a:pt x="15" y="344"/>
                    </a:cubicBezTo>
                    <a:cubicBezTo>
                      <a:pt x="1" y="550"/>
                      <a:pt x="151" y="725"/>
                      <a:pt x="357" y="742"/>
                    </a:cubicBezTo>
                    <a:lnTo>
                      <a:pt x="385" y="742"/>
                    </a:lnTo>
                    <a:cubicBezTo>
                      <a:pt x="474" y="742"/>
                      <a:pt x="559" y="711"/>
                      <a:pt x="624" y="653"/>
                    </a:cubicBezTo>
                    <a:cubicBezTo>
                      <a:pt x="700" y="588"/>
                      <a:pt x="745" y="498"/>
                      <a:pt x="755" y="400"/>
                    </a:cubicBezTo>
                    <a:cubicBezTo>
                      <a:pt x="762" y="300"/>
                      <a:pt x="727" y="204"/>
                      <a:pt x="666" y="128"/>
                    </a:cubicBezTo>
                    <a:cubicBezTo>
                      <a:pt x="601" y="56"/>
                      <a:pt x="512" y="9"/>
                      <a:pt x="412" y="1"/>
                    </a:cubicBezTo>
                    <a:cubicBezTo>
                      <a:pt x="404" y="1"/>
                      <a:pt x="396" y="1"/>
                      <a:pt x="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6"/>
              <p:cNvSpPr/>
              <p:nvPr/>
            </p:nvSpPr>
            <p:spPr>
              <a:xfrm rot="-241570">
                <a:off x="1002868" y="3371063"/>
                <a:ext cx="34403" cy="33502"/>
              </a:xfrm>
              <a:custGeom>
                <a:rect b="b" l="l" r="r" t="t"/>
                <a:pathLst>
                  <a:path extrusionOk="0" h="742" w="762">
                    <a:moveTo>
                      <a:pt x="395" y="217"/>
                    </a:moveTo>
                    <a:cubicBezTo>
                      <a:pt x="436" y="220"/>
                      <a:pt x="473" y="237"/>
                      <a:pt x="501" y="269"/>
                    </a:cubicBezTo>
                    <a:cubicBezTo>
                      <a:pt x="525" y="299"/>
                      <a:pt x="539" y="340"/>
                      <a:pt x="535" y="381"/>
                    </a:cubicBezTo>
                    <a:cubicBezTo>
                      <a:pt x="532" y="461"/>
                      <a:pt x="470" y="523"/>
                      <a:pt x="389" y="523"/>
                    </a:cubicBezTo>
                    <a:cubicBezTo>
                      <a:pt x="383" y="523"/>
                      <a:pt x="377" y="523"/>
                      <a:pt x="370" y="522"/>
                    </a:cubicBezTo>
                    <a:cubicBezTo>
                      <a:pt x="288" y="519"/>
                      <a:pt x="223" y="443"/>
                      <a:pt x="230" y="357"/>
                    </a:cubicBezTo>
                    <a:cubicBezTo>
                      <a:pt x="234" y="316"/>
                      <a:pt x="251" y="282"/>
                      <a:pt x="281" y="255"/>
                    </a:cubicBezTo>
                    <a:cubicBezTo>
                      <a:pt x="313" y="231"/>
                      <a:pt x="346" y="217"/>
                      <a:pt x="384" y="217"/>
                    </a:cubicBezTo>
                    <a:close/>
                    <a:moveTo>
                      <a:pt x="383" y="0"/>
                    </a:moveTo>
                    <a:cubicBezTo>
                      <a:pt x="294" y="0"/>
                      <a:pt x="209" y="31"/>
                      <a:pt x="141" y="90"/>
                    </a:cubicBezTo>
                    <a:cubicBezTo>
                      <a:pt x="66" y="155"/>
                      <a:pt x="21" y="245"/>
                      <a:pt x="14" y="343"/>
                    </a:cubicBezTo>
                    <a:cubicBezTo>
                      <a:pt x="0" y="546"/>
                      <a:pt x="151" y="724"/>
                      <a:pt x="357" y="742"/>
                    </a:cubicBezTo>
                    <a:lnTo>
                      <a:pt x="384" y="742"/>
                    </a:lnTo>
                    <a:cubicBezTo>
                      <a:pt x="576" y="742"/>
                      <a:pt x="737" y="590"/>
                      <a:pt x="751" y="399"/>
                    </a:cubicBezTo>
                    <a:cubicBezTo>
                      <a:pt x="761" y="299"/>
                      <a:pt x="727" y="204"/>
                      <a:pt x="662" y="128"/>
                    </a:cubicBezTo>
                    <a:cubicBezTo>
                      <a:pt x="601" y="52"/>
                      <a:pt x="508" y="8"/>
                      <a:pt x="411" y="1"/>
                    </a:cubicBezTo>
                    <a:cubicBezTo>
                      <a:pt x="402" y="0"/>
                      <a:pt x="392" y="0"/>
                      <a:pt x="3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6"/>
              <p:cNvSpPr/>
              <p:nvPr/>
            </p:nvSpPr>
            <p:spPr>
              <a:xfrm flipH="1" rot="-241763">
                <a:off x="1152745" y="2093398"/>
                <a:ext cx="551748" cy="663228"/>
              </a:xfrm>
              <a:custGeom>
                <a:rect b="b" l="l" r="r" t="t"/>
                <a:pathLst>
                  <a:path extrusionOk="0" h="30966" w="25761">
                    <a:moveTo>
                      <a:pt x="17405" y="1"/>
                    </a:moveTo>
                    <a:cubicBezTo>
                      <a:pt x="15778" y="1"/>
                      <a:pt x="14368" y="1212"/>
                      <a:pt x="14162" y="2868"/>
                    </a:cubicBezTo>
                    <a:cubicBezTo>
                      <a:pt x="14083" y="3509"/>
                      <a:pt x="14196" y="4126"/>
                      <a:pt x="14450" y="4667"/>
                    </a:cubicBezTo>
                    <a:lnTo>
                      <a:pt x="12784" y="4564"/>
                    </a:lnTo>
                    <a:cubicBezTo>
                      <a:pt x="12607" y="4553"/>
                      <a:pt x="12432" y="4548"/>
                      <a:pt x="12257" y="4548"/>
                    </a:cubicBezTo>
                    <a:cubicBezTo>
                      <a:pt x="8253" y="4548"/>
                      <a:pt x="4876" y="7447"/>
                      <a:pt x="4429" y="11291"/>
                    </a:cubicBezTo>
                    <a:cubicBezTo>
                      <a:pt x="4388" y="11640"/>
                      <a:pt x="4306" y="11980"/>
                      <a:pt x="4203" y="12312"/>
                    </a:cubicBezTo>
                    <a:lnTo>
                      <a:pt x="1162" y="22254"/>
                    </a:lnTo>
                    <a:cubicBezTo>
                      <a:pt x="0" y="26067"/>
                      <a:pt x="2811" y="29947"/>
                      <a:pt x="6928" y="30211"/>
                    </a:cubicBezTo>
                    <a:lnTo>
                      <a:pt x="18416" y="30951"/>
                    </a:lnTo>
                    <a:cubicBezTo>
                      <a:pt x="18564" y="30961"/>
                      <a:pt x="18711" y="30966"/>
                      <a:pt x="18857" y="30966"/>
                    </a:cubicBezTo>
                    <a:cubicBezTo>
                      <a:pt x="22736" y="30966"/>
                      <a:pt x="25761" y="27636"/>
                      <a:pt x="25166" y="23872"/>
                    </a:cubicBezTo>
                    <a:lnTo>
                      <a:pt x="23545" y="13564"/>
                    </a:lnTo>
                    <a:cubicBezTo>
                      <a:pt x="23490" y="13211"/>
                      <a:pt x="23449" y="12851"/>
                      <a:pt x="23456" y="12494"/>
                    </a:cubicBezTo>
                    <a:cubicBezTo>
                      <a:pt x="23483" y="9666"/>
                      <a:pt x="21899" y="7146"/>
                      <a:pt x="19496" y="5792"/>
                    </a:cubicBezTo>
                    <a:cubicBezTo>
                      <a:pt x="20113" y="5281"/>
                      <a:pt x="20549" y="4541"/>
                      <a:pt x="20658" y="3680"/>
                    </a:cubicBezTo>
                    <a:cubicBezTo>
                      <a:pt x="20881" y="1884"/>
                      <a:pt x="19609" y="249"/>
                      <a:pt x="17813" y="26"/>
                    </a:cubicBezTo>
                    <a:cubicBezTo>
                      <a:pt x="17676" y="9"/>
                      <a:pt x="17540" y="1"/>
                      <a:pt x="17405" y="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6"/>
              <p:cNvSpPr/>
              <p:nvPr/>
            </p:nvSpPr>
            <p:spPr>
              <a:xfrm flipH="1" rot="-241763">
                <a:off x="1242269" y="2344172"/>
                <a:ext cx="388886" cy="799403"/>
              </a:xfrm>
              <a:custGeom>
                <a:rect b="b" l="l" r="r" t="t"/>
                <a:pathLst>
                  <a:path extrusionOk="0" h="37324" w="18157">
                    <a:moveTo>
                      <a:pt x="3477" y="0"/>
                    </a:moveTo>
                    <a:cubicBezTo>
                      <a:pt x="3477" y="0"/>
                      <a:pt x="3477" y="0"/>
                      <a:pt x="3477" y="1"/>
                    </a:cubicBezTo>
                    <a:lnTo>
                      <a:pt x="2610" y="2230"/>
                    </a:lnTo>
                    <a:cubicBezTo>
                      <a:pt x="2524" y="2447"/>
                      <a:pt x="2320" y="2583"/>
                      <a:pt x="2104" y="2583"/>
                    </a:cubicBezTo>
                    <a:cubicBezTo>
                      <a:pt x="2068" y="2583"/>
                      <a:pt x="2032" y="2580"/>
                      <a:pt x="1996" y="2572"/>
                    </a:cubicBezTo>
                    <a:lnTo>
                      <a:pt x="1567" y="2480"/>
                    </a:lnTo>
                    <a:cubicBezTo>
                      <a:pt x="1553" y="2476"/>
                      <a:pt x="1540" y="2469"/>
                      <a:pt x="1526" y="2466"/>
                    </a:cubicBezTo>
                    <a:lnTo>
                      <a:pt x="295" y="9027"/>
                    </a:lnTo>
                    <a:cubicBezTo>
                      <a:pt x="1" y="10611"/>
                      <a:pt x="309" y="12168"/>
                      <a:pt x="1064" y="13456"/>
                    </a:cubicBezTo>
                    <a:cubicBezTo>
                      <a:pt x="1073" y="13477"/>
                      <a:pt x="1087" y="13497"/>
                      <a:pt x="1101" y="13518"/>
                    </a:cubicBezTo>
                    <a:cubicBezTo>
                      <a:pt x="1793" y="15061"/>
                      <a:pt x="3072" y="16315"/>
                      <a:pt x="4714" y="16943"/>
                    </a:cubicBezTo>
                    <a:lnTo>
                      <a:pt x="4714" y="20892"/>
                    </a:lnTo>
                    <a:lnTo>
                      <a:pt x="4385" y="20892"/>
                    </a:lnTo>
                    <a:lnTo>
                      <a:pt x="2787" y="37324"/>
                    </a:lnTo>
                    <a:lnTo>
                      <a:pt x="15026" y="37324"/>
                    </a:lnTo>
                    <a:lnTo>
                      <a:pt x="15026" y="20892"/>
                    </a:lnTo>
                    <a:lnTo>
                      <a:pt x="12486" y="20892"/>
                    </a:lnTo>
                    <a:lnTo>
                      <a:pt x="12486" y="15856"/>
                    </a:lnTo>
                    <a:cubicBezTo>
                      <a:pt x="13491" y="14937"/>
                      <a:pt x="14217" y="13696"/>
                      <a:pt x="14488" y="12253"/>
                    </a:cubicBezTo>
                    <a:lnTo>
                      <a:pt x="14532" y="12006"/>
                    </a:lnTo>
                    <a:lnTo>
                      <a:pt x="14701" y="12037"/>
                    </a:lnTo>
                    <a:cubicBezTo>
                      <a:pt x="14868" y="12068"/>
                      <a:pt x="15035" y="12083"/>
                      <a:pt x="15200" y="12083"/>
                    </a:cubicBezTo>
                    <a:cubicBezTo>
                      <a:pt x="16484" y="12083"/>
                      <a:pt x="17635" y="11167"/>
                      <a:pt x="17878" y="9861"/>
                    </a:cubicBezTo>
                    <a:cubicBezTo>
                      <a:pt x="18156" y="8390"/>
                      <a:pt x="17176" y="6960"/>
                      <a:pt x="15705" y="6686"/>
                    </a:cubicBezTo>
                    <a:lnTo>
                      <a:pt x="15533" y="6652"/>
                    </a:lnTo>
                    <a:lnTo>
                      <a:pt x="15869" y="4869"/>
                    </a:lnTo>
                    <a:cubicBezTo>
                      <a:pt x="15972" y="4310"/>
                      <a:pt x="16003" y="3755"/>
                      <a:pt x="15965" y="3217"/>
                    </a:cubicBezTo>
                    <a:lnTo>
                      <a:pt x="15965" y="3217"/>
                    </a:lnTo>
                    <a:lnTo>
                      <a:pt x="15585" y="4961"/>
                    </a:lnTo>
                    <a:cubicBezTo>
                      <a:pt x="15528" y="5222"/>
                      <a:pt x="15301" y="5401"/>
                      <a:pt x="15052" y="5401"/>
                    </a:cubicBezTo>
                    <a:cubicBezTo>
                      <a:pt x="15016" y="5401"/>
                      <a:pt x="14980" y="5398"/>
                      <a:pt x="14944" y="5390"/>
                    </a:cubicBezTo>
                    <a:lnTo>
                      <a:pt x="11348" y="4605"/>
                    </a:lnTo>
                    <a:cubicBezTo>
                      <a:pt x="11314" y="4598"/>
                      <a:pt x="11290" y="4564"/>
                      <a:pt x="11300" y="4529"/>
                    </a:cubicBezTo>
                    <a:lnTo>
                      <a:pt x="11663" y="2801"/>
                    </a:lnTo>
                    <a:cubicBezTo>
                      <a:pt x="11670" y="2759"/>
                      <a:pt x="11637" y="2729"/>
                      <a:pt x="11602" y="2729"/>
                    </a:cubicBezTo>
                    <a:cubicBezTo>
                      <a:pt x="11585" y="2729"/>
                      <a:pt x="11568" y="2735"/>
                      <a:pt x="11554" y="2750"/>
                    </a:cubicBezTo>
                    <a:lnTo>
                      <a:pt x="10398" y="4056"/>
                    </a:lnTo>
                    <a:cubicBezTo>
                      <a:pt x="10308" y="4209"/>
                      <a:pt x="10151" y="4299"/>
                      <a:pt x="9985" y="4299"/>
                    </a:cubicBezTo>
                    <a:cubicBezTo>
                      <a:pt x="9954" y="4299"/>
                      <a:pt x="9922" y="4296"/>
                      <a:pt x="9891" y="4290"/>
                    </a:cubicBezTo>
                    <a:cubicBezTo>
                      <a:pt x="9891" y="4290"/>
                      <a:pt x="8691" y="4015"/>
                      <a:pt x="8060" y="3868"/>
                    </a:cubicBezTo>
                    <a:cubicBezTo>
                      <a:pt x="7858" y="3820"/>
                      <a:pt x="7752" y="3600"/>
                      <a:pt x="7831" y="3402"/>
                    </a:cubicBezTo>
                    <a:lnTo>
                      <a:pt x="9113" y="244"/>
                    </a:lnTo>
                    <a:cubicBezTo>
                      <a:pt x="9131" y="199"/>
                      <a:pt x="9093" y="159"/>
                      <a:pt x="9054" y="159"/>
                    </a:cubicBezTo>
                    <a:cubicBezTo>
                      <a:pt x="9037" y="159"/>
                      <a:pt x="9019" y="167"/>
                      <a:pt x="9006" y="186"/>
                    </a:cubicBezTo>
                    <a:cubicBezTo>
                      <a:pt x="8338" y="1091"/>
                      <a:pt x="6733" y="3302"/>
                      <a:pt x="6733" y="3302"/>
                    </a:cubicBezTo>
                    <a:cubicBezTo>
                      <a:pt x="6643" y="3432"/>
                      <a:pt x="6497" y="3508"/>
                      <a:pt x="6347" y="3508"/>
                    </a:cubicBezTo>
                    <a:cubicBezTo>
                      <a:pt x="6315" y="3508"/>
                      <a:pt x="6282" y="3505"/>
                      <a:pt x="6250" y="3497"/>
                    </a:cubicBezTo>
                    <a:lnTo>
                      <a:pt x="3483" y="2898"/>
                    </a:lnTo>
                    <a:cubicBezTo>
                      <a:pt x="3480" y="2894"/>
                      <a:pt x="3415" y="2880"/>
                      <a:pt x="3336" y="2860"/>
                    </a:cubicBezTo>
                    <a:cubicBezTo>
                      <a:pt x="3106" y="2801"/>
                      <a:pt x="2969" y="2565"/>
                      <a:pt x="3024" y="2328"/>
                    </a:cubicBezTo>
                    <a:cubicBezTo>
                      <a:pt x="3024" y="2328"/>
                      <a:pt x="3485" y="0"/>
                      <a:pt x="3477" y="0"/>
                    </a:cubicBez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6"/>
              <p:cNvSpPr/>
              <p:nvPr/>
            </p:nvSpPr>
            <p:spPr>
              <a:xfrm flipH="1" rot="-241763">
                <a:off x="1313501" y="2599626"/>
                <a:ext cx="288500" cy="105826"/>
              </a:xfrm>
              <a:custGeom>
                <a:rect b="b" l="l" r="r" t="t"/>
                <a:pathLst>
                  <a:path extrusionOk="0" h="4941" w="13470">
                    <a:moveTo>
                      <a:pt x="13469" y="0"/>
                    </a:moveTo>
                    <a:lnTo>
                      <a:pt x="13418" y="274"/>
                    </a:lnTo>
                    <a:cubicBezTo>
                      <a:pt x="13402" y="362"/>
                      <a:pt x="13384" y="449"/>
                      <a:pt x="13364" y="535"/>
                    </a:cubicBezTo>
                    <a:lnTo>
                      <a:pt x="13364" y="535"/>
                    </a:lnTo>
                    <a:cubicBezTo>
                      <a:pt x="13386" y="440"/>
                      <a:pt x="13407" y="344"/>
                      <a:pt x="13425" y="247"/>
                    </a:cubicBezTo>
                    <a:lnTo>
                      <a:pt x="13469" y="0"/>
                    </a:lnTo>
                    <a:close/>
                    <a:moveTo>
                      <a:pt x="13364" y="535"/>
                    </a:moveTo>
                    <a:cubicBezTo>
                      <a:pt x="13055" y="1856"/>
                      <a:pt x="12360" y="2993"/>
                      <a:pt x="11423" y="3850"/>
                    </a:cubicBezTo>
                    <a:lnTo>
                      <a:pt x="11423" y="3864"/>
                    </a:lnTo>
                    <a:cubicBezTo>
                      <a:pt x="12363" y="3001"/>
                      <a:pt x="13061" y="1860"/>
                      <a:pt x="13364" y="535"/>
                    </a:cubicBezTo>
                    <a:close/>
                    <a:moveTo>
                      <a:pt x="1" y="1450"/>
                    </a:moveTo>
                    <a:lnTo>
                      <a:pt x="1" y="1450"/>
                    </a:lnTo>
                    <a:cubicBezTo>
                      <a:pt x="683" y="3027"/>
                      <a:pt x="1982" y="4309"/>
                      <a:pt x="3651" y="4940"/>
                    </a:cubicBezTo>
                    <a:lnTo>
                      <a:pt x="3651" y="4937"/>
                    </a:lnTo>
                    <a:cubicBezTo>
                      <a:pt x="2016" y="4309"/>
                      <a:pt x="734" y="3062"/>
                      <a:pt x="42" y="1526"/>
                    </a:cubicBezTo>
                    <a:cubicBezTo>
                      <a:pt x="28" y="1499"/>
                      <a:pt x="14" y="1475"/>
                      <a:pt x="1" y="1450"/>
                    </a:cubicBezTo>
                    <a:close/>
                  </a:path>
                </a:pathLst>
              </a:custGeom>
              <a:solidFill>
                <a:srgbClr val="643E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6"/>
              <p:cNvSpPr/>
              <p:nvPr/>
            </p:nvSpPr>
            <p:spPr>
              <a:xfrm flipH="1" rot="-241763">
                <a:off x="1315003" y="2595941"/>
                <a:ext cx="287622" cy="155880"/>
              </a:xfrm>
              <a:custGeom>
                <a:rect b="b" l="l" r="r" t="t"/>
                <a:pathLst>
                  <a:path extrusionOk="0" h="7278" w="13429">
                    <a:moveTo>
                      <a:pt x="12893" y="0"/>
                    </a:moveTo>
                    <a:cubicBezTo>
                      <a:pt x="12869" y="0"/>
                      <a:pt x="12856" y="7"/>
                      <a:pt x="12852" y="21"/>
                    </a:cubicBezTo>
                    <a:cubicBezTo>
                      <a:pt x="12173" y="2979"/>
                      <a:pt x="9531" y="5026"/>
                      <a:pt x="6572" y="5026"/>
                    </a:cubicBezTo>
                    <a:cubicBezTo>
                      <a:pt x="6178" y="5026"/>
                      <a:pt x="5781" y="4988"/>
                      <a:pt x="5379" y="4912"/>
                    </a:cubicBezTo>
                    <a:lnTo>
                      <a:pt x="4347" y="4720"/>
                    </a:lnTo>
                    <a:cubicBezTo>
                      <a:pt x="2458" y="4368"/>
                      <a:pt x="919" y="3222"/>
                      <a:pt x="1" y="1697"/>
                    </a:cubicBezTo>
                    <a:lnTo>
                      <a:pt x="1" y="1697"/>
                    </a:lnTo>
                    <a:cubicBezTo>
                      <a:pt x="693" y="3233"/>
                      <a:pt x="1975" y="4480"/>
                      <a:pt x="3610" y="5108"/>
                    </a:cubicBezTo>
                    <a:lnTo>
                      <a:pt x="3610" y="5111"/>
                    </a:lnTo>
                    <a:cubicBezTo>
                      <a:pt x="3771" y="5173"/>
                      <a:pt x="3936" y="5228"/>
                      <a:pt x="4104" y="5276"/>
                    </a:cubicBezTo>
                    <a:cubicBezTo>
                      <a:pt x="4769" y="6466"/>
                      <a:pt x="6044" y="7278"/>
                      <a:pt x="7498" y="7278"/>
                    </a:cubicBezTo>
                    <a:cubicBezTo>
                      <a:pt x="9393" y="7278"/>
                      <a:pt x="10980" y="5900"/>
                      <a:pt x="11314" y="4094"/>
                    </a:cubicBezTo>
                    <a:cubicBezTo>
                      <a:pt x="11338" y="4073"/>
                      <a:pt x="11361" y="4056"/>
                      <a:pt x="11382" y="4035"/>
                    </a:cubicBezTo>
                    <a:lnTo>
                      <a:pt x="11382" y="4021"/>
                    </a:lnTo>
                    <a:cubicBezTo>
                      <a:pt x="12387" y="3102"/>
                      <a:pt x="13113" y="1861"/>
                      <a:pt x="13384" y="418"/>
                    </a:cubicBezTo>
                    <a:lnTo>
                      <a:pt x="13428" y="171"/>
                    </a:lnTo>
                    <a:cubicBezTo>
                      <a:pt x="13428" y="171"/>
                      <a:pt x="13031" y="0"/>
                      <a:pt x="12893" y="0"/>
                    </a:cubicBezTo>
                    <a:close/>
                  </a:path>
                </a:pathLst>
              </a:custGeom>
              <a:solidFill>
                <a:srgbClr val="FEAF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6"/>
              <p:cNvSpPr/>
              <p:nvPr/>
            </p:nvSpPr>
            <p:spPr>
              <a:xfrm flipH="1" rot="-241763">
                <a:off x="1283809" y="2580929"/>
                <a:ext cx="20347" cy="20347"/>
              </a:xfrm>
              <a:custGeom>
                <a:rect b="b" l="l" r="r" t="t"/>
                <a:pathLst>
                  <a:path extrusionOk="0" h="950" w="950">
                    <a:moveTo>
                      <a:pt x="474" y="0"/>
                    </a:moveTo>
                    <a:cubicBezTo>
                      <a:pt x="213" y="0"/>
                      <a:pt x="1" y="213"/>
                      <a:pt x="1" y="474"/>
                    </a:cubicBezTo>
                    <a:cubicBezTo>
                      <a:pt x="1" y="738"/>
                      <a:pt x="213" y="950"/>
                      <a:pt x="474" y="950"/>
                    </a:cubicBezTo>
                    <a:cubicBezTo>
                      <a:pt x="738" y="950"/>
                      <a:pt x="950" y="738"/>
                      <a:pt x="950" y="474"/>
                    </a:cubicBezTo>
                    <a:cubicBezTo>
                      <a:pt x="950" y="213"/>
                      <a:pt x="738" y="0"/>
                      <a:pt x="474" y="0"/>
                    </a:cubicBez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9" name="Google Shape;1659;p36"/>
              <p:cNvGrpSpPr/>
              <p:nvPr/>
            </p:nvGrpSpPr>
            <p:grpSpPr>
              <a:xfrm flipH="1" rot="-241669">
                <a:off x="1352329" y="2442184"/>
                <a:ext cx="223245" cy="127919"/>
                <a:chOff x="7179062" y="3010624"/>
                <a:chExt cx="306867" cy="175859"/>
              </a:xfrm>
            </p:grpSpPr>
            <p:sp>
              <p:nvSpPr>
                <p:cNvPr id="1660" name="Google Shape;1660;p36"/>
                <p:cNvSpPr/>
                <p:nvPr/>
              </p:nvSpPr>
              <p:spPr>
                <a:xfrm>
                  <a:off x="7393539" y="3045567"/>
                  <a:ext cx="58659" cy="21732"/>
                </a:xfrm>
                <a:custGeom>
                  <a:rect b="b" l="l" r="r" t="t"/>
                  <a:pathLst>
                    <a:path extrusionOk="0" h="738" w="1992">
                      <a:moveTo>
                        <a:pt x="935" y="1"/>
                      </a:moveTo>
                      <a:cubicBezTo>
                        <a:pt x="557" y="1"/>
                        <a:pt x="267" y="133"/>
                        <a:pt x="145" y="268"/>
                      </a:cubicBezTo>
                      <a:cubicBezTo>
                        <a:pt x="1" y="416"/>
                        <a:pt x="38" y="550"/>
                        <a:pt x="145" y="601"/>
                      </a:cubicBezTo>
                      <a:cubicBezTo>
                        <a:pt x="258" y="656"/>
                        <a:pt x="408" y="652"/>
                        <a:pt x="556" y="659"/>
                      </a:cubicBezTo>
                      <a:cubicBezTo>
                        <a:pt x="704" y="659"/>
                        <a:pt x="851" y="666"/>
                        <a:pt x="981" y="673"/>
                      </a:cubicBezTo>
                      <a:cubicBezTo>
                        <a:pt x="1112" y="683"/>
                        <a:pt x="1259" y="697"/>
                        <a:pt x="1406" y="717"/>
                      </a:cubicBezTo>
                      <a:cubicBezTo>
                        <a:pt x="1490" y="726"/>
                        <a:pt x="1577" y="737"/>
                        <a:pt x="1658" y="737"/>
                      </a:cubicBezTo>
                      <a:cubicBezTo>
                        <a:pt x="1716" y="737"/>
                        <a:pt x="1771" y="731"/>
                        <a:pt x="1821" y="714"/>
                      </a:cubicBezTo>
                      <a:cubicBezTo>
                        <a:pt x="1934" y="676"/>
                        <a:pt x="1992" y="553"/>
                        <a:pt x="1879" y="385"/>
                      </a:cubicBezTo>
                      <a:cubicBezTo>
                        <a:pt x="1770" y="224"/>
                        <a:pt x="1465" y="35"/>
                        <a:pt x="1039" y="4"/>
                      </a:cubicBezTo>
                      <a:cubicBezTo>
                        <a:pt x="1004" y="2"/>
                        <a:pt x="969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36"/>
                <p:cNvSpPr/>
                <p:nvPr/>
              </p:nvSpPr>
              <p:spPr>
                <a:xfrm>
                  <a:off x="7222241" y="3017385"/>
                  <a:ext cx="56039" cy="28888"/>
                </a:xfrm>
                <a:custGeom>
                  <a:rect b="b" l="l" r="r" t="t"/>
                  <a:pathLst>
                    <a:path extrusionOk="0" h="981" w="1903">
                      <a:moveTo>
                        <a:pt x="664" y="1"/>
                      </a:moveTo>
                      <a:cubicBezTo>
                        <a:pt x="447" y="1"/>
                        <a:pt x="272" y="56"/>
                        <a:pt x="171" y="128"/>
                      </a:cubicBezTo>
                      <a:cubicBezTo>
                        <a:pt x="0" y="249"/>
                        <a:pt x="7" y="389"/>
                        <a:pt x="100" y="467"/>
                      </a:cubicBezTo>
                      <a:cubicBezTo>
                        <a:pt x="195" y="554"/>
                        <a:pt x="342" y="584"/>
                        <a:pt x="486" y="625"/>
                      </a:cubicBezTo>
                      <a:cubicBezTo>
                        <a:pt x="627" y="660"/>
                        <a:pt x="771" y="701"/>
                        <a:pt x="894" y="739"/>
                      </a:cubicBezTo>
                      <a:cubicBezTo>
                        <a:pt x="1018" y="780"/>
                        <a:pt x="1159" y="831"/>
                        <a:pt x="1296" y="883"/>
                      </a:cubicBezTo>
                      <a:cubicBezTo>
                        <a:pt x="1419" y="929"/>
                        <a:pt x="1545" y="981"/>
                        <a:pt x="1661" y="981"/>
                      </a:cubicBezTo>
                      <a:cubicBezTo>
                        <a:pt x="1674" y="981"/>
                        <a:pt x="1687" y="980"/>
                        <a:pt x="1700" y="978"/>
                      </a:cubicBezTo>
                      <a:cubicBezTo>
                        <a:pt x="1820" y="969"/>
                        <a:pt x="1902" y="855"/>
                        <a:pt x="1828" y="657"/>
                      </a:cubicBezTo>
                      <a:cubicBezTo>
                        <a:pt x="1758" y="464"/>
                        <a:pt x="1505" y="200"/>
                        <a:pt x="1097" y="70"/>
                      </a:cubicBezTo>
                      <a:cubicBezTo>
                        <a:pt x="943" y="21"/>
                        <a:pt x="796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62" name="Google Shape;1662;p36"/>
                <p:cNvGrpSpPr/>
                <p:nvPr/>
              </p:nvGrpSpPr>
              <p:grpSpPr>
                <a:xfrm flipH="1">
                  <a:off x="7288759" y="3010624"/>
                  <a:ext cx="52088" cy="157254"/>
                  <a:chOff x="6667628" y="2889617"/>
                  <a:chExt cx="76207" cy="230071"/>
                </a:xfrm>
              </p:grpSpPr>
              <p:sp>
                <p:nvSpPr>
                  <p:cNvPr id="1663" name="Google Shape;1663;p36"/>
                  <p:cNvSpPr/>
                  <p:nvPr/>
                </p:nvSpPr>
                <p:spPr>
                  <a:xfrm rot="132475">
                    <a:off x="6671990" y="2890832"/>
                    <a:ext cx="67485" cy="227640"/>
                  </a:xfrm>
                  <a:custGeom>
                    <a:rect b="b" l="l" r="r" t="t"/>
                    <a:pathLst>
                      <a:path extrusionOk="0" h="3724" w="1104">
                        <a:moveTo>
                          <a:pt x="0" y="1"/>
                        </a:moveTo>
                        <a:lnTo>
                          <a:pt x="0" y="3352"/>
                        </a:lnTo>
                        <a:lnTo>
                          <a:pt x="1104" y="372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586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4" name="Google Shape;1664;p36"/>
                  <p:cNvSpPr/>
                  <p:nvPr/>
                </p:nvSpPr>
                <p:spPr>
                  <a:xfrm rot="132475">
                    <a:off x="6668408" y="3076590"/>
                    <a:ext cx="67485" cy="41811"/>
                  </a:xfrm>
                  <a:custGeom>
                    <a:rect b="b" l="l" r="r" t="t"/>
                    <a:pathLst>
                      <a:path extrusionOk="0" h="684" w="1104">
                        <a:moveTo>
                          <a:pt x="401" y="1"/>
                        </a:moveTo>
                        <a:cubicBezTo>
                          <a:pt x="391" y="1"/>
                          <a:pt x="378" y="4"/>
                          <a:pt x="368" y="4"/>
                        </a:cubicBezTo>
                        <a:cubicBezTo>
                          <a:pt x="0" y="52"/>
                          <a:pt x="0" y="312"/>
                          <a:pt x="0" y="312"/>
                        </a:cubicBezTo>
                        <a:lnTo>
                          <a:pt x="1104" y="683"/>
                        </a:lnTo>
                        <a:cubicBezTo>
                          <a:pt x="1104" y="683"/>
                          <a:pt x="755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rgbClr val="DF183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65" name="Google Shape;1665;p36"/>
                <p:cNvSpPr/>
                <p:nvPr/>
              </p:nvSpPr>
              <p:spPr>
                <a:xfrm>
                  <a:off x="7179062" y="3119151"/>
                  <a:ext cx="64500" cy="29400"/>
                </a:xfrm>
                <a:prstGeom prst="ellipse">
                  <a:avLst/>
                </a:prstGeom>
                <a:solidFill>
                  <a:srgbClr val="FF58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6" name="Google Shape;1666;p36"/>
                <p:cNvSpPr/>
                <p:nvPr/>
              </p:nvSpPr>
              <p:spPr>
                <a:xfrm rot="383937">
                  <a:off x="7419878" y="3153690"/>
                  <a:ext cx="64602" cy="29287"/>
                </a:xfrm>
                <a:prstGeom prst="ellipse">
                  <a:avLst/>
                </a:prstGeom>
                <a:solidFill>
                  <a:srgbClr val="FF58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36"/>
                <p:cNvSpPr/>
                <p:nvPr/>
              </p:nvSpPr>
              <p:spPr>
                <a:xfrm rot="5595117">
                  <a:off x="7217445" y="3061670"/>
                  <a:ext cx="52885" cy="24047"/>
                </a:xfrm>
                <a:prstGeom prst="ellipse">
                  <a:avLst/>
                </a:pr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36"/>
                <p:cNvSpPr/>
                <p:nvPr/>
              </p:nvSpPr>
              <p:spPr>
                <a:xfrm rot="5595117">
                  <a:off x="7396445" y="3091220"/>
                  <a:ext cx="52885" cy="24047"/>
                </a:xfrm>
                <a:prstGeom prst="ellipse">
                  <a:avLst/>
                </a:pr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9" name="Google Shape;1669;p36"/>
              <p:cNvSpPr/>
              <p:nvPr/>
            </p:nvSpPr>
            <p:spPr>
              <a:xfrm rot="-241570">
                <a:off x="1060273" y="3371233"/>
                <a:ext cx="34403" cy="33457"/>
              </a:xfrm>
              <a:custGeom>
                <a:rect b="b" l="l" r="r" t="t"/>
                <a:pathLst>
                  <a:path extrusionOk="0" h="741" w="762">
                    <a:moveTo>
                      <a:pt x="395" y="217"/>
                    </a:moveTo>
                    <a:cubicBezTo>
                      <a:pt x="436" y="220"/>
                      <a:pt x="474" y="241"/>
                      <a:pt x="501" y="271"/>
                    </a:cubicBezTo>
                    <a:cubicBezTo>
                      <a:pt x="529" y="302"/>
                      <a:pt x="539" y="340"/>
                      <a:pt x="539" y="381"/>
                    </a:cubicBezTo>
                    <a:cubicBezTo>
                      <a:pt x="536" y="422"/>
                      <a:pt x="515" y="460"/>
                      <a:pt x="485" y="487"/>
                    </a:cubicBezTo>
                    <a:cubicBezTo>
                      <a:pt x="457" y="511"/>
                      <a:pt x="423" y="525"/>
                      <a:pt x="388" y="525"/>
                    </a:cubicBezTo>
                    <a:lnTo>
                      <a:pt x="374" y="525"/>
                    </a:lnTo>
                    <a:cubicBezTo>
                      <a:pt x="289" y="518"/>
                      <a:pt x="224" y="443"/>
                      <a:pt x="230" y="361"/>
                    </a:cubicBezTo>
                    <a:cubicBezTo>
                      <a:pt x="238" y="282"/>
                      <a:pt x="299" y="217"/>
                      <a:pt x="378" y="217"/>
                    </a:cubicBezTo>
                    <a:close/>
                    <a:moveTo>
                      <a:pt x="388" y="0"/>
                    </a:moveTo>
                    <a:cubicBezTo>
                      <a:pt x="197" y="0"/>
                      <a:pt x="28" y="148"/>
                      <a:pt x="15" y="343"/>
                    </a:cubicBezTo>
                    <a:cubicBezTo>
                      <a:pt x="1" y="549"/>
                      <a:pt x="151" y="724"/>
                      <a:pt x="357" y="741"/>
                    </a:cubicBezTo>
                    <a:lnTo>
                      <a:pt x="385" y="741"/>
                    </a:lnTo>
                    <a:cubicBezTo>
                      <a:pt x="474" y="741"/>
                      <a:pt x="559" y="710"/>
                      <a:pt x="624" y="652"/>
                    </a:cubicBezTo>
                    <a:cubicBezTo>
                      <a:pt x="700" y="587"/>
                      <a:pt x="745" y="497"/>
                      <a:pt x="755" y="399"/>
                    </a:cubicBezTo>
                    <a:cubicBezTo>
                      <a:pt x="762" y="299"/>
                      <a:pt x="727" y="203"/>
                      <a:pt x="666" y="127"/>
                    </a:cubicBezTo>
                    <a:cubicBezTo>
                      <a:pt x="601" y="55"/>
                      <a:pt x="512" y="8"/>
                      <a:pt x="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6"/>
              <p:cNvSpPr/>
              <p:nvPr/>
            </p:nvSpPr>
            <p:spPr>
              <a:xfrm rot="-241570">
                <a:off x="1002870" y="3371108"/>
                <a:ext cx="34403" cy="33457"/>
              </a:xfrm>
              <a:custGeom>
                <a:rect b="b" l="l" r="r" t="t"/>
                <a:pathLst>
                  <a:path extrusionOk="0" h="741" w="762">
                    <a:moveTo>
                      <a:pt x="395" y="216"/>
                    </a:moveTo>
                    <a:cubicBezTo>
                      <a:pt x="436" y="219"/>
                      <a:pt x="473" y="236"/>
                      <a:pt x="501" y="268"/>
                    </a:cubicBezTo>
                    <a:cubicBezTo>
                      <a:pt x="525" y="298"/>
                      <a:pt x="539" y="339"/>
                      <a:pt x="535" y="380"/>
                    </a:cubicBezTo>
                    <a:cubicBezTo>
                      <a:pt x="532" y="459"/>
                      <a:pt x="467" y="524"/>
                      <a:pt x="388" y="524"/>
                    </a:cubicBezTo>
                    <a:cubicBezTo>
                      <a:pt x="384" y="524"/>
                      <a:pt x="378" y="524"/>
                      <a:pt x="370" y="521"/>
                    </a:cubicBezTo>
                    <a:cubicBezTo>
                      <a:pt x="288" y="518"/>
                      <a:pt x="223" y="442"/>
                      <a:pt x="230" y="356"/>
                    </a:cubicBezTo>
                    <a:cubicBezTo>
                      <a:pt x="234" y="315"/>
                      <a:pt x="251" y="281"/>
                      <a:pt x="281" y="254"/>
                    </a:cubicBezTo>
                    <a:cubicBezTo>
                      <a:pt x="313" y="230"/>
                      <a:pt x="346" y="216"/>
                      <a:pt x="384" y="216"/>
                    </a:cubicBezTo>
                    <a:close/>
                    <a:moveTo>
                      <a:pt x="384" y="0"/>
                    </a:moveTo>
                    <a:cubicBezTo>
                      <a:pt x="295" y="0"/>
                      <a:pt x="210" y="31"/>
                      <a:pt x="141" y="89"/>
                    </a:cubicBezTo>
                    <a:cubicBezTo>
                      <a:pt x="66" y="154"/>
                      <a:pt x="21" y="244"/>
                      <a:pt x="14" y="342"/>
                    </a:cubicBezTo>
                    <a:cubicBezTo>
                      <a:pt x="0" y="545"/>
                      <a:pt x="151" y="723"/>
                      <a:pt x="357" y="741"/>
                    </a:cubicBezTo>
                    <a:lnTo>
                      <a:pt x="384" y="741"/>
                    </a:lnTo>
                    <a:cubicBezTo>
                      <a:pt x="576" y="741"/>
                      <a:pt x="737" y="589"/>
                      <a:pt x="751" y="398"/>
                    </a:cubicBezTo>
                    <a:cubicBezTo>
                      <a:pt x="761" y="298"/>
                      <a:pt x="727" y="203"/>
                      <a:pt x="662" y="127"/>
                    </a:cubicBezTo>
                    <a:cubicBezTo>
                      <a:pt x="601" y="51"/>
                      <a:pt x="508" y="7"/>
                      <a:pt x="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6"/>
              <p:cNvSpPr/>
              <p:nvPr/>
            </p:nvSpPr>
            <p:spPr>
              <a:xfrm rot="-241570">
                <a:off x="926570" y="3385698"/>
                <a:ext cx="665315" cy="116310"/>
              </a:xfrm>
              <a:custGeom>
                <a:rect b="b" l="l" r="r" t="t"/>
                <a:pathLst>
                  <a:path extrusionOk="0" h="2576" w="14736">
                    <a:moveTo>
                      <a:pt x="334" y="0"/>
                    </a:moveTo>
                    <a:cubicBezTo>
                      <a:pt x="206" y="0"/>
                      <a:pt x="97" y="100"/>
                      <a:pt x="87" y="234"/>
                    </a:cubicBezTo>
                    <a:lnTo>
                      <a:pt x="11" y="1262"/>
                    </a:lnTo>
                    <a:cubicBezTo>
                      <a:pt x="1" y="1399"/>
                      <a:pt x="103" y="1516"/>
                      <a:pt x="241" y="1526"/>
                    </a:cubicBezTo>
                    <a:lnTo>
                      <a:pt x="14386" y="2575"/>
                    </a:lnTo>
                    <a:lnTo>
                      <a:pt x="14403" y="2575"/>
                    </a:lnTo>
                    <a:cubicBezTo>
                      <a:pt x="14533" y="2575"/>
                      <a:pt x="14639" y="2476"/>
                      <a:pt x="14650" y="2345"/>
                    </a:cubicBezTo>
                    <a:lnTo>
                      <a:pt x="14728" y="1317"/>
                    </a:lnTo>
                    <a:cubicBezTo>
                      <a:pt x="14735" y="1180"/>
                      <a:pt x="14636" y="1060"/>
                      <a:pt x="14498" y="1049"/>
                    </a:cubicBezTo>
                    <a:lnTo>
                      <a:pt x="354" y="4"/>
                    </a:lnTo>
                    <a:cubicBezTo>
                      <a:pt x="347" y="0"/>
                      <a:pt x="340" y="0"/>
                      <a:pt x="334" y="0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6"/>
              <p:cNvSpPr/>
              <p:nvPr/>
            </p:nvSpPr>
            <p:spPr>
              <a:xfrm rot="-241570">
                <a:off x="927548" y="3513728"/>
                <a:ext cx="271526" cy="38288"/>
              </a:xfrm>
              <a:custGeom>
                <a:rect b="b" l="l" r="r" t="t"/>
                <a:pathLst>
                  <a:path extrusionOk="0" h="848" w="6014">
                    <a:moveTo>
                      <a:pt x="223" y="1"/>
                    </a:moveTo>
                    <a:cubicBezTo>
                      <a:pt x="111" y="1"/>
                      <a:pt x="18" y="91"/>
                      <a:pt x="8" y="203"/>
                    </a:cubicBezTo>
                    <a:cubicBezTo>
                      <a:pt x="0" y="323"/>
                      <a:pt x="90" y="426"/>
                      <a:pt x="209" y="436"/>
                    </a:cubicBezTo>
                    <a:lnTo>
                      <a:pt x="5774" y="847"/>
                    </a:lnTo>
                    <a:lnTo>
                      <a:pt x="5791" y="847"/>
                    </a:lnTo>
                    <a:cubicBezTo>
                      <a:pt x="5904" y="847"/>
                      <a:pt x="5997" y="762"/>
                      <a:pt x="6007" y="646"/>
                    </a:cubicBezTo>
                    <a:cubicBezTo>
                      <a:pt x="6014" y="529"/>
                      <a:pt x="5924" y="423"/>
                      <a:pt x="5804" y="416"/>
                    </a:cubicBezTo>
                    <a:lnTo>
                      <a:pt x="241" y="4"/>
                    </a:lnTo>
                    <a:cubicBezTo>
                      <a:pt x="234" y="1"/>
                      <a:pt x="227" y="1"/>
                      <a:pt x="223" y="1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6"/>
              <p:cNvSpPr/>
              <p:nvPr/>
            </p:nvSpPr>
            <p:spPr>
              <a:xfrm rot="-241570">
                <a:off x="1237058" y="3514938"/>
                <a:ext cx="271661" cy="38288"/>
              </a:xfrm>
              <a:custGeom>
                <a:rect b="b" l="l" r="r" t="t"/>
                <a:pathLst>
                  <a:path extrusionOk="0" h="848" w="6017">
                    <a:moveTo>
                      <a:pt x="223" y="0"/>
                    </a:moveTo>
                    <a:cubicBezTo>
                      <a:pt x="113" y="0"/>
                      <a:pt x="17" y="89"/>
                      <a:pt x="11" y="203"/>
                    </a:cubicBezTo>
                    <a:cubicBezTo>
                      <a:pt x="1" y="319"/>
                      <a:pt x="90" y="426"/>
                      <a:pt x="210" y="432"/>
                    </a:cubicBezTo>
                    <a:lnTo>
                      <a:pt x="5777" y="844"/>
                    </a:lnTo>
                    <a:cubicBezTo>
                      <a:pt x="5781" y="847"/>
                      <a:pt x="5787" y="847"/>
                      <a:pt x="5791" y="847"/>
                    </a:cubicBezTo>
                    <a:cubicBezTo>
                      <a:pt x="5904" y="847"/>
                      <a:pt x="6000" y="758"/>
                      <a:pt x="6007" y="645"/>
                    </a:cubicBezTo>
                    <a:cubicBezTo>
                      <a:pt x="6017" y="525"/>
                      <a:pt x="5928" y="422"/>
                      <a:pt x="5808" y="412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6"/>
              <p:cNvSpPr/>
              <p:nvPr/>
            </p:nvSpPr>
            <p:spPr>
              <a:xfrm rot="-241570">
                <a:off x="1547225" y="2135928"/>
                <a:ext cx="838190" cy="751771"/>
              </a:xfrm>
              <a:custGeom>
                <a:rect b="b" l="l" r="r" t="t"/>
                <a:pathLst>
                  <a:path extrusionOk="0" h="16650" w="18565">
                    <a:moveTo>
                      <a:pt x="2021" y="1"/>
                    </a:moveTo>
                    <a:cubicBezTo>
                      <a:pt x="1802" y="1"/>
                      <a:pt x="1584" y="11"/>
                      <a:pt x="1375" y="33"/>
                    </a:cubicBezTo>
                    <a:cubicBezTo>
                      <a:pt x="271" y="150"/>
                      <a:pt x="1" y="1631"/>
                      <a:pt x="999" y="2118"/>
                    </a:cubicBezTo>
                    <a:cubicBezTo>
                      <a:pt x="1852" y="2533"/>
                      <a:pt x="2791" y="2991"/>
                      <a:pt x="2950" y="3069"/>
                    </a:cubicBezTo>
                    <a:lnTo>
                      <a:pt x="2950" y="3069"/>
                    </a:lnTo>
                    <a:cubicBezTo>
                      <a:pt x="2920" y="3058"/>
                      <a:pt x="2876" y="3054"/>
                      <a:pt x="2826" y="3054"/>
                    </a:cubicBezTo>
                    <a:cubicBezTo>
                      <a:pt x="2657" y="3054"/>
                      <a:pt x="2410" y="3101"/>
                      <a:pt x="2322" y="3108"/>
                    </a:cubicBezTo>
                    <a:cubicBezTo>
                      <a:pt x="2092" y="3129"/>
                      <a:pt x="1863" y="3167"/>
                      <a:pt x="1646" y="3245"/>
                    </a:cubicBezTo>
                    <a:cubicBezTo>
                      <a:pt x="1279" y="3386"/>
                      <a:pt x="1009" y="3725"/>
                      <a:pt x="1088" y="4140"/>
                    </a:cubicBezTo>
                    <a:cubicBezTo>
                      <a:pt x="1102" y="4212"/>
                      <a:pt x="1129" y="4284"/>
                      <a:pt x="1187" y="4325"/>
                    </a:cubicBezTo>
                    <a:cubicBezTo>
                      <a:pt x="1228" y="4351"/>
                      <a:pt x="1278" y="4357"/>
                      <a:pt x="1326" y="4357"/>
                    </a:cubicBezTo>
                    <a:cubicBezTo>
                      <a:pt x="1343" y="4357"/>
                      <a:pt x="1360" y="4357"/>
                      <a:pt x="1375" y="4356"/>
                    </a:cubicBezTo>
                    <a:cubicBezTo>
                      <a:pt x="1999" y="4335"/>
                      <a:pt x="2613" y="4240"/>
                      <a:pt x="3237" y="4232"/>
                    </a:cubicBezTo>
                    <a:cubicBezTo>
                      <a:pt x="3237" y="4232"/>
                      <a:pt x="3813" y="4703"/>
                      <a:pt x="4630" y="4703"/>
                    </a:cubicBezTo>
                    <a:cubicBezTo>
                      <a:pt x="4746" y="4703"/>
                      <a:pt x="4867" y="4693"/>
                      <a:pt x="4992" y="4672"/>
                    </a:cubicBezTo>
                    <a:cubicBezTo>
                      <a:pt x="5157" y="4642"/>
                      <a:pt x="5337" y="4623"/>
                      <a:pt x="5517" y="4623"/>
                    </a:cubicBezTo>
                    <a:cubicBezTo>
                      <a:pt x="5715" y="4623"/>
                      <a:pt x="5913" y="4646"/>
                      <a:pt x="6092" y="4705"/>
                    </a:cubicBezTo>
                    <a:cubicBezTo>
                      <a:pt x="6607" y="4874"/>
                      <a:pt x="6981" y="5607"/>
                      <a:pt x="7313" y="6022"/>
                    </a:cubicBezTo>
                    <a:lnTo>
                      <a:pt x="8362" y="7318"/>
                    </a:lnTo>
                    <a:cubicBezTo>
                      <a:pt x="9137" y="8271"/>
                      <a:pt x="9908" y="9224"/>
                      <a:pt x="10683" y="10177"/>
                    </a:cubicBezTo>
                    <a:lnTo>
                      <a:pt x="7879" y="11497"/>
                    </a:lnTo>
                    <a:lnTo>
                      <a:pt x="10279" y="16649"/>
                    </a:lnTo>
                    <a:lnTo>
                      <a:pt x="16230" y="13879"/>
                    </a:lnTo>
                    <a:cubicBezTo>
                      <a:pt x="16734" y="13643"/>
                      <a:pt x="17142" y="13287"/>
                      <a:pt x="17440" y="12861"/>
                    </a:cubicBezTo>
                    <a:cubicBezTo>
                      <a:pt x="17457" y="12841"/>
                      <a:pt x="17474" y="12827"/>
                      <a:pt x="17488" y="12806"/>
                    </a:cubicBezTo>
                    <a:cubicBezTo>
                      <a:pt x="18565" y="11483"/>
                      <a:pt x="18331" y="9532"/>
                      <a:pt x="16973" y="8501"/>
                    </a:cubicBezTo>
                    <a:cubicBezTo>
                      <a:pt x="15554" y="7441"/>
                      <a:pt x="14135" y="6382"/>
                      <a:pt x="12712" y="5322"/>
                    </a:cubicBezTo>
                    <a:cubicBezTo>
                      <a:pt x="11560" y="4463"/>
                      <a:pt x="10381" y="3664"/>
                      <a:pt x="9257" y="2762"/>
                    </a:cubicBezTo>
                    <a:cubicBezTo>
                      <a:pt x="8040" y="1789"/>
                      <a:pt x="6696" y="879"/>
                      <a:pt x="5177" y="458"/>
                    </a:cubicBezTo>
                    <a:cubicBezTo>
                      <a:pt x="5177" y="458"/>
                      <a:pt x="3534" y="1"/>
                      <a:pt x="2021" y="1"/>
                    </a:cubicBez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6"/>
              <p:cNvSpPr/>
              <p:nvPr/>
            </p:nvSpPr>
            <p:spPr>
              <a:xfrm rot="-241570">
                <a:off x="1651576" y="2246442"/>
                <a:ext cx="74180" cy="47499"/>
              </a:xfrm>
              <a:custGeom>
                <a:rect b="b" l="l" r="r" t="t"/>
                <a:pathLst>
                  <a:path extrusionOk="0" h="1052" w="1643">
                    <a:moveTo>
                      <a:pt x="1267" y="1"/>
                    </a:moveTo>
                    <a:cubicBezTo>
                      <a:pt x="287" y="1"/>
                      <a:pt x="21" y="902"/>
                      <a:pt x="17" y="911"/>
                    </a:cubicBezTo>
                    <a:cubicBezTo>
                      <a:pt x="1" y="969"/>
                      <a:pt x="34" y="1031"/>
                      <a:pt x="89" y="1045"/>
                    </a:cubicBezTo>
                    <a:cubicBezTo>
                      <a:pt x="99" y="1048"/>
                      <a:pt x="110" y="1051"/>
                      <a:pt x="120" y="1051"/>
                    </a:cubicBezTo>
                    <a:cubicBezTo>
                      <a:pt x="168" y="1051"/>
                      <a:pt x="213" y="1021"/>
                      <a:pt x="223" y="973"/>
                    </a:cubicBezTo>
                    <a:cubicBezTo>
                      <a:pt x="236" y="939"/>
                      <a:pt x="449" y="217"/>
                      <a:pt x="1267" y="217"/>
                    </a:cubicBezTo>
                    <a:cubicBezTo>
                      <a:pt x="1343" y="217"/>
                      <a:pt x="1423" y="223"/>
                      <a:pt x="1509" y="236"/>
                    </a:cubicBezTo>
                    <a:cubicBezTo>
                      <a:pt x="1515" y="237"/>
                      <a:pt x="1521" y="237"/>
                      <a:pt x="1527" y="237"/>
                    </a:cubicBezTo>
                    <a:cubicBezTo>
                      <a:pt x="1581" y="237"/>
                      <a:pt x="1627" y="199"/>
                      <a:pt x="1635" y="146"/>
                    </a:cubicBezTo>
                    <a:cubicBezTo>
                      <a:pt x="1642" y="85"/>
                      <a:pt x="1601" y="30"/>
                      <a:pt x="1543" y="23"/>
                    </a:cubicBezTo>
                    <a:cubicBezTo>
                      <a:pt x="1445" y="8"/>
                      <a:pt x="1353" y="1"/>
                      <a:pt x="1267" y="1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6"/>
              <p:cNvSpPr/>
              <p:nvPr/>
            </p:nvSpPr>
            <p:spPr>
              <a:xfrm rot="-241570">
                <a:off x="1306965" y="2578471"/>
                <a:ext cx="41176" cy="86555"/>
              </a:xfrm>
              <a:custGeom>
                <a:rect b="b" l="l" r="r" t="t"/>
                <a:pathLst>
                  <a:path extrusionOk="0" h="1917" w="912">
                    <a:moveTo>
                      <a:pt x="10" y="79"/>
                    </a:moveTo>
                    <a:cubicBezTo>
                      <a:pt x="113" y="799"/>
                      <a:pt x="442" y="1430"/>
                      <a:pt x="912" y="1917"/>
                    </a:cubicBezTo>
                    <a:lnTo>
                      <a:pt x="912" y="1917"/>
                    </a:lnTo>
                    <a:cubicBezTo>
                      <a:pt x="442" y="1430"/>
                      <a:pt x="113" y="799"/>
                      <a:pt x="10" y="79"/>
                    </a:cubicBezTo>
                    <a:close/>
                    <a:moveTo>
                      <a:pt x="10" y="72"/>
                    </a:moveTo>
                    <a:lnTo>
                      <a:pt x="10" y="79"/>
                    </a:lnTo>
                    <a:lnTo>
                      <a:pt x="10" y="72"/>
                    </a:lnTo>
                    <a:close/>
                    <a:moveTo>
                      <a:pt x="10" y="62"/>
                    </a:moveTo>
                    <a:lnTo>
                      <a:pt x="10" y="69"/>
                    </a:lnTo>
                    <a:lnTo>
                      <a:pt x="10" y="62"/>
                    </a:lnTo>
                    <a:close/>
                    <a:moveTo>
                      <a:pt x="7" y="55"/>
                    </a:moveTo>
                    <a:cubicBezTo>
                      <a:pt x="7" y="55"/>
                      <a:pt x="7" y="58"/>
                      <a:pt x="10" y="62"/>
                    </a:cubicBezTo>
                    <a:cubicBezTo>
                      <a:pt x="7" y="58"/>
                      <a:pt x="7" y="55"/>
                      <a:pt x="7" y="55"/>
                    </a:cubicBezTo>
                    <a:close/>
                    <a:moveTo>
                      <a:pt x="7" y="45"/>
                    </a:moveTo>
                    <a:lnTo>
                      <a:pt x="7" y="52"/>
                    </a:lnTo>
                    <a:lnTo>
                      <a:pt x="7" y="45"/>
                    </a:lnTo>
                    <a:close/>
                    <a:moveTo>
                      <a:pt x="7" y="34"/>
                    </a:moveTo>
                    <a:lnTo>
                      <a:pt x="7" y="42"/>
                    </a:lnTo>
                    <a:lnTo>
                      <a:pt x="7" y="34"/>
                    </a:lnTo>
                    <a:close/>
                    <a:moveTo>
                      <a:pt x="4" y="28"/>
                    </a:moveTo>
                    <a:lnTo>
                      <a:pt x="4" y="31"/>
                    </a:lnTo>
                    <a:lnTo>
                      <a:pt x="4" y="28"/>
                    </a:lnTo>
                    <a:close/>
                    <a:moveTo>
                      <a:pt x="4" y="17"/>
                    </a:moveTo>
                    <a:lnTo>
                      <a:pt x="4" y="25"/>
                    </a:lnTo>
                    <a:lnTo>
                      <a:pt x="4" y="17"/>
                    </a:lnTo>
                    <a:close/>
                    <a:moveTo>
                      <a:pt x="4" y="11"/>
                    </a:moveTo>
                    <a:lnTo>
                      <a:pt x="4" y="14"/>
                    </a:lnTo>
                    <a:lnTo>
                      <a:pt x="4" y="11"/>
                    </a:lnTo>
                    <a:close/>
                    <a:moveTo>
                      <a:pt x="0" y="1"/>
                    </a:move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43E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6"/>
              <p:cNvSpPr/>
              <p:nvPr/>
            </p:nvSpPr>
            <p:spPr>
              <a:xfrm rot="-241570">
                <a:off x="1469920" y="2580896"/>
                <a:ext cx="39325" cy="40230"/>
              </a:xfrm>
              <a:custGeom>
                <a:rect b="b" l="l" r="r" t="t"/>
                <a:pathLst>
                  <a:path extrusionOk="0" h="891" w="871">
                    <a:moveTo>
                      <a:pt x="482" y="0"/>
                    </a:moveTo>
                    <a:cubicBezTo>
                      <a:pt x="340" y="0"/>
                      <a:pt x="191" y="110"/>
                      <a:pt x="76" y="174"/>
                    </a:cubicBezTo>
                    <a:cubicBezTo>
                      <a:pt x="1" y="218"/>
                      <a:pt x="47" y="326"/>
                      <a:pt x="119" y="326"/>
                    </a:cubicBezTo>
                    <a:cubicBezTo>
                      <a:pt x="131" y="326"/>
                      <a:pt x="145" y="323"/>
                      <a:pt x="159" y="315"/>
                    </a:cubicBezTo>
                    <a:cubicBezTo>
                      <a:pt x="238" y="270"/>
                      <a:pt x="317" y="215"/>
                      <a:pt x="402" y="184"/>
                    </a:cubicBezTo>
                    <a:cubicBezTo>
                      <a:pt x="426" y="175"/>
                      <a:pt x="456" y="161"/>
                      <a:pt x="485" y="161"/>
                    </a:cubicBezTo>
                    <a:cubicBezTo>
                      <a:pt x="498" y="161"/>
                      <a:pt x="511" y="164"/>
                      <a:pt x="522" y="171"/>
                    </a:cubicBezTo>
                    <a:cubicBezTo>
                      <a:pt x="591" y="212"/>
                      <a:pt x="549" y="304"/>
                      <a:pt x="505" y="342"/>
                    </a:cubicBezTo>
                    <a:cubicBezTo>
                      <a:pt x="475" y="373"/>
                      <a:pt x="475" y="431"/>
                      <a:pt x="505" y="459"/>
                    </a:cubicBezTo>
                    <a:cubicBezTo>
                      <a:pt x="557" y="503"/>
                      <a:pt x="639" y="579"/>
                      <a:pt x="628" y="654"/>
                    </a:cubicBezTo>
                    <a:cubicBezTo>
                      <a:pt x="619" y="712"/>
                      <a:pt x="560" y="719"/>
                      <a:pt x="505" y="723"/>
                    </a:cubicBezTo>
                    <a:cubicBezTo>
                      <a:pt x="492" y="724"/>
                      <a:pt x="478" y="725"/>
                      <a:pt x="464" y="725"/>
                    </a:cubicBezTo>
                    <a:cubicBezTo>
                      <a:pt x="392" y="725"/>
                      <a:pt x="315" y="711"/>
                      <a:pt x="252" y="685"/>
                    </a:cubicBezTo>
                    <a:cubicBezTo>
                      <a:pt x="240" y="680"/>
                      <a:pt x="228" y="678"/>
                      <a:pt x="217" y="678"/>
                    </a:cubicBezTo>
                    <a:cubicBezTo>
                      <a:pt x="140" y="678"/>
                      <a:pt x="85" y="786"/>
                      <a:pt x="169" y="826"/>
                    </a:cubicBezTo>
                    <a:cubicBezTo>
                      <a:pt x="257" y="863"/>
                      <a:pt x="368" y="891"/>
                      <a:pt x="475" y="891"/>
                    </a:cubicBezTo>
                    <a:cubicBezTo>
                      <a:pt x="547" y="891"/>
                      <a:pt x="617" y="878"/>
                      <a:pt x="677" y="846"/>
                    </a:cubicBezTo>
                    <a:cubicBezTo>
                      <a:pt x="871" y="742"/>
                      <a:pt x="789" y="532"/>
                      <a:pt x="674" y="396"/>
                    </a:cubicBezTo>
                    <a:lnTo>
                      <a:pt x="674" y="396"/>
                    </a:lnTo>
                    <a:cubicBezTo>
                      <a:pt x="745" y="281"/>
                      <a:pt x="741" y="120"/>
                      <a:pt x="619" y="40"/>
                    </a:cubicBezTo>
                    <a:cubicBezTo>
                      <a:pt x="575" y="12"/>
                      <a:pt x="529" y="0"/>
                      <a:pt x="482" y="0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6"/>
              <p:cNvSpPr/>
              <p:nvPr/>
            </p:nvSpPr>
            <p:spPr>
              <a:xfrm rot="-241570">
                <a:off x="1498111" y="2553706"/>
                <a:ext cx="67227" cy="56620"/>
              </a:xfrm>
              <a:custGeom>
                <a:rect b="b" l="l" r="r" t="t"/>
                <a:pathLst>
                  <a:path extrusionOk="0" h="1254" w="1489">
                    <a:moveTo>
                      <a:pt x="394" y="1"/>
                    </a:moveTo>
                    <a:cubicBezTo>
                      <a:pt x="208" y="1"/>
                      <a:pt x="54" y="134"/>
                      <a:pt x="28" y="320"/>
                    </a:cubicBezTo>
                    <a:cubicBezTo>
                      <a:pt x="0" y="509"/>
                      <a:pt x="120" y="667"/>
                      <a:pt x="240" y="793"/>
                    </a:cubicBezTo>
                    <a:cubicBezTo>
                      <a:pt x="388" y="948"/>
                      <a:pt x="535" y="1106"/>
                      <a:pt x="690" y="1253"/>
                    </a:cubicBezTo>
                    <a:cubicBezTo>
                      <a:pt x="690" y="1253"/>
                      <a:pt x="690" y="1253"/>
                      <a:pt x="690" y="1253"/>
                    </a:cubicBezTo>
                    <a:cubicBezTo>
                      <a:pt x="716" y="1253"/>
                      <a:pt x="1136" y="916"/>
                      <a:pt x="1177" y="886"/>
                    </a:cubicBezTo>
                    <a:cubicBezTo>
                      <a:pt x="1313" y="780"/>
                      <a:pt x="1465" y="646"/>
                      <a:pt x="1481" y="464"/>
                    </a:cubicBezTo>
                    <a:cubicBezTo>
                      <a:pt x="1489" y="417"/>
                      <a:pt x="1481" y="366"/>
                      <a:pt x="1465" y="314"/>
                    </a:cubicBezTo>
                    <a:cubicBezTo>
                      <a:pt x="1416" y="170"/>
                      <a:pt x="1283" y="67"/>
                      <a:pt x="1131" y="57"/>
                    </a:cubicBezTo>
                    <a:cubicBezTo>
                      <a:pt x="1120" y="56"/>
                      <a:pt x="1109" y="56"/>
                      <a:pt x="1099" y="56"/>
                    </a:cubicBezTo>
                    <a:cubicBezTo>
                      <a:pt x="948" y="56"/>
                      <a:pt x="819" y="145"/>
                      <a:pt x="758" y="276"/>
                    </a:cubicBezTo>
                    <a:cubicBezTo>
                      <a:pt x="717" y="129"/>
                      <a:pt x="587" y="16"/>
                      <a:pt x="422" y="2"/>
                    </a:cubicBezTo>
                    <a:cubicBezTo>
                      <a:pt x="413" y="1"/>
                      <a:pt x="404" y="1"/>
                      <a:pt x="394" y="1"/>
                    </a:cubicBezTo>
                    <a:close/>
                  </a:path>
                </a:pathLst>
              </a:custGeom>
              <a:solidFill>
                <a:srgbClr val="FA44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6"/>
              <p:cNvSpPr/>
              <p:nvPr/>
            </p:nvSpPr>
            <p:spPr>
              <a:xfrm rot="-241570">
                <a:off x="1120547" y="3088026"/>
                <a:ext cx="109802" cy="197854"/>
              </a:xfrm>
              <a:custGeom>
                <a:rect b="b" l="l" r="r" t="t"/>
                <a:pathLst>
                  <a:path extrusionOk="0" h="4382" w="2432">
                    <a:moveTo>
                      <a:pt x="2316" y="1"/>
                    </a:moveTo>
                    <a:cubicBezTo>
                      <a:pt x="2266" y="1"/>
                      <a:pt x="2221" y="36"/>
                      <a:pt x="2208" y="86"/>
                    </a:cubicBezTo>
                    <a:lnTo>
                      <a:pt x="1259" y="4149"/>
                    </a:lnTo>
                    <a:lnTo>
                      <a:pt x="138" y="3926"/>
                    </a:lnTo>
                    <a:cubicBezTo>
                      <a:pt x="130" y="3924"/>
                      <a:pt x="122" y="3923"/>
                      <a:pt x="114" y="3923"/>
                    </a:cubicBezTo>
                    <a:cubicBezTo>
                      <a:pt x="65" y="3923"/>
                      <a:pt x="23" y="3958"/>
                      <a:pt x="11" y="4011"/>
                    </a:cubicBezTo>
                    <a:cubicBezTo>
                      <a:pt x="1" y="4070"/>
                      <a:pt x="39" y="4125"/>
                      <a:pt x="97" y="4138"/>
                    </a:cubicBezTo>
                    <a:lnTo>
                      <a:pt x="1321" y="4382"/>
                    </a:lnTo>
                    <a:lnTo>
                      <a:pt x="1341" y="4382"/>
                    </a:lnTo>
                    <a:cubicBezTo>
                      <a:pt x="1389" y="4382"/>
                      <a:pt x="1434" y="4351"/>
                      <a:pt x="1447" y="4299"/>
                    </a:cubicBezTo>
                    <a:lnTo>
                      <a:pt x="2417" y="134"/>
                    </a:lnTo>
                    <a:cubicBezTo>
                      <a:pt x="2431" y="76"/>
                      <a:pt x="2397" y="18"/>
                      <a:pt x="2339" y="4"/>
                    </a:cubicBezTo>
                    <a:cubicBezTo>
                      <a:pt x="2331" y="2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1B1B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6"/>
              <p:cNvSpPr/>
              <p:nvPr/>
            </p:nvSpPr>
            <p:spPr>
              <a:xfrm rot="-241570">
                <a:off x="1732092" y="2661696"/>
                <a:ext cx="302137" cy="358818"/>
              </a:xfrm>
              <a:custGeom>
                <a:rect b="b" l="l" r="r" t="t"/>
                <a:pathLst>
                  <a:path extrusionOk="0" h="7947" w="6692">
                    <a:moveTo>
                      <a:pt x="4292" y="0"/>
                    </a:moveTo>
                    <a:lnTo>
                      <a:pt x="4254" y="17"/>
                    </a:lnTo>
                    <a:lnTo>
                      <a:pt x="0" y="2019"/>
                    </a:lnTo>
                    <a:lnTo>
                      <a:pt x="247" y="5447"/>
                    </a:lnTo>
                    <a:cubicBezTo>
                      <a:pt x="253" y="5516"/>
                      <a:pt x="260" y="5588"/>
                      <a:pt x="263" y="5663"/>
                    </a:cubicBezTo>
                    <a:lnTo>
                      <a:pt x="350" y="6874"/>
                    </a:lnTo>
                    <a:lnTo>
                      <a:pt x="685" y="7946"/>
                    </a:lnTo>
                    <a:lnTo>
                      <a:pt x="2629" y="7041"/>
                    </a:lnTo>
                    <a:lnTo>
                      <a:pt x="6692" y="5152"/>
                    </a:lnTo>
                    <a:lnTo>
                      <a:pt x="4292" y="0"/>
                    </a:lnTo>
                    <a:close/>
                  </a:path>
                </a:pathLst>
              </a:custGeom>
              <a:solidFill>
                <a:srgbClr val="F9E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6"/>
              <p:cNvSpPr/>
              <p:nvPr/>
            </p:nvSpPr>
            <p:spPr>
              <a:xfrm rot="-241570">
                <a:off x="1662510" y="2765367"/>
                <a:ext cx="87318" cy="219210"/>
              </a:xfrm>
              <a:custGeom>
                <a:rect b="b" l="l" r="r" t="t"/>
                <a:pathLst>
                  <a:path extrusionOk="0" h="4855" w="1934">
                    <a:moveTo>
                      <a:pt x="1584" y="0"/>
                    </a:moveTo>
                    <a:lnTo>
                      <a:pt x="0" y="744"/>
                    </a:lnTo>
                    <a:cubicBezTo>
                      <a:pt x="1080" y="1231"/>
                      <a:pt x="1707" y="2064"/>
                      <a:pt x="1831" y="3428"/>
                    </a:cubicBezTo>
                    <a:lnTo>
                      <a:pt x="1584" y="0"/>
                    </a:lnTo>
                    <a:close/>
                    <a:moveTo>
                      <a:pt x="1847" y="3644"/>
                    </a:moveTo>
                    <a:cubicBezTo>
                      <a:pt x="1861" y="3918"/>
                      <a:pt x="1858" y="4214"/>
                      <a:pt x="1834" y="4529"/>
                    </a:cubicBezTo>
                    <a:lnTo>
                      <a:pt x="1934" y="4855"/>
                    </a:lnTo>
                    <a:lnTo>
                      <a:pt x="1847" y="3644"/>
                    </a:lnTo>
                    <a:close/>
                  </a:path>
                </a:pathLst>
              </a:custGeom>
              <a:solidFill>
                <a:srgbClr val="412D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6"/>
              <p:cNvSpPr/>
              <p:nvPr/>
            </p:nvSpPr>
            <p:spPr>
              <a:xfrm rot="-241570">
                <a:off x="939257" y="3236875"/>
                <a:ext cx="287599" cy="121412"/>
              </a:xfrm>
              <a:custGeom>
                <a:rect b="b" l="l" r="r" t="t"/>
                <a:pathLst>
                  <a:path extrusionOk="0" h="2689" w="6370">
                    <a:moveTo>
                      <a:pt x="803" y="0"/>
                    </a:moveTo>
                    <a:cubicBezTo>
                      <a:pt x="470" y="882"/>
                      <a:pt x="316" y="1783"/>
                      <a:pt x="1" y="2668"/>
                    </a:cubicBezTo>
                    <a:lnTo>
                      <a:pt x="289" y="2688"/>
                    </a:lnTo>
                    <a:lnTo>
                      <a:pt x="6370" y="1108"/>
                    </a:lnTo>
                    <a:cubicBezTo>
                      <a:pt x="6370" y="1108"/>
                      <a:pt x="6099" y="1053"/>
                      <a:pt x="5671" y="967"/>
                    </a:cubicBezTo>
                    <a:lnTo>
                      <a:pt x="5629" y="1152"/>
                    </a:lnTo>
                    <a:cubicBezTo>
                      <a:pt x="5616" y="1204"/>
                      <a:pt x="5571" y="1235"/>
                      <a:pt x="5523" y="1235"/>
                    </a:cubicBezTo>
                    <a:lnTo>
                      <a:pt x="5503" y="1235"/>
                    </a:lnTo>
                    <a:lnTo>
                      <a:pt x="4279" y="991"/>
                    </a:lnTo>
                    <a:cubicBezTo>
                      <a:pt x="4221" y="978"/>
                      <a:pt x="4183" y="923"/>
                      <a:pt x="4193" y="864"/>
                    </a:cubicBezTo>
                    <a:cubicBezTo>
                      <a:pt x="4204" y="813"/>
                      <a:pt x="4248" y="775"/>
                      <a:pt x="4300" y="775"/>
                    </a:cubicBezTo>
                    <a:cubicBezTo>
                      <a:pt x="4306" y="775"/>
                      <a:pt x="4313" y="775"/>
                      <a:pt x="4320" y="779"/>
                    </a:cubicBezTo>
                    <a:lnTo>
                      <a:pt x="5441" y="1002"/>
                    </a:lnTo>
                    <a:lnTo>
                      <a:pt x="5458" y="926"/>
                    </a:lnTo>
                    <a:cubicBezTo>
                      <a:pt x="4183" y="673"/>
                      <a:pt x="1889" y="217"/>
                      <a:pt x="803" y="0"/>
                    </a:cubicBezTo>
                    <a:close/>
                  </a:path>
                </a:pathLst>
              </a:custGeom>
              <a:solidFill>
                <a:srgbClr val="F9E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6"/>
              <p:cNvSpPr/>
              <p:nvPr/>
            </p:nvSpPr>
            <p:spPr>
              <a:xfrm rot="-241570">
                <a:off x="1126813" y="3266389"/>
                <a:ext cx="67227" cy="20770"/>
              </a:xfrm>
              <a:custGeom>
                <a:rect b="b" l="l" r="r" t="t"/>
                <a:pathLst>
                  <a:path extrusionOk="0" h="460" w="1489">
                    <a:moveTo>
                      <a:pt x="118" y="0"/>
                    </a:moveTo>
                    <a:cubicBezTo>
                      <a:pt x="66" y="0"/>
                      <a:pt x="22" y="38"/>
                      <a:pt x="11" y="89"/>
                    </a:cubicBezTo>
                    <a:cubicBezTo>
                      <a:pt x="1" y="148"/>
                      <a:pt x="39" y="203"/>
                      <a:pt x="97" y="216"/>
                    </a:cubicBezTo>
                    <a:lnTo>
                      <a:pt x="1321" y="460"/>
                    </a:lnTo>
                    <a:lnTo>
                      <a:pt x="1341" y="460"/>
                    </a:lnTo>
                    <a:cubicBezTo>
                      <a:pt x="1389" y="460"/>
                      <a:pt x="1434" y="429"/>
                      <a:pt x="1447" y="377"/>
                    </a:cubicBezTo>
                    <a:lnTo>
                      <a:pt x="1489" y="192"/>
                    </a:lnTo>
                    <a:cubicBezTo>
                      <a:pt x="1424" y="179"/>
                      <a:pt x="1352" y="165"/>
                      <a:pt x="1276" y="151"/>
                    </a:cubicBezTo>
                    <a:lnTo>
                      <a:pt x="1259" y="227"/>
                    </a:lnTo>
                    <a:lnTo>
                      <a:pt x="138" y="4"/>
                    </a:lnTo>
                    <a:cubicBezTo>
                      <a:pt x="131" y="0"/>
                      <a:pt x="124" y="0"/>
                      <a:pt x="118" y="0"/>
                    </a:cubicBezTo>
                    <a:close/>
                  </a:path>
                </a:pathLst>
              </a:custGeom>
              <a:solidFill>
                <a:srgbClr val="412D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6"/>
              <p:cNvSpPr/>
              <p:nvPr/>
            </p:nvSpPr>
            <p:spPr>
              <a:xfrm rot="-241570">
                <a:off x="1225293" y="3264612"/>
                <a:ext cx="4109" cy="11965"/>
              </a:xfrm>
              <a:custGeom>
                <a:rect b="b" l="l" r="r" t="t"/>
                <a:pathLst>
                  <a:path extrusionOk="0" h="265" w="91">
                    <a:moveTo>
                      <a:pt x="91" y="0"/>
                    </a:moveTo>
                    <a:cubicBezTo>
                      <a:pt x="91" y="1"/>
                      <a:pt x="66" y="66"/>
                      <a:pt x="1" y="265"/>
                    </a:cubicBezTo>
                    <a:cubicBezTo>
                      <a:pt x="12" y="233"/>
                      <a:pt x="90" y="1"/>
                      <a:pt x="91" y="0"/>
                    </a:cubicBezTo>
                    <a:close/>
                  </a:path>
                </a:pathLst>
              </a:custGeom>
              <a:solidFill>
                <a:srgbClr val="F9E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6"/>
              <p:cNvSpPr/>
              <p:nvPr/>
            </p:nvSpPr>
            <p:spPr>
              <a:xfrm rot="-241570">
                <a:off x="961622" y="2686165"/>
                <a:ext cx="1096803" cy="934454"/>
              </a:xfrm>
              <a:custGeom>
                <a:rect b="b" l="l" r="r" t="t"/>
                <a:pathLst>
                  <a:path extrusionOk="0" h="20696" w="24293">
                    <a:moveTo>
                      <a:pt x="21896" y="0"/>
                    </a:moveTo>
                    <a:lnTo>
                      <a:pt x="21855" y="17"/>
                    </a:lnTo>
                    <a:lnTo>
                      <a:pt x="16017" y="2766"/>
                    </a:lnTo>
                    <a:cubicBezTo>
                      <a:pt x="15355" y="2468"/>
                      <a:pt x="14522" y="2301"/>
                      <a:pt x="13525" y="2228"/>
                    </a:cubicBezTo>
                    <a:lnTo>
                      <a:pt x="12253" y="8505"/>
                    </a:lnTo>
                    <a:cubicBezTo>
                      <a:pt x="12214" y="8689"/>
                      <a:pt x="12060" y="8786"/>
                      <a:pt x="11905" y="8786"/>
                    </a:cubicBezTo>
                    <a:cubicBezTo>
                      <a:pt x="11770" y="8786"/>
                      <a:pt x="11636" y="8713"/>
                      <a:pt x="11577" y="8560"/>
                    </a:cubicBezTo>
                    <a:lnTo>
                      <a:pt x="8993" y="1892"/>
                    </a:lnTo>
                    <a:lnTo>
                      <a:pt x="6922" y="1738"/>
                    </a:lnTo>
                    <a:cubicBezTo>
                      <a:pt x="6835" y="1731"/>
                      <a:pt x="6749" y="1728"/>
                      <a:pt x="6663" y="1728"/>
                    </a:cubicBezTo>
                    <a:cubicBezTo>
                      <a:pt x="5287" y="1728"/>
                      <a:pt x="4073" y="2543"/>
                      <a:pt x="3517" y="3740"/>
                    </a:cubicBezTo>
                    <a:lnTo>
                      <a:pt x="3511" y="3740"/>
                    </a:lnTo>
                    <a:lnTo>
                      <a:pt x="0" y="11484"/>
                    </a:lnTo>
                    <a:lnTo>
                      <a:pt x="2674" y="12016"/>
                    </a:lnTo>
                    <a:lnTo>
                      <a:pt x="2112" y="19602"/>
                    </a:lnTo>
                    <a:lnTo>
                      <a:pt x="16891" y="20696"/>
                    </a:lnTo>
                    <a:lnTo>
                      <a:pt x="17759" y="15108"/>
                    </a:lnTo>
                    <a:lnTo>
                      <a:pt x="18674" y="13997"/>
                    </a:lnTo>
                    <a:cubicBezTo>
                      <a:pt x="19349" y="13182"/>
                      <a:pt x="19565" y="12077"/>
                      <a:pt x="19253" y="11066"/>
                    </a:cubicBezTo>
                    <a:lnTo>
                      <a:pt x="18286" y="7946"/>
                    </a:lnTo>
                    <a:lnTo>
                      <a:pt x="20233" y="7041"/>
                    </a:lnTo>
                    <a:lnTo>
                      <a:pt x="24292" y="5152"/>
                    </a:lnTo>
                    <a:lnTo>
                      <a:pt x="218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6"/>
              <p:cNvSpPr/>
              <p:nvPr/>
            </p:nvSpPr>
            <p:spPr>
              <a:xfrm rot="-241570">
                <a:off x="898406" y="3238837"/>
                <a:ext cx="322273" cy="370287"/>
              </a:xfrm>
              <a:custGeom>
                <a:rect b="b" l="l" r="r" t="t"/>
                <a:pathLst>
                  <a:path extrusionOk="0" h="8201" w="7138">
                    <a:moveTo>
                      <a:pt x="1903" y="0"/>
                    </a:moveTo>
                    <a:lnTo>
                      <a:pt x="278" y="5311"/>
                    </a:lnTo>
                    <a:cubicBezTo>
                      <a:pt x="0" y="6209"/>
                      <a:pt x="158" y="7138"/>
                      <a:pt x="631" y="7872"/>
                    </a:cubicBezTo>
                    <a:lnTo>
                      <a:pt x="5194" y="8201"/>
                    </a:lnTo>
                    <a:cubicBezTo>
                      <a:pt x="5375" y="7961"/>
                      <a:pt x="5523" y="7687"/>
                      <a:pt x="5615" y="7381"/>
                    </a:cubicBezTo>
                    <a:lnTo>
                      <a:pt x="7137" y="1036"/>
                    </a:lnTo>
                    <a:lnTo>
                      <a:pt x="1903" y="0"/>
                    </a:ln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6"/>
              <p:cNvSpPr/>
              <p:nvPr/>
            </p:nvSpPr>
            <p:spPr>
              <a:xfrm>
                <a:off x="856241" y="3527385"/>
                <a:ext cx="1033800" cy="137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8" name="Google Shape;1688;p36"/>
              <p:cNvGrpSpPr/>
              <p:nvPr/>
            </p:nvGrpSpPr>
            <p:grpSpPr>
              <a:xfrm>
                <a:off x="1566266" y="3584556"/>
                <a:ext cx="172085" cy="172030"/>
                <a:chOff x="5416822" y="1831700"/>
                <a:chExt cx="236576" cy="236500"/>
              </a:xfrm>
            </p:grpSpPr>
            <p:sp>
              <p:nvSpPr>
                <p:cNvPr id="1689" name="Google Shape;1689;p36"/>
                <p:cNvSpPr/>
                <p:nvPr/>
              </p:nvSpPr>
              <p:spPr>
                <a:xfrm>
                  <a:off x="5416822" y="1831700"/>
                  <a:ext cx="236576" cy="236500"/>
                </a:xfrm>
                <a:custGeom>
                  <a:rect b="b" l="l" r="r" t="t"/>
                  <a:pathLst>
                    <a:path extrusionOk="0" h="3125" w="3126">
                      <a:moveTo>
                        <a:pt x="1565" y="136"/>
                      </a:moveTo>
                      <a:cubicBezTo>
                        <a:pt x="2350" y="136"/>
                        <a:pt x="2989" y="776"/>
                        <a:pt x="2989" y="1564"/>
                      </a:cubicBezTo>
                      <a:cubicBezTo>
                        <a:pt x="2989" y="2350"/>
                        <a:pt x="2350" y="2989"/>
                        <a:pt x="1565" y="2989"/>
                      </a:cubicBezTo>
                      <a:cubicBezTo>
                        <a:pt x="775" y="2989"/>
                        <a:pt x="137" y="2350"/>
                        <a:pt x="137" y="1564"/>
                      </a:cubicBezTo>
                      <a:cubicBezTo>
                        <a:pt x="137" y="776"/>
                        <a:pt x="775" y="136"/>
                        <a:pt x="1565" y="136"/>
                      </a:cubicBezTo>
                      <a:close/>
                      <a:moveTo>
                        <a:pt x="1565" y="1"/>
                      </a:moveTo>
                      <a:cubicBezTo>
                        <a:pt x="701" y="1"/>
                        <a:pt x="0" y="701"/>
                        <a:pt x="0" y="1564"/>
                      </a:cubicBezTo>
                      <a:cubicBezTo>
                        <a:pt x="0" y="2425"/>
                        <a:pt x="701" y="3125"/>
                        <a:pt x="1565" y="3125"/>
                      </a:cubicBezTo>
                      <a:cubicBezTo>
                        <a:pt x="2425" y="3125"/>
                        <a:pt x="3125" y="2425"/>
                        <a:pt x="3125" y="1564"/>
                      </a:cubicBezTo>
                      <a:cubicBezTo>
                        <a:pt x="3125" y="701"/>
                        <a:pt x="2425" y="1"/>
                        <a:pt x="1565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36"/>
                <p:cNvSpPr/>
                <p:nvPr/>
              </p:nvSpPr>
              <p:spPr>
                <a:xfrm>
                  <a:off x="5454889" y="1890958"/>
                  <a:ext cx="160366" cy="118136"/>
                </a:xfrm>
                <a:custGeom>
                  <a:rect b="b" l="l" r="r" t="t"/>
                  <a:pathLst>
                    <a:path extrusionOk="0" h="1561" w="2119">
                      <a:moveTo>
                        <a:pt x="596" y="136"/>
                      </a:moveTo>
                      <a:cubicBezTo>
                        <a:pt x="640" y="136"/>
                        <a:pt x="688" y="142"/>
                        <a:pt x="732" y="156"/>
                      </a:cubicBezTo>
                      <a:cubicBezTo>
                        <a:pt x="854" y="200"/>
                        <a:pt x="960" y="299"/>
                        <a:pt x="1017" y="424"/>
                      </a:cubicBezTo>
                      <a:cubicBezTo>
                        <a:pt x="1027" y="445"/>
                        <a:pt x="1048" y="459"/>
                        <a:pt x="1072" y="462"/>
                      </a:cubicBezTo>
                      <a:cubicBezTo>
                        <a:pt x="1074" y="462"/>
                        <a:pt x="1077" y="463"/>
                        <a:pt x="1079" y="463"/>
                      </a:cubicBezTo>
                      <a:cubicBezTo>
                        <a:pt x="1100" y="463"/>
                        <a:pt x="1121" y="449"/>
                        <a:pt x="1133" y="431"/>
                      </a:cubicBezTo>
                      <a:cubicBezTo>
                        <a:pt x="1211" y="319"/>
                        <a:pt x="1333" y="238"/>
                        <a:pt x="1460" y="217"/>
                      </a:cubicBezTo>
                      <a:cubicBezTo>
                        <a:pt x="1483" y="213"/>
                        <a:pt x="1506" y="211"/>
                        <a:pt x="1530" y="211"/>
                      </a:cubicBezTo>
                      <a:cubicBezTo>
                        <a:pt x="1643" y="211"/>
                        <a:pt x="1753" y="257"/>
                        <a:pt x="1827" y="336"/>
                      </a:cubicBezTo>
                      <a:cubicBezTo>
                        <a:pt x="1953" y="465"/>
                        <a:pt x="1976" y="690"/>
                        <a:pt x="1884" y="880"/>
                      </a:cubicBezTo>
                      <a:cubicBezTo>
                        <a:pt x="1786" y="1084"/>
                        <a:pt x="1585" y="1214"/>
                        <a:pt x="1435" y="1285"/>
                      </a:cubicBezTo>
                      <a:cubicBezTo>
                        <a:pt x="1276" y="1356"/>
                        <a:pt x="1160" y="1407"/>
                        <a:pt x="994" y="1424"/>
                      </a:cubicBezTo>
                      <a:cubicBezTo>
                        <a:pt x="831" y="1380"/>
                        <a:pt x="725" y="1311"/>
                        <a:pt x="583" y="1214"/>
                      </a:cubicBezTo>
                      <a:cubicBezTo>
                        <a:pt x="446" y="1118"/>
                        <a:pt x="269" y="961"/>
                        <a:pt x="205" y="740"/>
                      </a:cubicBezTo>
                      <a:cubicBezTo>
                        <a:pt x="144" y="540"/>
                        <a:pt x="205" y="323"/>
                        <a:pt x="348" y="214"/>
                      </a:cubicBezTo>
                      <a:cubicBezTo>
                        <a:pt x="415" y="163"/>
                        <a:pt x="504" y="136"/>
                        <a:pt x="596" y="136"/>
                      </a:cubicBezTo>
                      <a:close/>
                      <a:moveTo>
                        <a:pt x="592" y="0"/>
                      </a:moveTo>
                      <a:cubicBezTo>
                        <a:pt x="475" y="0"/>
                        <a:pt x="359" y="36"/>
                        <a:pt x="266" y="105"/>
                      </a:cubicBezTo>
                      <a:cubicBezTo>
                        <a:pt x="79" y="247"/>
                        <a:pt x="1" y="526"/>
                        <a:pt x="76" y="778"/>
                      </a:cubicBezTo>
                      <a:cubicBezTo>
                        <a:pt x="150" y="1036"/>
                        <a:pt x="351" y="1217"/>
                        <a:pt x="507" y="1322"/>
                      </a:cubicBezTo>
                      <a:cubicBezTo>
                        <a:pt x="657" y="1427"/>
                        <a:pt x="779" y="1506"/>
                        <a:pt x="966" y="1556"/>
                      </a:cubicBezTo>
                      <a:lnTo>
                        <a:pt x="973" y="1556"/>
                      </a:lnTo>
                      <a:cubicBezTo>
                        <a:pt x="980" y="1560"/>
                        <a:pt x="983" y="1560"/>
                        <a:pt x="991" y="1560"/>
                      </a:cubicBezTo>
                      <a:cubicBezTo>
                        <a:pt x="994" y="1560"/>
                        <a:pt x="1000" y="1560"/>
                        <a:pt x="1004" y="1556"/>
                      </a:cubicBezTo>
                      <a:cubicBezTo>
                        <a:pt x="1195" y="1540"/>
                        <a:pt x="1327" y="1482"/>
                        <a:pt x="1490" y="1404"/>
                      </a:cubicBezTo>
                      <a:cubicBezTo>
                        <a:pt x="1660" y="1325"/>
                        <a:pt x="1888" y="1179"/>
                        <a:pt x="2006" y="938"/>
                      </a:cubicBezTo>
                      <a:cubicBezTo>
                        <a:pt x="2119" y="699"/>
                        <a:pt x="2088" y="414"/>
                        <a:pt x="1925" y="244"/>
                      </a:cubicBezTo>
                      <a:cubicBezTo>
                        <a:pt x="1826" y="137"/>
                        <a:pt x="1678" y="77"/>
                        <a:pt x="1529" y="77"/>
                      </a:cubicBezTo>
                      <a:cubicBezTo>
                        <a:pt x="1499" y="77"/>
                        <a:pt x="1469" y="79"/>
                        <a:pt x="1439" y="84"/>
                      </a:cubicBezTo>
                      <a:cubicBezTo>
                        <a:pt x="1306" y="105"/>
                        <a:pt x="1184" y="173"/>
                        <a:pt x="1088" y="275"/>
                      </a:cubicBezTo>
                      <a:cubicBezTo>
                        <a:pt x="1011" y="159"/>
                        <a:pt x="902" y="74"/>
                        <a:pt x="776" y="30"/>
                      </a:cubicBezTo>
                      <a:cubicBezTo>
                        <a:pt x="716" y="10"/>
                        <a:pt x="654" y="0"/>
                        <a:pt x="592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1" name="Google Shape;1691;p36"/>
              <p:cNvGrpSpPr/>
              <p:nvPr/>
            </p:nvGrpSpPr>
            <p:grpSpPr>
              <a:xfrm>
                <a:off x="1109410" y="3584556"/>
                <a:ext cx="172085" cy="172030"/>
                <a:chOff x="5067793" y="1831700"/>
                <a:chExt cx="236576" cy="236500"/>
              </a:xfrm>
            </p:grpSpPr>
            <p:sp>
              <p:nvSpPr>
                <p:cNvPr id="1692" name="Google Shape;1692;p36"/>
                <p:cNvSpPr/>
                <p:nvPr/>
              </p:nvSpPr>
              <p:spPr>
                <a:xfrm>
                  <a:off x="5121456" y="1885963"/>
                  <a:ext cx="129261" cy="128278"/>
                </a:xfrm>
                <a:custGeom>
                  <a:rect b="b" l="l" r="r" t="t"/>
                  <a:pathLst>
                    <a:path extrusionOk="0" h="1695" w="1708">
                      <a:moveTo>
                        <a:pt x="74" y="0"/>
                      </a:moveTo>
                      <a:cubicBezTo>
                        <a:pt x="57" y="0"/>
                        <a:pt x="40" y="6"/>
                        <a:pt x="28" y="18"/>
                      </a:cubicBezTo>
                      <a:cubicBezTo>
                        <a:pt x="0" y="45"/>
                        <a:pt x="0" y="86"/>
                        <a:pt x="28" y="113"/>
                      </a:cubicBezTo>
                      <a:lnTo>
                        <a:pt x="1585" y="1674"/>
                      </a:lnTo>
                      <a:cubicBezTo>
                        <a:pt x="1599" y="1688"/>
                        <a:pt x="1616" y="1694"/>
                        <a:pt x="1632" y="1694"/>
                      </a:cubicBezTo>
                      <a:cubicBezTo>
                        <a:pt x="1649" y="1694"/>
                        <a:pt x="1666" y="1688"/>
                        <a:pt x="1680" y="1674"/>
                      </a:cubicBezTo>
                      <a:cubicBezTo>
                        <a:pt x="1707" y="1647"/>
                        <a:pt x="1707" y="1606"/>
                        <a:pt x="1680" y="1578"/>
                      </a:cubicBezTo>
                      <a:lnTo>
                        <a:pt x="122" y="18"/>
                      </a:lnTo>
                      <a:cubicBezTo>
                        <a:pt x="109" y="6"/>
                        <a:pt x="91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3" name="Google Shape;1693;p36"/>
                <p:cNvSpPr/>
                <p:nvPr/>
              </p:nvSpPr>
              <p:spPr>
                <a:xfrm>
                  <a:off x="5121456" y="1885736"/>
                  <a:ext cx="129261" cy="128505"/>
                </a:xfrm>
                <a:custGeom>
                  <a:rect b="b" l="l" r="r" t="t"/>
                  <a:pathLst>
                    <a:path extrusionOk="0" h="1698" w="1708">
                      <a:moveTo>
                        <a:pt x="1632" y="1"/>
                      </a:moveTo>
                      <a:cubicBezTo>
                        <a:pt x="1616" y="1"/>
                        <a:pt x="1599" y="7"/>
                        <a:pt x="1585" y="21"/>
                      </a:cubicBezTo>
                      <a:lnTo>
                        <a:pt x="854" y="755"/>
                      </a:lnTo>
                      <a:lnTo>
                        <a:pt x="759" y="850"/>
                      </a:lnTo>
                      <a:lnTo>
                        <a:pt x="28" y="1581"/>
                      </a:lnTo>
                      <a:cubicBezTo>
                        <a:pt x="0" y="1609"/>
                        <a:pt x="0" y="1650"/>
                        <a:pt x="28" y="1677"/>
                      </a:cubicBezTo>
                      <a:cubicBezTo>
                        <a:pt x="41" y="1691"/>
                        <a:pt x="58" y="1697"/>
                        <a:pt x="75" y="1697"/>
                      </a:cubicBezTo>
                      <a:cubicBezTo>
                        <a:pt x="92" y="1697"/>
                        <a:pt x="109" y="1691"/>
                        <a:pt x="122" y="1677"/>
                      </a:cubicBezTo>
                      <a:lnTo>
                        <a:pt x="854" y="942"/>
                      </a:lnTo>
                      <a:lnTo>
                        <a:pt x="949" y="850"/>
                      </a:lnTo>
                      <a:lnTo>
                        <a:pt x="1680" y="116"/>
                      </a:lnTo>
                      <a:cubicBezTo>
                        <a:pt x="1707" y="89"/>
                        <a:pt x="1707" y="48"/>
                        <a:pt x="1680" y="21"/>
                      </a:cubicBezTo>
                      <a:cubicBezTo>
                        <a:pt x="1666" y="7"/>
                        <a:pt x="1649" y="1"/>
                        <a:pt x="1632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4" name="Google Shape;1694;p36"/>
                <p:cNvSpPr/>
                <p:nvPr/>
              </p:nvSpPr>
              <p:spPr>
                <a:xfrm>
                  <a:off x="5067793" y="1831700"/>
                  <a:ext cx="236576" cy="236500"/>
                </a:xfrm>
                <a:custGeom>
                  <a:rect b="b" l="l" r="r" t="t"/>
                  <a:pathLst>
                    <a:path extrusionOk="0" h="3125" w="3126">
                      <a:moveTo>
                        <a:pt x="1565" y="136"/>
                      </a:moveTo>
                      <a:cubicBezTo>
                        <a:pt x="2350" y="136"/>
                        <a:pt x="2989" y="776"/>
                        <a:pt x="2989" y="1564"/>
                      </a:cubicBezTo>
                      <a:cubicBezTo>
                        <a:pt x="2989" y="2350"/>
                        <a:pt x="2350" y="2989"/>
                        <a:pt x="1565" y="2989"/>
                      </a:cubicBezTo>
                      <a:cubicBezTo>
                        <a:pt x="775" y="2989"/>
                        <a:pt x="137" y="2350"/>
                        <a:pt x="137" y="1564"/>
                      </a:cubicBezTo>
                      <a:cubicBezTo>
                        <a:pt x="137" y="776"/>
                        <a:pt x="775" y="136"/>
                        <a:pt x="1565" y="136"/>
                      </a:cubicBezTo>
                      <a:close/>
                      <a:moveTo>
                        <a:pt x="1565" y="1"/>
                      </a:moveTo>
                      <a:cubicBezTo>
                        <a:pt x="701" y="1"/>
                        <a:pt x="0" y="701"/>
                        <a:pt x="0" y="1564"/>
                      </a:cubicBezTo>
                      <a:cubicBezTo>
                        <a:pt x="0" y="2425"/>
                        <a:pt x="701" y="3125"/>
                        <a:pt x="1565" y="3125"/>
                      </a:cubicBezTo>
                      <a:cubicBezTo>
                        <a:pt x="2425" y="3125"/>
                        <a:pt x="3125" y="2425"/>
                        <a:pt x="3125" y="1564"/>
                      </a:cubicBezTo>
                      <a:cubicBezTo>
                        <a:pt x="3125" y="701"/>
                        <a:pt x="2425" y="1"/>
                        <a:pt x="1565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5" name="Google Shape;1695;p36"/>
            <p:cNvGrpSpPr/>
            <p:nvPr/>
          </p:nvGrpSpPr>
          <p:grpSpPr>
            <a:xfrm>
              <a:off x="834040" y="1623694"/>
              <a:ext cx="1240578" cy="61314"/>
              <a:chOff x="1213015" y="136394"/>
              <a:chExt cx="1240578" cy="61314"/>
            </a:xfrm>
          </p:grpSpPr>
          <p:sp>
            <p:nvSpPr>
              <p:cNvPr id="1696" name="Google Shape;1696;p36"/>
              <p:cNvSpPr/>
              <p:nvPr/>
            </p:nvSpPr>
            <p:spPr>
              <a:xfrm>
                <a:off x="2148970" y="169572"/>
                <a:ext cx="12215" cy="28136"/>
              </a:xfrm>
              <a:custGeom>
                <a:rect b="b" l="l" r="r" t="t"/>
                <a:pathLst>
                  <a:path extrusionOk="0" h="1518" w="659">
                    <a:moveTo>
                      <a:pt x="0" y="0"/>
                    </a:moveTo>
                    <a:lnTo>
                      <a:pt x="0" y="1517"/>
                    </a:lnTo>
                    <a:lnTo>
                      <a:pt x="658" y="1517"/>
                    </a:lnTo>
                    <a:lnTo>
                      <a:pt x="658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6"/>
              <p:cNvSpPr/>
              <p:nvPr/>
            </p:nvSpPr>
            <p:spPr>
              <a:xfrm>
                <a:off x="2167116" y="158729"/>
                <a:ext cx="12233" cy="38979"/>
              </a:xfrm>
              <a:custGeom>
                <a:rect b="b" l="l" r="r" t="t"/>
                <a:pathLst>
                  <a:path extrusionOk="0" h="2103" w="660">
                    <a:moveTo>
                      <a:pt x="1" y="1"/>
                    </a:moveTo>
                    <a:lnTo>
                      <a:pt x="1" y="2102"/>
                    </a:lnTo>
                    <a:lnTo>
                      <a:pt x="660" y="2102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6"/>
              <p:cNvSpPr/>
              <p:nvPr/>
            </p:nvSpPr>
            <p:spPr>
              <a:xfrm>
                <a:off x="2185335" y="149851"/>
                <a:ext cx="12233" cy="47857"/>
              </a:xfrm>
              <a:custGeom>
                <a:rect b="b" l="l" r="r" t="t"/>
                <a:pathLst>
                  <a:path extrusionOk="0" h="2582" w="660">
                    <a:moveTo>
                      <a:pt x="1" y="1"/>
                    </a:moveTo>
                    <a:lnTo>
                      <a:pt x="1" y="2581"/>
                    </a:lnTo>
                    <a:lnTo>
                      <a:pt x="659" y="2581"/>
                    </a:lnTo>
                    <a:lnTo>
                      <a:pt x="659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6"/>
              <p:cNvSpPr/>
              <p:nvPr/>
            </p:nvSpPr>
            <p:spPr>
              <a:xfrm>
                <a:off x="2203500" y="136394"/>
                <a:ext cx="12233" cy="61314"/>
              </a:xfrm>
              <a:custGeom>
                <a:rect b="b" l="l" r="r" t="t"/>
                <a:pathLst>
                  <a:path extrusionOk="0" h="3308" w="660">
                    <a:moveTo>
                      <a:pt x="0" y="0"/>
                    </a:moveTo>
                    <a:lnTo>
                      <a:pt x="0" y="3307"/>
                    </a:lnTo>
                    <a:lnTo>
                      <a:pt x="659" y="3307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6"/>
              <p:cNvSpPr/>
              <p:nvPr/>
            </p:nvSpPr>
            <p:spPr>
              <a:xfrm>
                <a:off x="2282274" y="174762"/>
                <a:ext cx="22557" cy="22631"/>
              </a:xfrm>
              <a:custGeom>
                <a:rect b="b" l="l" r="r" t="t"/>
                <a:pathLst>
                  <a:path extrusionOk="0" h="1221" w="1217">
                    <a:moveTo>
                      <a:pt x="608" y="1"/>
                    </a:moveTo>
                    <a:cubicBezTo>
                      <a:pt x="270" y="1"/>
                      <a:pt x="0" y="274"/>
                      <a:pt x="0" y="612"/>
                    </a:cubicBezTo>
                    <a:cubicBezTo>
                      <a:pt x="0" y="950"/>
                      <a:pt x="270" y="1220"/>
                      <a:pt x="608" y="1220"/>
                    </a:cubicBezTo>
                    <a:cubicBezTo>
                      <a:pt x="945" y="1220"/>
                      <a:pt x="1216" y="950"/>
                      <a:pt x="1216" y="612"/>
                    </a:cubicBezTo>
                    <a:cubicBezTo>
                      <a:pt x="1216" y="274"/>
                      <a:pt x="945" y="1"/>
                      <a:pt x="60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6"/>
              <p:cNvSpPr/>
              <p:nvPr/>
            </p:nvSpPr>
            <p:spPr>
              <a:xfrm>
                <a:off x="2270152" y="161898"/>
                <a:ext cx="46263" cy="18016"/>
              </a:xfrm>
              <a:custGeom>
                <a:rect b="b" l="l" r="r" t="t"/>
                <a:pathLst>
                  <a:path extrusionOk="0" h="972" w="2496">
                    <a:moveTo>
                      <a:pt x="1259" y="0"/>
                    </a:moveTo>
                    <a:cubicBezTo>
                      <a:pt x="777" y="0"/>
                      <a:pt x="298" y="260"/>
                      <a:pt x="49" y="776"/>
                    </a:cubicBezTo>
                    <a:cubicBezTo>
                      <a:pt x="0" y="878"/>
                      <a:pt x="90" y="972"/>
                      <a:pt x="175" y="972"/>
                    </a:cubicBezTo>
                    <a:cubicBezTo>
                      <a:pt x="214" y="972"/>
                      <a:pt x="252" y="952"/>
                      <a:pt x="276" y="904"/>
                    </a:cubicBezTo>
                    <a:cubicBezTo>
                      <a:pt x="481" y="477"/>
                      <a:pt x="873" y="258"/>
                      <a:pt x="1266" y="258"/>
                    </a:cubicBezTo>
                    <a:cubicBezTo>
                      <a:pt x="1629" y="258"/>
                      <a:pt x="1993" y="444"/>
                      <a:pt x="2215" y="826"/>
                    </a:cubicBezTo>
                    <a:cubicBezTo>
                      <a:pt x="2240" y="872"/>
                      <a:pt x="2279" y="890"/>
                      <a:pt x="2319" y="890"/>
                    </a:cubicBezTo>
                    <a:cubicBezTo>
                      <a:pt x="2406" y="890"/>
                      <a:pt x="2496" y="797"/>
                      <a:pt x="2438" y="695"/>
                    </a:cubicBezTo>
                    <a:cubicBezTo>
                      <a:pt x="2171" y="231"/>
                      <a:pt x="1714" y="0"/>
                      <a:pt x="125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6"/>
              <p:cNvSpPr/>
              <p:nvPr/>
            </p:nvSpPr>
            <p:spPr>
              <a:xfrm>
                <a:off x="2260532" y="149165"/>
                <a:ext cx="65540" cy="24374"/>
              </a:xfrm>
              <a:custGeom>
                <a:rect b="b" l="l" r="r" t="t"/>
                <a:pathLst>
                  <a:path extrusionOk="0" h="1315" w="3536">
                    <a:moveTo>
                      <a:pt x="1788" y="1"/>
                    </a:moveTo>
                    <a:cubicBezTo>
                      <a:pt x="1096" y="1"/>
                      <a:pt x="408" y="375"/>
                      <a:pt x="51" y="1118"/>
                    </a:cubicBezTo>
                    <a:cubicBezTo>
                      <a:pt x="1" y="1220"/>
                      <a:pt x="91" y="1314"/>
                      <a:pt x="176" y="1314"/>
                    </a:cubicBezTo>
                    <a:cubicBezTo>
                      <a:pt x="214" y="1314"/>
                      <a:pt x="252" y="1295"/>
                      <a:pt x="274" y="1247"/>
                    </a:cubicBezTo>
                    <a:cubicBezTo>
                      <a:pt x="590" y="593"/>
                      <a:pt x="1190" y="258"/>
                      <a:pt x="1794" y="258"/>
                    </a:cubicBezTo>
                    <a:cubicBezTo>
                      <a:pt x="2353" y="258"/>
                      <a:pt x="2914" y="545"/>
                      <a:pt x="3254" y="1132"/>
                    </a:cubicBezTo>
                    <a:cubicBezTo>
                      <a:pt x="3278" y="1177"/>
                      <a:pt x="3317" y="1195"/>
                      <a:pt x="3356" y="1195"/>
                    </a:cubicBezTo>
                    <a:cubicBezTo>
                      <a:pt x="3444" y="1195"/>
                      <a:pt x="3536" y="1101"/>
                      <a:pt x="3476" y="1000"/>
                    </a:cubicBezTo>
                    <a:cubicBezTo>
                      <a:pt x="3092" y="332"/>
                      <a:pt x="2438" y="1"/>
                      <a:pt x="178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6"/>
              <p:cNvSpPr/>
              <p:nvPr/>
            </p:nvSpPr>
            <p:spPr>
              <a:xfrm>
                <a:off x="2253285" y="136728"/>
                <a:ext cx="80646" cy="26820"/>
              </a:xfrm>
              <a:custGeom>
                <a:rect b="b" l="l" r="r" t="t"/>
                <a:pathLst>
                  <a:path extrusionOk="0" h="1447" w="4351">
                    <a:moveTo>
                      <a:pt x="2185" y="1"/>
                    </a:moveTo>
                    <a:cubicBezTo>
                      <a:pt x="1340" y="1"/>
                      <a:pt x="500" y="414"/>
                      <a:pt x="54" y="1249"/>
                    </a:cubicBezTo>
                    <a:cubicBezTo>
                      <a:pt x="0" y="1352"/>
                      <a:pt x="91" y="1446"/>
                      <a:pt x="179" y="1446"/>
                    </a:cubicBezTo>
                    <a:cubicBezTo>
                      <a:pt x="218" y="1446"/>
                      <a:pt x="256" y="1427"/>
                      <a:pt x="280" y="1381"/>
                    </a:cubicBezTo>
                    <a:cubicBezTo>
                      <a:pt x="678" y="632"/>
                      <a:pt x="1435" y="256"/>
                      <a:pt x="2196" y="256"/>
                    </a:cubicBezTo>
                    <a:cubicBezTo>
                      <a:pt x="2914" y="256"/>
                      <a:pt x="3636" y="590"/>
                      <a:pt x="4064" y="1259"/>
                    </a:cubicBezTo>
                    <a:cubicBezTo>
                      <a:pt x="4091" y="1301"/>
                      <a:pt x="4131" y="1319"/>
                      <a:pt x="4171" y="1319"/>
                    </a:cubicBezTo>
                    <a:cubicBezTo>
                      <a:pt x="4261" y="1319"/>
                      <a:pt x="4351" y="1226"/>
                      <a:pt x="4287" y="1127"/>
                    </a:cubicBezTo>
                    <a:cubicBezTo>
                      <a:pt x="3807" y="378"/>
                      <a:pt x="2993" y="1"/>
                      <a:pt x="2185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6"/>
              <p:cNvSpPr/>
              <p:nvPr/>
            </p:nvSpPr>
            <p:spPr>
              <a:xfrm>
                <a:off x="2362604" y="148590"/>
                <a:ext cx="90988" cy="36903"/>
              </a:xfrm>
              <a:custGeom>
                <a:rect b="b" l="l" r="r" t="t"/>
                <a:pathLst>
                  <a:path extrusionOk="0" h="1991" w="4909">
                    <a:moveTo>
                      <a:pt x="0" y="1"/>
                    </a:moveTo>
                    <a:lnTo>
                      <a:pt x="0" y="1990"/>
                    </a:lnTo>
                    <a:lnTo>
                      <a:pt x="4486" y="1990"/>
                    </a:lnTo>
                    <a:lnTo>
                      <a:pt x="4486" y="1379"/>
                    </a:lnTo>
                    <a:lnTo>
                      <a:pt x="4909" y="1379"/>
                    </a:lnTo>
                    <a:lnTo>
                      <a:pt x="4909" y="616"/>
                    </a:lnTo>
                    <a:lnTo>
                      <a:pt x="4486" y="616"/>
                    </a:lnTo>
                    <a:lnTo>
                      <a:pt x="4486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6"/>
              <p:cNvSpPr/>
              <p:nvPr/>
            </p:nvSpPr>
            <p:spPr>
              <a:xfrm>
                <a:off x="2366534" y="151741"/>
                <a:ext cx="75215" cy="30675"/>
              </a:xfrm>
              <a:custGeom>
                <a:rect b="b" l="l" r="r" t="t"/>
                <a:pathLst>
                  <a:path extrusionOk="0" h="1655" w="4058">
                    <a:moveTo>
                      <a:pt x="1" y="0"/>
                    </a:moveTo>
                    <a:lnTo>
                      <a:pt x="1" y="1655"/>
                    </a:lnTo>
                    <a:lnTo>
                      <a:pt x="4058" y="1655"/>
                    </a:lnTo>
                    <a:lnTo>
                      <a:pt x="4058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6"/>
              <p:cNvSpPr/>
              <p:nvPr/>
            </p:nvSpPr>
            <p:spPr>
              <a:xfrm>
                <a:off x="2368165" y="153354"/>
                <a:ext cx="71267" cy="27450"/>
              </a:xfrm>
              <a:custGeom>
                <a:rect b="b" l="l" r="r" t="t"/>
                <a:pathLst>
                  <a:path extrusionOk="0" h="1481" w="3845">
                    <a:moveTo>
                      <a:pt x="0" y="1"/>
                    </a:moveTo>
                    <a:lnTo>
                      <a:pt x="0" y="1480"/>
                    </a:lnTo>
                    <a:lnTo>
                      <a:pt x="3845" y="1480"/>
                    </a:lnTo>
                    <a:lnTo>
                      <a:pt x="3845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6"/>
              <p:cNvSpPr/>
              <p:nvPr/>
            </p:nvSpPr>
            <p:spPr>
              <a:xfrm>
                <a:off x="1213015" y="150240"/>
                <a:ext cx="27135" cy="40833"/>
              </a:xfrm>
              <a:custGeom>
                <a:rect b="b" l="l" r="r" t="t"/>
                <a:pathLst>
                  <a:path extrusionOk="0" h="2203" w="1464">
                    <a:moveTo>
                      <a:pt x="727" y="152"/>
                    </a:moveTo>
                    <a:cubicBezTo>
                      <a:pt x="1051" y="152"/>
                      <a:pt x="1305" y="409"/>
                      <a:pt x="1305" y="722"/>
                    </a:cubicBezTo>
                    <a:cubicBezTo>
                      <a:pt x="1305" y="1043"/>
                      <a:pt x="1051" y="1297"/>
                      <a:pt x="727" y="1297"/>
                    </a:cubicBezTo>
                    <a:cubicBezTo>
                      <a:pt x="413" y="1297"/>
                      <a:pt x="156" y="1043"/>
                      <a:pt x="156" y="722"/>
                    </a:cubicBezTo>
                    <a:cubicBezTo>
                      <a:pt x="156" y="409"/>
                      <a:pt x="413" y="152"/>
                      <a:pt x="727" y="152"/>
                    </a:cubicBezTo>
                    <a:close/>
                    <a:moveTo>
                      <a:pt x="727" y="0"/>
                    </a:moveTo>
                    <a:cubicBezTo>
                      <a:pt x="328" y="0"/>
                      <a:pt x="1" y="324"/>
                      <a:pt x="1" y="722"/>
                    </a:cubicBezTo>
                    <a:cubicBezTo>
                      <a:pt x="1" y="1128"/>
                      <a:pt x="328" y="1449"/>
                      <a:pt x="727" y="1449"/>
                    </a:cubicBezTo>
                    <a:cubicBezTo>
                      <a:pt x="949" y="1449"/>
                      <a:pt x="1142" y="1358"/>
                      <a:pt x="1274" y="1209"/>
                    </a:cubicBezTo>
                    <a:lnTo>
                      <a:pt x="1274" y="1209"/>
                    </a:lnTo>
                    <a:cubicBezTo>
                      <a:pt x="1247" y="1365"/>
                      <a:pt x="1193" y="1516"/>
                      <a:pt x="1119" y="1648"/>
                    </a:cubicBezTo>
                    <a:cubicBezTo>
                      <a:pt x="984" y="1878"/>
                      <a:pt x="781" y="2037"/>
                      <a:pt x="477" y="2047"/>
                    </a:cubicBezTo>
                    <a:cubicBezTo>
                      <a:pt x="433" y="2050"/>
                      <a:pt x="399" y="2088"/>
                      <a:pt x="399" y="2131"/>
                    </a:cubicBezTo>
                    <a:cubicBezTo>
                      <a:pt x="399" y="2172"/>
                      <a:pt x="436" y="2202"/>
                      <a:pt x="480" y="2202"/>
                    </a:cubicBezTo>
                    <a:lnTo>
                      <a:pt x="483" y="2202"/>
                    </a:lnTo>
                    <a:cubicBezTo>
                      <a:pt x="845" y="2189"/>
                      <a:pt x="1102" y="1986"/>
                      <a:pt x="1253" y="1723"/>
                    </a:cubicBezTo>
                    <a:cubicBezTo>
                      <a:pt x="1403" y="1463"/>
                      <a:pt x="1463" y="1138"/>
                      <a:pt x="1463" y="844"/>
                    </a:cubicBezTo>
                    <a:cubicBezTo>
                      <a:pt x="1463" y="780"/>
                      <a:pt x="1463" y="716"/>
                      <a:pt x="1460" y="655"/>
                    </a:cubicBezTo>
                    <a:cubicBezTo>
                      <a:pt x="1456" y="652"/>
                      <a:pt x="1456" y="649"/>
                      <a:pt x="1453" y="641"/>
                    </a:cubicBezTo>
                    <a:cubicBezTo>
                      <a:pt x="1412" y="280"/>
                      <a:pt x="1105" y="0"/>
                      <a:pt x="72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6"/>
              <p:cNvSpPr/>
              <p:nvPr/>
            </p:nvSpPr>
            <p:spPr>
              <a:xfrm>
                <a:off x="1251771" y="160675"/>
                <a:ext cx="5839" cy="30397"/>
              </a:xfrm>
              <a:custGeom>
                <a:rect b="b" l="l" r="r" t="t"/>
                <a:pathLst>
                  <a:path extrusionOk="0" h="1640" w="315">
                    <a:moveTo>
                      <a:pt x="156" y="1"/>
                    </a:moveTo>
                    <a:cubicBezTo>
                      <a:pt x="68" y="1"/>
                      <a:pt x="1" y="72"/>
                      <a:pt x="1" y="159"/>
                    </a:cubicBezTo>
                    <a:cubicBezTo>
                      <a:pt x="1" y="248"/>
                      <a:pt x="68" y="318"/>
                      <a:pt x="156" y="318"/>
                    </a:cubicBezTo>
                    <a:cubicBezTo>
                      <a:pt x="244" y="318"/>
                      <a:pt x="315" y="248"/>
                      <a:pt x="315" y="159"/>
                    </a:cubicBezTo>
                    <a:cubicBezTo>
                      <a:pt x="315" y="72"/>
                      <a:pt x="244" y="1"/>
                      <a:pt x="156" y="1"/>
                    </a:cubicBezTo>
                    <a:close/>
                    <a:moveTo>
                      <a:pt x="156" y="1325"/>
                    </a:moveTo>
                    <a:cubicBezTo>
                      <a:pt x="68" y="1325"/>
                      <a:pt x="1" y="1393"/>
                      <a:pt x="1" y="1480"/>
                    </a:cubicBezTo>
                    <a:cubicBezTo>
                      <a:pt x="1" y="1572"/>
                      <a:pt x="68" y="1639"/>
                      <a:pt x="156" y="1639"/>
                    </a:cubicBezTo>
                    <a:cubicBezTo>
                      <a:pt x="244" y="1639"/>
                      <a:pt x="315" y="1572"/>
                      <a:pt x="315" y="1480"/>
                    </a:cubicBezTo>
                    <a:cubicBezTo>
                      <a:pt x="315" y="1393"/>
                      <a:pt x="244" y="1325"/>
                      <a:pt x="156" y="1325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6"/>
              <p:cNvSpPr/>
              <p:nvPr/>
            </p:nvSpPr>
            <p:spPr>
              <a:xfrm>
                <a:off x="1264227" y="150240"/>
                <a:ext cx="24188" cy="40833"/>
              </a:xfrm>
              <a:custGeom>
                <a:rect b="b" l="l" r="r" t="t"/>
                <a:pathLst>
                  <a:path extrusionOk="0" h="2203" w="1305">
                    <a:moveTo>
                      <a:pt x="200" y="0"/>
                    </a:moveTo>
                    <a:cubicBezTo>
                      <a:pt x="183" y="0"/>
                      <a:pt x="163" y="7"/>
                      <a:pt x="149" y="16"/>
                    </a:cubicBezTo>
                    <a:cubicBezTo>
                      <a:pt x="132" y="30"/>
                      <a:pt x="119" y="50"/>
                      <a:pt x="119" y="74"/>
                    </a:cubicBezTo>
                    <a:lnTo>
                      <a:pt x="11" y="962"/>
                    </a:lnTo>
                    <a:cubicBezTo>
                      <a:pt x="11" y="969"/>
                      <a:pt x="7" y="976"/>
                      <a:pt x="7" y="976"/>
                    </a:cubicBezTo>
                    <a:cubicBezTo>
                      <a:pt x="7" y="986"/>
                      <a:pt x="7" y="996"/>
                      <a:pt x="11" y="1003"/>
                    </a:cubicBezTo>
                    <a:cubicBezTo>
                      <a:pt x="11" y="1006"/>
                      <a:pt x="11" y="1009"/>
                      <a:pt x="15" y="1013"/>
                    </a:cubicBezTo>
                    <a:lnTo>
                      <a:pt x="15" y="1017"/>
                    </a:lnTo>
                    <a:cubicBezTo>
                      <a:pt x="18" y="1023"/>
                      <a:pt x="24" y="1034"/>
                      <a:pt x="35" y="1040"/>
                    </a:cubicBezTo>
                    <a:cubicBezTo>
                      <a:pt x="48" y="1055"/>
                      <a:pt x="68" y="1063"/>
                      <a:pt x="87" y="1063"/>
                    </a:cubicBezTo>
                    <a:cubicBezTo>
                      <a:pt x="107" y="1063"/>
                      <a:pt x="127" y="1055"/>
                      <a:pt x="143" y="1040"/>
                    </a:cubicBezTo>
                    <a:cubicBezTo>
                      <a:pt x="261" y="925"/>
                      <a:pt x="409" y="868"/>
                      <a:pt x="562" y="868"/>
                    </a:cubicBezTo>
                    <a:cubicBezTo>
                      <a:pt x="714" y="868"/>
                      <a:pt x="866" y="925"/>
                      <a:pt x="977" y="1037"/>
                    </a:cubicBezTo>
                    <a:cubicBezTo>
                      <a:pt x="1092" y="1151"/>
                      <a:pt x="1150" y="1300"/>
                      <a:pt x="1150" y="1455"/>
                    </a:cubicBezTo>
                    <a:cubicBezTo>
                      <a:pt x="1150" y="1608"/>
                      <a:pt x="1092" y="1756"/>
                      <a:pt x="977" y="1871"/>
                    </a:cubicBezTo>
                    <a:cubicBezTo>
                      <a:pt x="859" y="1990"/>
                      <a:pt x="710" y="2043"/>
                      <a:pt x="558" y="2043"/>
                    </a:cubicBezTo>
                    <a:cubicBezTo>
                      <a:pt x="409" y="2043"/>
                      <a:pt x="261" y="1990"/>
                      <a:pt x="143" y="1874"/>
                    </a:cubicBezTo>
                    <a:cubicBezTo>
                      <a:pt x="127" y="1859"/>
                      <a:pt x="107" y="1852"/>
                      <a:pt x="87" y="1852"/>
                    </a:cubicBezTo>
                    <a:cubicBezTo>
                      <a:pt x="67" y="1852"/>
                      <a:pt x="46" y="1859"/>
                      <a:pt x="31" y="1874"/>
                    </a:cubicBezTo>
                    <a:cubicBezTo>
                      <a:pt x="1" y="1905"/>
                      <a:pt x="1" y="1952"/>
                      <a:pt x="31" y="1986"/>
                    </a:cubicBezTo>
                    <a:cubicBezTo>
                      <a:pt x="177" y="2131"/>
                      <a:pt x="366" y="2202"/>
                      <a:pt x="558" y="2202"/>
                    </a:cubicBezTo>
                    <a:cubicBezTo>
                      <a:pt x="748" y="2202"/>
                      <a:pt x="943" y="2128"/>
                      <a:pt x="1089" y="1986"/>
                    </a:cubicBezTo>
                    <a:cubicBezTo>
                      <a:pt x="1237" y="1840"/>
                      <a:pt x="1305" y="1645"/>
                      <a:pt x="1305" y="1455"/>
                    </a:cubicBezTo>
                    <a:cubicBezTo>
                      <a:pt x="1305" y="1260"/>
                      <a:pt x="1237" y="1070"/>
                      <a:pt x="1089" y="928"/>
                    </a:cubicBezTo>
                    <a:cubicBezTo>
                      <a:pt x="943" y="780"/>
                      <a:pt x="754" y="709"/>
                      <a:pt x="562" y="709"/>
                    </a:cubicBezTo>
                    <a:cubicBezTo>
                      <a:pt x="430" y="709"/>
                      <a:pt x="302" y="746"/>
                      <a:pt x="187" y="811"/>
                    </a:cubicBezTo>
                    <a:lnTo>
                      <a:pt x="268" y="155"/>
                    </a:lnTo>
                    <a:lnTo>
                      <a:pt x="1227" y="155"/>
                    </a:lnTo>
                    <a:cubicBezTo>
                      <a:pt x="1271" y="155"/>
                      <a:pt x="1305" y="125"/>
                      <a:pt x="1305" y="77"/>
                    </a:cubicBezTo>
                    <a:cubicBezTo>
                      <a:pt x="1305" y="33"/>
                      <a:pt x="1271" y="0"/>
                      <a:pt x="122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6"/>
              <p:cNvSpPr/>
              <p:nvPr/>
            </p:nvSpPr>
            <p:spPr>
              <a:xfrm>
                <a:off x="1299870" y="150240"/>
                <a:ext cx="28303" cy="40833"/>
              </a:xfrm>
              <a:custGeom>
                <a:rect b="b" l="l" r="r" t="t"/>
                <a:pathLst>
                  <a:path extrusionOk="0" h="2203" w="1527">
                    <a:moveTo>
                      <a:pt x="760" y="152"/>
                    </a:moveTo>
                    <a:cubicBezTo>
                      <a:pt x="919" y="152"/>
                      <a:pt x="1067" y="243"/>
                      <a:pt x="1182" y="418"/>
                    </a:cubicBezTo>
                    <a:cubicBezTo>
                      <a:pt x="1297" y="588"/>
                      <a:pt x="1371" y="831"/>
                      <a:pt x="1371" y="1101"/>
                    </a:cubicBezTo>
                    <a:cubicBezTo>
                      <a:pt x="1371" y="1371"/>
                      <a:pt x="1297" y="1614"/>
                      <a:pt x="1182" y="1784"/>
                    </a:cubicBezTo>
                    <a:cubicBezTo>
                      <a:pt x="1067" y="1952"/>
                      <a:pt x="919" y="2047"/>
                      <a:pt x="760" y="2047"/>
                    </a:cubicBezTo>
                    <a:cubicBezTo>
                      <a:pt x="605" y="2047"/>
                      <a:pt x="453" y="1952"/>
                      <a:pt x="337" y="1784"/>
                    </a:cubicBezTo>
                    <a:cubicBezTo>
                      <a:pt x="226" y="1614"/>
                      <a:pt x="152" y="1371"/>
                      <a:pt x="152" y="1101"/>
                    </a:cubicBezTo>
                    <a:cubicBezTo>
                      <a:pt x="152" y="831"/>
                      <a:pt x="226" y="588"/>
                      <a:pt x="337" y="418"/>
                    </a:cubicBezTo>
                    <a:cubicBezTo>
                      <a:pt x="453" y="243"/>
                      <a:pt x="605" y="152"/>
                      <a:pt x="760" y="152"/>
                    </a:cubicBezTo>
                    <a:close/>
                    <a:moveTo>
                      <a:pt x="760" y="0"/>
                    </a:moveTo>
                    <a:cubicBezTo>
                      <a:pt x="537" y="0"/>
                      <a:pt x="345" y="135"/>
                      <a:pt x="209" y="331"/>
                    </a:cubicBezTo>
                    <a:cubicBezTo>
                      <a:pt x="74" y="534"/>
                      <a:pt x="0" y="803"/>
                      <a:pt x="0" y="1101"/>
                    </a:cubicBezTo>
                    <a:cubicBezTo>
                      <a:pt x="0" y="1395"/>
                      <a:pt x="74" y="1669"/>
                      <a:pt x="209" y="1868"/>
                    </a:cubicBezTo>
                    <a:cubicBezTo>
                      <a:pt x="345" y="2067"/>
                      <a:pt x="537" y="2202"/>
                      <a:pt x="760" y="2202"/>
                    </a:cubicBezTo>
                    <a:cubicBezTo>
                      <a:pt x="983" y="2202"/>
                      <a:pt x="1176" y="2067"/>
                      <a:pt x="1310" y="1868"/>
                    </a:cubicBezTo>
                    <a:cubicBezTo>
                      <a:pt x="1446" y="1669"/>
                      <a:pt x="1527" y="1395"/>
                      <a:pt x="1527" y="1101"/>
                    </a:cubicBezTo>
                    <a:cubicBezTo>
                      <a:pt x="1527" y="803"/>
                      <a:pt x="1446" y="534"/>
                      <a:pt x="1310" y="331"/>
                    </a:cubicBezTo>
                    <a:cubicBezTo>
                      <a:pt x="1176" y="135"/>
                      <a:pt x="983" y="0"/>
                      <a:pt x="76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1" name="Google Shape;1711;p36"/>
          <p:cNvSpPr/>
          <p:nvPr/>
        </p:nvSpPr>
        <p:spPr>
          <a:xfrm>
            <a:off x="6976043" y="1061568"/>
            <a:ext cx="964800" cy="170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36"/>
          <p:cNvSpPr/>
          <p:nvPr/>
        </p:nvSpPr>
        <p:spPr>
          <a:xfrm>
            <a:off x="6949073" y="896250"/>
            <a:ext cx="1020054" cy="2034046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3" name="Google Shape;1713;p36"/>
          <p:cNvGrpSpPr/>
          <p:nvPr/>
        </p:nvGrpSpPr>
        <p:grpSpPr>
          <a:xfrm>
            <a:off x="7028119" y="1091783"/>
            <a:ext cx="861581" cy="1539789"/>
            <a:chOff x="3787540" y="1623694"/>
            <a:chExt cx="1240578" cy="2217118"/>
          </a:xfrm>
        </p:grpSpPr>
        <p:grpSp>
          <p:nvGrpSpPr>
            <p:cNvPr id="1714" name="Google Shape;1714;p36"/>
            <p:cNvGrpSpPr/>
            <p:nvPr/>
          </p:nvGrpSpPr>
          <p:grpSpPr>
            <a:xfrm>
              <a:off x="3808563" y="1771888"/>
              <a:ext cx="1198525" cy="2068925"/>
              <a:chOff x="3808563" y="1771888"/>
              <a:chExt cx="1198525" cy="2068925"/>
            </a:xfrm>
          </p:grpSpPr>
          <p:sp>
            <p:nvSpPr>
              <p:cNvPr id="1715" name="Google Shape;1715;p36"/>
              <p:cNvSpPr/>
              <p:nvPr/>
            </p:nvSpPr>
            <p:spPr>
              <a:xfrm>
                <a:off x="3808563" y="2475263"/>
                <a:ext cx="1198525" cy="1365550"/>
              </a:xfrm>
              <a:custGeom>
                <a:rect b="b" l="l" r="r" t="t"/>
                <a:pathLst>
                  <a:path extrusionOk="0" h="54622" w="47941">
                    <a:moveTo>
                      <a:pt x="3539" y="1"/>
                    </a:moveTo>
                    <a:cubicBezTo>
                      <a:pt x="1585" y="1"/>
                      <a:pt x="1" y="1585"/>
                      <a:pt x="1" y="3539"/>
                    </a:cubicBezTo>
                    <a:lnTo>
                      <a:pt x="1" y="48345"/>
                    </a:lnTo>
                    <a:cubicBezTo>
                      <a:pt x="1" y="51810"/>
                      <a:pt x="2812" y="54622"/>
                      <a:pt x="6278" y="54622"/>
                    </a:cubicBezTo>
                    <a:lnTo>
                      <a:pt x="41664" y="54622"/>
                    </a:lnTo>
                    <a:cubicBezTo>
                      <a:pt x="45129" y="54622"/>
                      <a:pt x="47941" y="51810"/>
                      <a:pt x="47941" y="48345"/>
                    </a:cubicBezTo>
                    <a:lnTo>
                      <a:pt x="47941" y="3539"/>
                    </a:lnTo>
                    <a:cubicBezTo>
                      <a:pt x="47941" y="1585"/>
                      <a:pt x="46357" y="1"/>
                      <a:pt x="44403" y="1"/>
                    </a:cubicBezTo>
                    <a:close/>
                  </a:path>
                </a:pathLst>
              </a:custGeom>
              <a:solidFill>
                <a:srgbClr val="FBFF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6"/>
              <p:cNvSpPr/>
              <p:nvPr/>
            </p:nvSpPr>
            <p:spPr>
              <a:xfrm>
                <a:off x="4195438" y="2843863"/>
                <a:ext cx="725700" cy="10825"/>
              </a:xfrm>
              <a:custGeom>
                <a:rect b="b" l="l" r="r" t="t"/>
                <a:pathLst>
                  <a:path extrusionOk="0" h="433" w="29028">
                    <a:moveTo>
                      <a:pt x="0" y="1"/>
                    </a:moveTo>
                    <a:lnTo>
                      <a:pt x="0" y="433"/>
                    </a:lnTo>
                    <a:lnTo>
                      <a:pt x="29028" y="433"/>
                    </a:lnTo>
                    <a:lnTo>
                      <a:pt x="29028" y="1"/>
                    </a:lnTo>
                    <a:close/>
                  </a:path>
                </a:pathLst>
              </a:custGeom>
              <a:solidFill>
                <a:srgbClr val="3817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6"/>
              <p:cNvSpPr/>
              <p:nvPr/>
            </p:nvSpPr>
            <p:spPr>
              <a:xfrm>
                <a:off x="4195438" y="2754913"/>
                <a:ext cx="725700" cy="10825"/>
              </a:xfrm>
              <a:custGeom>
                <a:rect b="b" l="l" r="r" t="t"/>
                <a:pathLst>
                  <a:path extrusionOk="0" h="433" w="29028">
                    <a:moveTo>
                      <a:pt x="0" y="0"/>
                    </a:moveTo>
                    <a:lnTo>
                      <a:pt x="0" y="432"/>
                    </a:lnTo>
                    <a:lnTo>
                      <a:pt x="29028" y="43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rgbClr val="3817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6"/>
              <p:cNvSpPr/>
              <p:nvPr/>
            </p:nvSpPr>
            <p:spPr>
              <a:xfrm>
                <a:off x="4195438" y="2796238"/>
                <a:ext cx="552825" cy="12600"/>
              </a:xfrm>
              <a:custGeom>
                <a:rect b="b" l="l" r="r" t="t"/>
                <a:pathLst>
                  <a:path extrusionOk="0" h="504" w="22113">
                    <a:moveTo>
                      <a:pt x="251" y="0"/>
                    </a:moveTo>
                    <a:cubicBezTo>
                      <a:pt x="114" y="0"/>
                      <a:pt x="0" y="113"/>
                      <a:pt x="0" y="250"/>
                    </a:cubicBezTo>
                    <a:cubicBezTo>
                      <a:pt x="0" y="391"/>
                      <a:pt x="114" y="504"/>
                      <a:pt x="251" y="504"/>
                    </a:cubicBezTo>
                    <a:lnTo>
                      <a:pt x="21859" y="504"/>
                    </a:lnTo>
                    <a:cubicBezTo>
                      <a:pt x="21999" y="504"/>
                      <a:pt x="22112" y="391"/>
                      <a:pt x="22112" y="250"/>
                    </a:cubicBezTo>
                    <a:cubicBezTo>
                      <a:pt x="22112" y="113"/>
                      <a:pt x="21999" y="0"/>
                      <a:pt x="21859" y="0"/>
                    </a:cubicBezTo>
                    <a:close/>
                  </a:path>
                </a:pathLst>
              </a:custGeom>
              <a:solidFill>
                <a:srgbClr val="3817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6"/>
              <p:cNvSpPr/>
              <p:nvPr/>
            </p:nvSpPr>
            <p:spPr>
              <a:xfrm>
                <a:off x="4195438" y="2709838"/>
                <a:ext cx="552825" cy="12700"/>
              </a:xfrm>
              <a:custGeom>
                <a:rect b="b" l="l" r="r" t="t"/>
                <a:pathLst>
                  <a:path extrusionOk="0" h="508" w="22113">
                    <a:moveTo>
                      <a:pt x="251" y="1"/>
                    </a:moveTo>
                    <a:cubicBezTo>
                      <a:pt x="114" y="1"/>
                      <a:pt x="0" y="113"/>
                      <a:pt x="0" y="254"/>
                    </a:cubicBezTo>
                    <a:cubicBezTo>
                      <a:pt x="0" y="395"/>
                      <a:pt x="114" y="508"/>
                      <a:pt x="251" y="508"/>
                    </a:cubicBezTo>
                    <a:lnTo>
                      <a:pt x="21859" y="508"/>
                    </a:lnTo>
                    <a:cubicBezTo>
                      <a:pt x="21999" y="508"/>
                      <a:pt x="22112" y="395"/>
                      <a:pt x="22112" y="254"/>
                    </a:cubicBezTo>
                    <a:cubicBezTo>
                      <a:pt x="22112" y="113"/>
                      <a:pt x="21999" y="1"/>
                      <a:pt x="21859" y="1"/>
                    </a:cubicBezTo>
                    <a:close/>
                  </a:path>
                </a:pathLst>
              </a:custGeom>
              <a:solidFill>
                <a:srgbClr val="3817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6"/>
              <p:cNvSpPr/>
              <p:nvPr/>
            </p:nvSpPr>
            <p:spPr>
              <a:xfrm>
                <a:off x="3855713" y="2618563"/>
                <a:ext cx="283800" cy="283800"/>
              </a:xfrm>
              <a:custGeom>
                <a:rect b="b" l="l" r="r" t="t"/>
                <a:pathLst>
                  <a:path extrusionOk="0" h="11352" w="11352">
                    <a:moveTo>
                      <a:pt x="5674" y="0"/>
                    </a:moveTo>
                    <a:cubicBezTo>
                      <a:pt x="2541" y="0"/>
                      <a:pt x="1" y="2541"/>
                      <a:pt x="1" y="5677"/>
                    </a:cubicBezTo>
                    <a:cubicBezTo>
                      <a:pt x="1" y="8811"/>
                      <a:pt x="2541" y="11351"/>
                      <a:pt x="5674" y="11351"/>
                    </a:cubicBezTo>
                    <a:cubicBezTo>
                      <a:pt x="8811" y="11351"/>
                      <a:pt x="11352" y="8811"/>
                      <a:pt x="11352" y="5677"/>
                    </a:cubicBezTo>
                    <a:cubicBezTo>
                      <a:pt x="11352" y="2541"/>
                      <a:pt x="8811" y="0"/>
                      <a:pt x="56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6"/>
              <p:cNvSpPr/>
              <p:nvPr/>
            </p:nvSpPr>
            <p:spPr>
              <a:xfrm>
                <a:off x="3909438" y="3247288"/>
                <a:ext cx="725675" cy="10825"/>
              </a:xfrm>
              <a:custGeom>
                <a:rect b="b" l="l" r="r" t="t"/>
                <a:pathLst>
                  <a:path extrusionOk="0" h="433" w="29027">
                    <a:moveTo>
                      <a:pt x="1" y="1"/>
                    </a:moveTo>
                    <a:lnTo>
                      <a:pt x="1" y="433"/>
                    </a:lnTo>
                    <a:lnTo>
                      <a:pt x="29027" y="433"/>
                    </a:lnTo>
                    <a:lnTo>
                      <a:pt x="29027" y="1"/>
                    </a:lnTo>
                    <a:close/>
                  </a:path>
                </a:pathLst>
              </a:custGeom>
              <a:solidFill>
                <a:srgbClr val="3817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6"/>
              <p:cNvSpPr/>
              <p:nvPr/>
            </p:nvSpPr>
            <p:spPr>
              <a:xfrm>
                <a:off x="3909438" y="3158238"/>
                <a:ext cx="725675" cy="10825"/>
              </a:xfrm>
              <a:custGeom>
                <a:rect b="b" l="l" r="r" t="t"/>
                <a:pathLst>
                  <a:path extrusionOk="0" h="433" w="29027">
                    <a:moveTo>
                      <a:pt x="1" y="1"/>
                    </a:moveTo>
                    <a:lnTo>
                      <a:pt x="1" y="433"/>
                    </a:lnTo>
                    <a:lnTo>
                      <a:pt x="29027" y="433"/>
                    </a:lnTo>
                    <a:lnTo>
                      <a:pt x="29027" y="1"/>
                    </a:lnTo>
                    <a:close/>
                  </a:path>
                </a:pathLst>
              </a:custGeom>
              <a:solidFill>
                <a:srgbClr val="3817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6"/>
              <p:cNvSpPr/>
              <p:nvPr/>
            </p:nvSpPr>
            <p:spPr>
              <a:xfrm>
                <a:off x="4082313" y="3199563"/>
                <a:ext cx="552800" cy="12700"/>
              </a:xfrm>
              <a:custGeom>
                <a:rect b="b" l="l" r="r" t="t"/>
                <a:pathLst>
                  <a:path extrusionOk="0" h="508" w="22112">
                    <a:moveTo>
                      <a:pt x="255" y="0"/>
                    </a:moveTo>
                    <a:cubicBezTo>
                      <a:pt x="114" y="0"/>
                      <a:pt x="0" y="114"/>
                      <a:pt x="0" y="253"/>
                    </a:cubicBezTo>
                    <a:cubicBezTo>
                      <a:pt x="0" y="394"/>
                      <a:pt x="114" y="508"/>
                      <a:pt x="255" y="508"/>
                    </a:cubicBezTo>
                    <a:lnTo>
                      <a:pt x="21862" y="508"/>
                    </a:lnTo>
                    <a:cubicBezTo>
                      <a:pt x="21999" y="508"/>
                      <a:pt x="22112" y="394"/>
                      <a:pt x="22112" y="253"/>
                    </a:cubicBezTo>
                    <a:cubicBezTo>
                      <a:pt x="22112" y="114"/>
                      <a:pt x="21999" y="0"/>
                      <a:pt x="21862" y="0"/>
                    </a:cubicBezTo>
                    <a:close/>
                  </a:path>
                </a:pathLst>
              </a:custGeom>
              <a:solidFill>
                <a:srgbClr val="3817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6"/>
              <p:cNvSpPr/>
              <p:nvPr/>
            </p:nvSpPr>
            <p:spPr>
              <a:xfrm>
                <a:off x="4082313" y="3113238"/>
                <a:ext cx="552800" cy="12725"/>
              </a:xfrm>
              <a:custGeom>
                <a:rect b="b" l="l" r="r" t="t"/>
                <a:pathLst>
                  <a:path extrusionOk="0" h="509" w="22112">
                    <a:moveTo>
                      <a:pt x="255" y="1"/>
                    </a:moveTo>
                    <a:cubicBezTo>
                      <a:pt x="114" y="1"/>
                      <a:pt x="0" y="114"/>
                      <a:pt x="0" y="255"/>
                    </a:cubicBezTo>
                    <a:cubicBezTo>
                      <a:pt x="0" y="395"/>
                      <a:pt x="114" y="508"/>
                      <a:pt x="255" y="508"/>
                    </a:cubicBezTo>
                    <a:lnTo>
                      <a:pt x="21862" y="508"/>
                    </a:lnTo>
                    <a:cubicBezTo>
                      <a:pt x="21999" y="508"/>
                      <a:pt x="22112" y="395"/>
                      <a:pt x="22112" y="255"/>
                    </a:cubicBezTo>
                    <a:cubicBezTo>
                      <a:pt x="22112" y="114"/>
                      <a:pt x="21999" y="1"/>
                      <a:pt x="21862" y="1"/>
                    </a:cubicBezTo>
                    <a:close/>
                  </a:path>
                </a:pathLst>
              </a:custGeom>
              <a:solidFill>
                <a:srgbClr val="3817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6"/>
              <p:cNvSpPr/>
              <p:nvPr/>
            </p:nvSpPr>
            <p:spPr>
              <a:xfrm>
                <a:off x="4671438" y="3038163"/>
                <a:ext cx="283450" cy="283450"/>
              </a:xfrm>
              <a:custGeom>
                <a:rect b="b" l="l" r="r" t="t"/>
                <a:pathLst>
                  <a:path extrusionOk="0" h="11338" w="11338">
                    <a:moveTo>
                      <a:pt x="5671" y="1"/>
                    </a:moveTo>
                    <a:cubicBezTo>
                      <a:pt x="2542" y="1"/>
                      <a:pt x="1" y="2538"/>
                      <a:pt x="1" y="5668"/>
                    </a:cubicBezTo>
                    <a:cubicBezTo>
                      <a:pt x="1" y="8798"/>
                      <a:pt x="2542" y="11338"/>
                      <a:pt x="5671" y="11338"/>
                    </a:cubicBezTo>
                    <a:cubicBezTo>
                      <a:pt x="8801" y="11338"/>
                      <a:pt x="11338" y="8798"/>
                      <a:pt x="11338" y="5668"/>
                    </a:cubicBezTo>
                    <a:cubicBezTo>
                      <a:pt x="11338" y="2538"/>
                      <a:pt x="8801" y="1"/>
                      <a:pt x="5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6"/>
              <p:cNvSpPr/>
              <p:nvPr/>
            </p:nvSpPr>
            <p:spPr>
              <a:xfrm>
                <a:off x="4066288" y="1771888"/>
                <a:ext cx="681875" cy="615125"/>
              </a:xfrm>
              <a:custGeom>
                <a:rect b="b" l="l" r="r" t="t"/>
                <a:pathLst>
                  <a:path extrusionOk="0" h="24605" w="27275">
                    <a:moveTo>
                      <a:pt x="7443" y="1"/>
                    </a:moveTo>
                    <a:cubicBezTo>
                      <a:pt x="3333" y="1"/>
                      <a:pt x="0" y="3333"/>
                      <a:pt x="0" y="7443"/>
                    </a:cubicBezTo>
                    <a:cubicBezTo>
                      <a:pt x="0" y="15955"/>
                      <a:pt x="13638" y="24605"/>
                      <a:pt x="13638" y="24605"/>
                    </a:cubicBezTo>
                    <a:cubicBezTo>
                      <a:pt x="13638" y="24605"/>
                      <a:pt x="27275" y="16045"/>
                      <a:pt x="27275" y="7443"/>
                    </a:cubicBezTo>
                    <a:cubicBezTo>
                      <a:pt x="27275" y="3333"/>
                      <a:pt x="23943" y="1"/>
                      <a:pt x="19832" y="1"/>
                    </a:cubicBezTo>
                    <a:cubicBezTo>
                      <a:pt x="17248" y="1"/>
                      <a:pt x="14971" y="1320"/>
                      <a:pt x="13638" y="3319"/>
                    </a:cubicBezTo>
                    <a:cubicBezTo>
                      <a:pt x="12304" y="1320"/>
                      <a:pt x="10028" y="1"/>
                      <a:pt x="7443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6"/>
              <p:cNvSpPr/>
              <p:nvPr/>
            </p:nvSpPr>
            <p:spPr>
              <a:xfrm>
                <a:off x="4191163" y="1959913"/>
                <a:ext cx="46650" cy="139650"/>
              </a:xfrm>
              <a:custGeom>
                <a:rect b="b" l="l" r="r" t="t"/>
                <a:pathLst>
                  <a:path extrusionOk="0" h="5586" w="1866">
                    <a:moveTo>
                      <a:pt x="1220" y="0"/>
                    </a:moveTo>
                    <a:lnTo>
                      <a:pt x="0" y="655"/>
                    </a:lnTo>
                    <a:lnTo>
                      <a:pt x="148" y="1231"/>
                    </a:lnTo>
                    <a:lnTo>
                      <a:pt x="1118" y="707"/>
                    </a:lnTo>
                    <a:lnTo>
                      <a:pt x="1135" y="707"/>
                    </a:lnTo>
                    <a:lnTo>
                      <a:pt x="1135" y="5585"/>
                    </a:lnTo>
                    <a:lnTo>
                      <a:pt x="1866" y="5585"/>
                    </a:lnTo>
                    <a:lnTo>
                      <a:pt x="18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6"/>
              <p:cNvSpPr/>
              <p:nvPr/>
            </p:nvSpPr>
            <p:spPr>
              <a:xfrm>
                <a:off x="4286713" y="1957613"/>
                <a:ext cx="94725" cy="144350"/>
              </a:xfrm>
              <a:custGeom>
                <a:rect b="b" l="l" r="r" t="t"/>
                <a:pathLst>
                  <a:path extrusionOk="0" h="5774" w="3789">
                    <a:moveTo>
                      <a:pt x="1900" y="583"/>
                    </a:moveTo>
                    <a:cubicBezTo>
                      <a:pt x="2681" y="583"/>
                      <a:pt x="3034" y="1485"/>
                      <a:pt x="3034" y="2859"/>
                    </a:cubicBezTo>
                    <a:cubicBezTo>
                      <a:pt x="3034" y="4285"/>
                      <a:pt x="2664" y="5190"/>
                      <a:pt x="1890" y="5190"/>
                    </a:cubicBezTo>
                    <a:cubicBezTo>
                      <a:pt x="1204" y="5190"/>
                      <a:pt x="755" y="4364"/>
                      <a:pt x="755" y="2910"/>
                    </a:cubicBezTo>
                    <a:cubicBezTo>
                      <a:pt x="755" y="1392"/>
                      <a:pt x="1238" y="583"/>
                      <a:pt x="1900" y="583"/>
                    </a:cubicBezTo>
                    <a:close/>
                    <a:moveTo>
                      <a:pt x="1941" y="0"/>
                    </a:moveTo>
                    <a:cubicBezTo>
                      <a:pt x="806" y="0"/>
                      <a:pt x="1" y="1032"/>
                      <a:pt x="1" y="2904"/>
                    </a:cubicBezTo>
                    <a:cubicBezTo>
                      <a:pt x="18" y="4752"/>
                      <a:pt x="755" y="5774"/>
                      <a:pt x="1849" y="5774"/>
                    </a:cubicBezTo>
                    <a:cubicBezTo>
                      <a:pt x="3086" y="5774"/>
                      <a:pt x="3789" y="4725"/>
                      <a:pt x="3789" y="2825"/>
                    </a:cubicBezTo>
                    <a:cubicBezTo>
                      <a:pt x="3789" y="1049"/>
                      <a:pt x="3121" y="0"/>
                      <a:pt x="1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6"/>
              <p:cNvSpPr/>
              <p:nvPr/>
            </p:nvSpPr>
            <p:spPr>
              <a:xfrm>
                <a:off x="4505788" y="1957613"/>
                <a:ext cx="156950" cy="144350"/>
              </a:xfrm>
              <a:custGeom>
                <a:rect b="b" l="l" r="r" t="t"/>
                <a:pathLst>
                  <a:path extrusionOk="0" h="5774" w="6278">
                    <a:moveTo>
                      <a:pt x="1320" y="456"/>
                    </a:moveTo>
                    <a:cubicBezTo>
                      <a:pt x="1845" y="456"/>
                      <a:pt x="2043" y="1022"/>
                      <a:pt x="2043" y="1701"/>
                    </a:cubicBezTo>
                    <a:cubicBezTo>
                      <a:pt x="2043" y="2441"/>
                      <a:pt x="1820" y="2972"/>
                      <a:pt x="1320" y="2972"/>
                    </a:cubicBezTo>
                    <a:cubicBezTo>
                      <a:pt x="850" y="2972"/>
                      <a:pt x="583" y="2431"/>
                      <a:pt x="600" y="1717"/>
                    </a:cubicBezTo>
                    <a:cubicBezTo>
                      <a:pt x="600" y="1015"/>
                      <a:pt x="850" y="456"/>
                      <a:pt x="1320" y="456"/>
                    </a:cubicBezTo>
                    <a:close/>
                    <a:moveTo>
                      <a:pt x="1347" y="0"/>
                    </a:moveTo>
                    <a:cubicBezTo>
                      <a:pt x="607" y="0"/>
                      <a:pt x="0" y="627"/>
                      <a:pt x="0" y="1745"/>
                    </a:cubicBezTo>
                    <a:cubicBezTo>
                      <a:pt x="7" y="2869"/>
                      <a:pt x="607" y="3429"/>
                      <a:pt x="1306" y="3429"/>
                    </a:cubicBezTo>
                    <a:cubicBezTo>
                      <a:pt x="2026" y="3429"/>
                      <a:pt x="2643" y="2842"/>
                      <a:pt x="2643" y="1666"/>
                    </a:cubicBezTo>
                    <a:cubicBezTo>
                      <a:pt x="2643" y="600"/>
                      <a:pt x="2129" y="0"/>
                      <a:pt x="1347" y="0"/>
                    </a:cubicBezTo>
                    <a:close/>
                    <a:moveTo>
                      <a:pt x="4964" y="2766"/>
                    </a:moveTo>
                    <a:cubicBezTo>
                      <a:pt x="5489" y="2766"/>
                      <a:pt x="5687" y="3333"/>
                      <a:pt x="5687" y="4011"/>
                    </a:cubicBezTo>
                    <a:cubicBezTo>
                      <a:pt x="5687" y="4752"/>
                      <a:pt x="5465" y="5283"/>
                      <a:pt x="4964" y="5283"/>
                    </a:cubicBezTo>
                    <a:cubicBezTo>
                      <a:pt x="4502" y="5283"/>
                      <a:pt x="4224" y="4741"/>
                      <a:pt x="4234" y="4029"/>
                    </a:cubicBezTo>
                    <a:cubicBezTo>
                      <a:pt x="4234" y="3326"/>
                      <a:pt x="4491" y="2766"/>
                      <a:pt x="4964" y="2766"/>
                    </a:cubicBezTo>
                    <a:close/>
                    <a:moveTo>
                      <a:pt x="4992" y="2311"/>
                    </a:moveTo>
                    <a:cubicBezTo>
                      <a:pt x="4252" y="2311"/>
                      <a:pt x="3641" y="2938"/>
                      <a:pt x="3641" y="4062"/>
                    </a:cubicBezTo>
                    <a:cubicBezTo>
                      <a:pt x="3651" y="5180"/>
                      <a:pt x="4252" y="5739"/>
                      <a:pt x="4947" y="5739"/>
                    </a:cubicBezTo>
                    <a:cubicBezTo>
                      <a:pt x="5660" y="5739"/>
                      <a:pt x="6277" y="5157"/>
                      <a:pt x="6277" y="3977"/>
                    </a:cubicBezTo>
                    <a:cubicBezTo>
                      <a:pt x="6277" y="2910"/>
                      <a:pt x="5774" y="2311"/>
                      <a:pt x="4992" y="2311"/>
                    </a:cubicBezTo>
                    <a:close/>
                    <a:moveTo>
                      <a:pt x="4535" y="0"/>
                    </a:moveTo>
                    <a:lnTo>
                      <a:pt x="1252" y="5774"/>
                    </a:lnTo>
                    <a:lnTo>
                      <a:pt x="1735" y="5774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6"/>
              <p:cNvSpPr/>
              <p:nvPr/>
            </p:nvSpPr>
            <p:spPr>
              <a:xfrm>
                <a:off x="3898038" y="3469863"/>
                <a:ext cx="1008950" cy="210425"/>
              </a:xfrm>
              <a:custGeom>
                <a:rect b="b" l="l" r="r" t="t"/>
                <a:pathLst>
                  <a:path extrusionOk="0" h="8417" w="40358">
                    <a:moveTo>
                      <a:pt x="4208" y="1"/>
                    </a:moveTo>
                    <a:cubicBezTo>
                      <a:pt x="1883" y="1"/>
                      <a:pt x="1" y="1886"/>
                      <a:pt x="1" y="4207"/>
                    </a:cubicBezTo>
                    <a:cubicBezTo>
                      <a:pt x="1" y="6531"/>
                      <a:pt x="1883" y="8417"/>
                      <a:pt x="4208" y="8417"/>
                    </a:cubicBezTo>
                    <a:lnTo>
                      <a:pt x="36151" y="8417"/>
                    </a:lnTo>
                    <a:cubicBezTo>
                      <a:pt x="38476" y="8417"/>
                      <a:pt x="40357" y="6531"/>
                      <a:pt x="40357" y="4207"/>
                    </a:cubicBezTo>
                    <a:cubicBezTo>
                      <a:pt x="40357" y="1886"/>
                      <a:pt x="38476" y="1"/>
                      <a:pt x="36151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6"/>
              <p:cNvSpPr/>
              <p:nvPr/>
            </p:nvSpPr>
            <p:spPr>
              <a:xfrm>
                <a:off x="4233763" y="3526763"/>
                <a:ext cx="56750" cy="101950"/>
              </a:xfrm>
              <a:custGeom>
                <a:rect b="b" l="l" r="r" t="t"/>
                <a:pathLst>
                  <a:path extrusionOk="0" h="4078" w="2270">
                    <a:moveTo>
                      <a:pt x="0" y="1"/>
                    </a:moveTo>
                    <a:lnTo>
                      <a:pt x="0" y="4077"/>
                    </a:lnTo>
                    <a:lnTo>
                      <a:pt x="2269" y="4077"/>
                    </a:lnTo>
                    <a:lnTo>
                      <a:pt x="2269" y="3638"/>
                    </a:lnTo>
                    <a:lnTo>
                      <a:pt x="524" y="3638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6"/>
              <p:cNvSpPr/>
              <p:nvPr/>
            </p:nvSpPr>
            <p:spPr>
              <a:xfrm>
                <a:off x="4293238" y="3525063"/>
                <a:ext cx="93175" cy="105350"/>
              </a:xfrm>
              <a:custGeom>
                <a:rect b="b" l="l" r="r" t="t"/>
                <a:pathLst>
                  <a:path extrusionOk="0" h="4214" w="3727">
                    <a:moveTo>
                      <a:pt x="1868" y="432"/>
                    </a:moveTo>
                    <a:cubicBezTo>
                      <a:pt x="2746" y="432"/>
                      <a:pt x="3172" y="1279"/>
                      <a:pt x="3172" y="2088"/>
                    </a:cubicBezTo>
                    <a:cubicBezTo>
                      <a:pt x="3172" y="3014"/>
                      <a:pt x="2699" y="3785"/>
                      <a:pt x="1865" y="3785"/>
                    </a:cubicBezTo>
                    <a:cubicBezTo>
                      <a:pt x="1036" y="3785"/>
                      <a:pt x="563" y="3003"/>
                      <a:pt x="563" y="2133"/>
                    </a:cubicBezTo>
                    <a:cubicBezTo>
                      <a:pt x="563" y="1234"/>
                      <a:pt x="998" y="432"/>
                      <a:pt x="1868" y="432"/>
                    </a:cubicBezTo>
                    <a:close/>
                    <a:moveTo>
                      <a:pt x="1893" y="0"/>
                    </a:moveTo>
                    <a:cubicBezTo>
                      <a:pt x="806" y="0"/>
                      <a:pt x="1" y="847"/>
                      <a:pt x="1" y="2143"/>
                    </a:cubicBezTo>
                    <a:cubicBezTo>
                      <a:pt x="1" y="3377"/>
                      <a:pt x="754" y="4214"/>
                      <a:pt x="1835" y="4214"/>
                    </a:cubicBezTo>
                    <a:cubicBezTo>
                      <a:pt x="2873" y="4214"/>
                      <a:pt x="3727" y="3470"/>
                      <a:pt x="3727" y="2064"/>
                    </a:cubicBezTo>
                    <a:cubicBezTo>
                      <a:pt x="3727" y="854"/>
                      <a:pt x="3007" y="0"/>
                      <a:pt x="18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6"/>
              <p:cNvSpPr/>
              <p:nvPr/>
            </p:nvSpPr>
            <p:spPr>
              <a:xfrm>
                <a:off x="4392663" y="3526763"/>
                <a:ext cx="84275" cy="101950"/>
              </a:xfrm>
              <a:custGeom>
                <a:rect b="b" l="l" r="r" t="t"/>
                <a:pathLst>
                  <a:path extrusionOk="0" h="4078" w="3371">
                    <a:moveTo>
                      <a:pt x="0" y="1"/>
                    </a:moveTo>
                    <a:lnTo>
                      <a:pt x="1331" y="4077"/>
                    </a:lnTo>
                    <a:lnTo>
                      <a:pt x="1913" y="4077"/>
                    </a:lnTo>
                    <a:lnTo>
                      <a:pt x="3370" y="1"/>
                    </a:lnTo>
                    <a:lnTo>
                      <a:pt x="2807" y="1"/>
                    </a:lnTo>
                    <a:lnTo>
                      <a:pt x="2119" y="2013"/>
                    </a:lnTo>
                    <a:cubicBezTo>
                      <a:pt x="1937" y="2548"/>
                      <a:pt x="1766" y="3062"/>
                      <a:pt x="1652" y="3535"/>
                    </a:cubicBezTo>
                    <a:lnTo>
                      <a:pt x="1639" y="3535"/>
                    </a:lnTo>
                    <a:cubicBezTo>
                      <a:pt x="1529" y="3056"/>
                      <a:pt x="1378" y="2559"/>
                      <a:pt x="1203" y="2010"/>
                    </a:cubicBez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6"/>
              <p:cNvSpPr/>
              <p:nvPr/>
            </p:nvSpPr>
            <p:spPr>
              <a:xfrm>
                <a:off x="4487938" y="3526763"/>
                <a:ext cx="57375" cy="101950"/>
              </a:xfrm>
              <a:custGeom>
                <a:rect b="b" l="l" r="r" t="t"/>
                <a:pathLst>
                  <a:path extrusionOk="0" h="4078" w="2295">
                    <a:moveTo>
                      <a:pt x="1" y="1"/>
                    </a:moveTo>
                    <a:lnTo>
                      <a:pt x="1" y="4077"/>
                    </a:lnTo>
                    <a:lnTo>
                      <a:pt x="2295" y="4077"/>
                    </a:lnTo>
                    <a:lnTo>
                      <a:pt x="2295" y="3638"/>
                    </a:lnTo>
                    <a:lnTo>
                      <a:pt x="526" y="3638"/>
                    </a:lnTo>
                    <a:lnTo>
                      <a:pt x="526" y="2168"/>
                    </a:lnTo>
                    <a:lnTo>
                      <a:pt x="2113" y="2168"/>
                    </a:lnTo>
                    <a:lnTo>
                      <a:pt x="2113" y="1733"/>
                    </a:lnTo>
                    <a:lnTo>
                      <a:pt x="526" y="1733"/>
                    </a:lnTo>
                    <a:lnTo>
                      <a:pt x="526" y="443"/>
                    </a:lnTo>
                    <a:lnTo>
                      <a:pt x="2202" y="443"/>
                    </a:lnTo>
                    <a:lnTo>
                      <a:pt x="22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6"/>
              <p:cNvSpPr/>
              <p:nvPr/>
            </p:nvSpPr>
            <p:spPr>
              <a:xfrm>
                <a:off x="4396250" y="1957613"/>
                <a:ext cx="94725" cy="144350"/>
              </a:xfrm>
              <a:custGeom>
                <a:rect b="b" l="l" r="r" t="t"/>
                <a:pathLst>
                  <a:path extrusionOk="0" h="5774" w="3789">
                    <a:moveTo>
                      <a:pt x="1900" y="583"/>
                    </a:moveTo>
                    <a:cubicBezTo>
                      <a:pt x="2681" y="583"/>
                      <a:pt x="3034" y="1485"/>
                      <a:pt x="3034" y="2859"/>
                    </a:cubicBezTo>
                    <a:cubicBezTo>
                      <a:pt x="3034" y="4285"/>
                      <a:pt x="2664" y="5190"/>
                      <a:pt x="1890" y="5190"/>
                    </a:cubicBezTo>
                    <a:cubicBezTo>
                      <a:pt x="1204" y="5190"/>
                      <a:pt x="755" y="4364"/>
                      <a:pt x="755" y="2910"/>
                    </a:cubicBezTo>
                    <a:cubicBezTo>
                      <a:pt x="755" y="1392"/>
                      <a:pt x="1238" y="583"/>
                      <a:pt x="1900" y="583"/>
                    </a:cubicBezTo>
                    <a:close/>
                    <a:moveTo>
                      <a:pt x="1941" y="0"/>
                    </a:moveTo>
                    <a:cubicBezTo>
                      <a:pt x="806" y="0"/>
                      <a:pt x="1" y="1032"/>
                      <a:pt x="1" y="2904"/>
                    </a:cubicBezTo>
                    <a:cubicBezTo>
                      <a:pt x="18" y="4752"/>
                      <a:pt x="755" y="5774"/>
                      <a:pt x="1849" y="5774"/>
                    </a:cubicBezTo>
                    <a:cubicBezTo>
                      <a:pt x="3086" y="5774"/>
                      <a:pt x="3789" y="4725"/>
                      <a:pt x="3789" y="2825"/>
                    </a:cubicBezTo>
                    <a:cubicBezTo>
                      <a:pt x="3789" y="1049"/>
                      <a:pt x="3121" y="0"/>
                      <a:pt x="1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6" name="Google Shape;1736;p36"/>
            <p:cNvGrpSpPr/>
            <p:nvPr/>
          </p:nvGrpSpPr>
          <p:grpSpPr>
            <a:xfrm>
              <a:off x="3787540" y="1623694"/>
              <a:ext cx="1240578" cy="61314"/>
              <a:chOff x="1213015" y="136394"/>
              <a:chExt cx="1240578" cy="61314"/>
            </a:xfrm>
          </p:grpSpPr>
          <p:sp>
            <p:nvSpPr>
              <p:cNvPr id="1737" name="Google Shape;1737;p36"/>
              <p:cNvSpPr/>
              <p:nvPr/>
            </p:nvSpPr>
            <p:spPr>
              <a:xfrm>
                <a:off x="2148970" y="169572"/>
                <a:ext cx="12215" cy="28136"/>
              </a:xfrm>
              <a:custGeom>
                <a:rect b="b" l="l" r="r" t="t"/>
                <a:pathLst>
                  <a:path extrusionOk="0" h="1518" w="659">
                    <a:moveTo>
                      <a:pt x="0" y="0"/>
                    </a:moveTo>
                    <a:lnTo>
                      <a:pt x="0" y="1517"/>
                    </a:lnTo>
                    <a:lnTo>
                      <a:pt x="658" y="1517"/>
                    </a:lnTo>
                    <a:lnTo>
                      <a:pt x="658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6"/>
              <p:cNvSpPr/>
              <p:nvPr/>
            </p:nvSpPr>
            <p:spPr>
              <a:xfrm>
                <a:off x="2167116" y="158729"/>
                <a:ext cx="12233" cy="38979"/>
              </a:xfrm>
              <a:custGeom>
                <a:rect b="b" l="l" r="r" t="t"/>
                <a:pathLst>
                  <a:path extrusionOk="0" h="2103" w="660">
                    <a:moveTo>
                      <a:pt x="1" y="1"/>
                    </a:moveTo>
                    <a:lnTo>
                      <a:pt x="1" y="2102"/>
                    </a:lnTo>
                    <a:lnTo>
                      <a:pt x="660" y="2102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6"/>
              <p:cNvSpPr/>
              <p:nvPr/>
            </p:nvSpPr>
            <p:spPr>
              <a:xfrm>
                <a:off x="2185335" y="149851"/>
                <a:ext cx="12233" cy="47857"/>
              </a:xfrm>
              <a:custGeom>
                <a:rect b="b" l="l" r="r" t="t"/>
                <a:pathLst>
                  <a:path extrusionOk="0" h="2582" w="660">
                    <a:moveTo>
                      <a:pt x="1" y="1"/>
                    </a:moveTo>
                    <a:lnTo>
                      <a:pt x="1" y="2581"/>
                    </a:lnTo>
                    <a:lnTo>
                      <a:pt x="659" y="2581"/>
                    </a:lnTo>
                    <a:lnTo>
                      <a:pt x="659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6"/>
              <p:cNvSpPr/>
              <p:nvPr/>
            </p:nvSpPr>
            <p:spPr>
              <a:xfrm>
                <a:off x="2203500" y="136394"/>
                <a:ext cx="12233" cy="61314"/>
              </a:xfrm>
              <a:custGeom>
                <a:rect b="b" l="l" r="r" t="t"/>
                <a:pathLst>
                  <a:path extrusionOk="0" h="3308" w="660">
                    <a:moveTo>
                      <a:pt x="0" y="0"/>
                    </a:moveTo>
                    <a:lnTo>
                      <a:pt x="0" y="3307"/>
                    </a:lnTo>
                    <a:lnTo>
                      <a:pt x="659" y="3307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6"/>
              <p:cNvSpPr/>
              <p:nvPr/>
            </p:nvSpPr>
            <p:spPr>
              <a:xfrm>
                <a:off x="2282274" y="174762"/>
                <a:ext cx="22557" cy="22631"/>
              </a:xfrm>
              <a:custGeom>
                <a:rect b="b" l="l" r="r" t="t"/>
                <a:pathLst>
                  <a:path extrusionOk="0" h="1221" w="1217">
                    <a:moveTo>
                      <a:pt x="608" y="1"/>
                    </a:moveTo>
                    <a:cubicBezTo>
                      <a:pt x="270" y="1"/>
                      <a:pt x="0" y="274"/>
                      <a:pt x="0" y="612"/>
                    </a:cubicBezTo>
                    <a:cubicBezTo>
                      <a:pt x="0" y="950"/>
                      <a:pt x="270" y="1220"/>
                      <a:pt x="608" y="1220"/>
                    </a:cubicBezTo>
                    <a:cubicBezTo>
                      <a:pt x="945" y="1220"/>
                      <a:pt x="1216" y="950"/>
                      <a:pt x="1216" y="612"/>
                    </a:cubicBezTo>
                    <a:cubicBezTo>
                      <a:pt x="1216" y="274"/>
                      <a:pt x="945" y="1"/>
                      <a:pt x="60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6"/>
              <p:cNvSpPr/>
              <p:nvPr/>
            </p:nvSpPr>
            <p:spPr>
              <a:xfrm>
                <a:off x="2270152" y="161898"/>
                <a:ext cx="46263" cy="18016"/>
              </a:xfrm>
              <a:custGeom>
                <a:rect b="b" l="l" r="r" t="t"/>
                <a:pathLst>
                  <a:path extrusionOk="0" h="972" w="2496">
                    <a:moveTo>
                      <a:pt x="1259" y="0"/>
                    </a:moveTo>
                    <a:cubicBezTo>
                      <a:pt x="777" y="0"/>
                      <a:pt x="298" y="260"/>
                      <a:pt x="49" y="776"/>
                    </a:cubicBezTo>
                    <a:cubicBezTo>
                      <a:pt x="0" y="878"/>
                      <a:pt x="90" y="972"/>
                      <a:pt x="175" y="972"/>
                    </a:cubicBezTo>
                    <a:cubicBezTo>
                      <a:pt x="214" y="972"/>
                      <a:pt x="252" y="952"/>
                      <a:pt x="276" y="904"/>
                    </a:cubicBezTo>
                    <a:cubicBezTo>
                      <a:pt x="481" y="477"/>
                      <a:pt x="873" y="258"/>
                      <a:pt x="1266" y="258"/>
                    </a:cubicBezTo>
                    <a:cubicBezTo>
                      <a:pt x="1629" y="258"/>
                      <a:pt x="1993" y="444"/>
                      <a:pt x="2215" y="826"/>
                    </a:cubicBezTo>
                    <a:cubicBezTo>
                      <a:pt x="2240" y="872"/>
                      <a:pt x="2279" y="890"/>
                      <a:pt x="2319" y="890"/>
                    </a:cubicBezTo>
                    <a:cubicBezTo>
                      <a:pt x="2406" y="890"/>
                      <a:pt x="2496" y="797"/>
                      <a:pt x="2438" y="695"/>
                    </a:cubicBezTo>
                    <a:cubicBezTo>
                      <a:pt x="2171" y="231"/>
                      <a:pt x="1714" y="0"/>
                      <a:pt x="125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6"/>
              <p:cNvSpPr/>
              <p:nvPr/>
            </p:nvSpPr>
            <p:spPr>
              <a:xfrm>
                <a:off x="2260532" y="149165"/>
                <a:ext cx="65540" cy="24374"/>
              </a:xfrm>
              <a:custGeom>
                <a:rect b="b" l="l" r="r" t="t"/>
                <a:pathLst>
                  <a:path extrusionOk="0" h="1315" w="3536">
                    <a:moveTo>
                      <a:pt x="1788" y="1"/>
                    </a:moveTo>
                    <a:cubicBezTo>
                      <a:pt x="1096" y="1"/>
                      <a:pt x="408" y="375"/>
                      <a:pt x="51" y="1118"/>
                    </a:cubicBezTo>
                    <a:cubicBezTo>
                      <a:pt x="1" y="1220"/>
                      <a:pt x="91" y="1314"/>
                      <a:pt x="176" y="1314"/>
                    </a:cubicBezTo>
                    <a:cubicBezTo>
                      <a:pt x="214" y="1314"/>
                      <a:pt x="252" y="1295"/>
                      <a:pt x="274" y="1247"/>
                    </a:cubicBezTo>
                    <a:cubicBezTo>
                      <a:pt x="590" y="593"/>
                      <a:pt x="1190" y="258"/>
                      <a:pt x="1794" y="258"/>
                    </a:cubicBezTo>
                    <a:cubicBezTo>
                      <a:pt x="2353" y="258"/>
                      <a:pt x="2914" y="545"/>
                      <a:pt x="3254" y="1132"/>
                    </a:cubicBezTo>
                    <a:cubicBezTo>
                      <a:pt x="3278" y="1177"/>
                      <a:pt x="3317" y="1195"/>
                      <a:pt x="3356" y="1195"/>
                    </a:cubicBezTo>
                    <a:cubicBezTo>
                      <a:pt x="3444" y="1195"/>
                      <a:pt x="3536" y="1101"/>
                      <a:pt x="3476" y="1000"/>
                    </a:cubicBezTo>
                    <a:cubicBezTo>
                      <a:pt x="3092" y="332"/>
                      <a:pt x="2438" y="1"/>
                      <a:pt x="178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6"/>
              <p:cNvSpPr/>
              <p:nvPr/>
            </p:nvSpPr>
            <p:spPr>
              <a:xfrm>
                <a:off x="2253285" y="136728"/>
                <a:ext cx="80646" cy="26820"/>
              </a:xfrm>
              <a:custGeom>
                <a:rect b="b" l="l" r="r" t="t"/>
                <a:pathLst>
                  <a:path extrusionOk="0" h="1447" w="4351">
                    <a:moveTo>
                      <a:pt x="2185" y="1"/>
                    </a:moveTo>
                    <a:cubicBezTo>
                      <a:pt x="1340" y="1"/>
                      <a:pt x="500" y="414"/>
                      <a:pt x="54" y="1249"/>
                    </a:cubicBezTo>
                    <a:cubicBezTo>
                      <a:pt x="0" y="1352"/>
                      <a:pt x="91" y="1446"/>
                      <a:pt x="179" y="1446"/>
                    </a:cubicBezTo>
                    <a:cubicBezTo>
                      <a:pt x="218" y="1446"/>
                      <a:pt x="256" y="1427"/>
                      <a:pt x="280" y="1381"/>
                    </a:cubicBezTo>
                    <a:cubicBezTo>
                      <a:pt x="678" y="632"/>
                      <a:pt x="1435" y="256"/>
                      <a:pt x="2196" y="256"/>
                    </a:cubicBezTo>
                    <a:cubicBezTo>
                      <a:pt x="2914" y="256"/>
                      <a:pt x="3636" y="590"/>
                      <a:pt x="4064" y="1259"/>
                    </a:cubicBezTo>
                    <a:cubicBezTo>
                      <a:pt x="4091" y="1301"/>
                      <a:pt x="4131" y="1319"/>
                      <a:pt x="4171" y="1319"/>
                    </a:cubicBezTo>
                    <a:cubicBezTo>
                      <a:pt x="4261" y="1319"/>
                      <a:pt x="4351" y="1226"/>
                      <a:pt x="4287" y="1127"/>
                    </a:cubicBezTo>
                    <a:cubicBezTo>
                      <a:pt x="3807" y="378"/>
                      <a:pt x="2993" y="1"/>
                      <a:pt x="2185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6"/>
              <p:cNvSpPr/>
              <p:nvPr/>
            </p:nvSpPr>
            <p:spPr>
              <a:xfrm>
                <a:off x="2362604" y="148590"/>
                <a:ext cx="90988" cy="36903"/>
              </a:xfrm>
              <a:custGeom>
                <a:rect b="b" l="l" r="r" t="t"/>
                <a:pathLst>
                  <a:path extrusionOk="0" h="1991" w="4909">
                    <a:moveTo>
                      <a:pt x="0" y="1"/>
                    </a:moveTo>
                    <a:lnTo>
                      <a:pt x="0" y="1990"/>
                    </a:lnTo>
                    <a:lnTo>
                      <a:pt x="4486" y="1990"/>
                    </a:lnTo>
                    <a:lnTo>
                      <a:pt x="4486" y="1379"/>
                    </a:lnTo>
                    <a:lnTo>
                      <a:pt x="4909" y="1379"/>
                    </a:lnTo>
                    <a:lnTo>
                      <a:pt x="4909" y="616"/>
                    </a:lnTo>
                    <a:lnTo>
                      <a:pt x="4486" y="616"/>
                    </a:lnTo>
                    <a:lnTo>
                      <a:pt x="4486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6"/>
              <p:cNvSpPr/>
              <p:nvPr/>
            </p:nvSpPr>
            <p:spPr>
              <a:xfrm>
                <a:off x="2366534" y="151741"/>
                <a:ext cx="75215" cy="30675"/>
              </a:xfrm>
              <a:custGeom>
                <a:rect b="b" l="l" r="r" t="t"/>
                <a:pathLst>
                  <a:path extrusionOk="0" h="1655" w="4058">
                    <a:moveTo>
                      <a:pt x="1" y="0"/>
                    </a:moveTo>
                    <a:lnTo>
                      <a:pt x="1" y="1655"/>
                    </a:lnTo>
                    <a:lnTo>
                      <a:pt x="4058" y="1655"/>
                    </a:lnTo>
                    <a:lnTo>
                      <a:pt x="4058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6"/>
              <p:cNvSpPr/>
              <p:nvPr/>
            </p:nvSpPr>
            <p:spPr>
              <a:xfrm>
                <a:off x="2368165" y="153354"/>
                <a:ext cx="71267" cy="27450"/>
              </a:xfrm>
              <a:custGeom>
                <a:rect b="b" l="l" r="r" t="t"/>
                <a:pathLst>
                  <a:path extrusionOk="0" h="1481" w="3845">
                    <a:moveTo>
                      <a:pt x="0" y="1"/>
                    </a:moveTo>
                    <a:lnTo>
                      <a:pt x="0" y="1480"/>
                    </a:lnTo>
                    <a:lnTo>
                      <a:pt x="3845" y="1480"/>
                    </a:lnTo>
                    <a:lnTo>
                      <a:pt x="3845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6"/>
              <p:cNvSpPr/>
              <p:nvPr/>
            </p:nvSpPr>
            <p:spPr>
              <a:xfrm>
                <a:off x="1213015" y="150240"/>
                <a:ext cx="27135" cy="40833"/>
              </a:xfrm>
              <a:custGeom>
                <a:rect b="b" l="l" r="r" t="t"/>
                <a:pathLst>
                  <a:path extrusionOk="0" h="2203" w="1464">
                    <a:moveTo>
                      <a:pt x="727" y="152"/>
                    </a:moveTo>
                    <a:cubicBezTo>
                      <a:pt x="1051" y="152"/>
                      <a:pt x="1305" y="409"/>
                      <a:pt x="1305" y="722"/>
                    </a:cubicBezTo>
                    <a:cubicBezTo>
                      <a:pt x="1305" y="1043"/>
                      <a:pt x="1051" y="1297"/>
                      <a:pt x="727" y="1297"/>
                    </a:cubicBezTo>
                    <a:cubicBezTo>
                      <a:pt x="413" y="1297"/>
                      <a:pt x="156" y="1043"/>
                      <a:pt x="156" y="722"/>
                    </a:cubicBezTo>
                    <a:cubicBezTo>
                      <a:pt x="156" y="409"/>
                      <a:pt x="413" y="152"/>
                      <a:pt x="727" y="152"/>
                    </a:cubicBezTo>
                    <a:close/>
                    <a:moveTo>
                      <a:pt x="727" y="0"/>
                    </a:moveTo>
                    <a:cubicBezTo>
                      <a:pt x="328" y="0"/>
                      <a:pt x="1" y="324"/>
                      <a:pt x="1" y="722"/>
                    </a:cubicBezTo>
                    <a:cubicBezTo>
                      <a:pt x="1" y="1128"/>
                      <a:pt x="328" y="1449"/>
                      <a:pt x="727" y="1449"/>
                    </a:cubicBezTo>
                    <a:cubicBezTo>
                      <a:pt x="949" y="1449"/>
                      <a:pt x="1142" y="1358"/>
                      <a:pt x="1274" y="1209"/>
                    </a:cubicBezTo>
                    <a:lnTo>
                      <a:pt x="1274" y="1209"/>
                    </a:lnTo>
                    <a:cubicBezTo>
                      <a:pt x="1247" y="1365"/>
                      <a:pt x="1193" y="1516"/>
                      <a:pt x="1119" y="1648"/>
                    </a:cubicBezTo>
                    <a:cubicBezTo>
                      <a:pt x="984" y="1878"/>
                      <a:pt x="781" y="2037"/>
                      <a:pt x="477" y="2047"/>
                    </a:cubicBezTo>
                    <a:cubicBezTo>
                      <a:pt x="433" y="2050"/>
                      <a:pt x="399" y="2088"/>
                      <a:pt x="399" y="2131"/>
                    </a:cubicBezTo>
                    <a:cubicBezTo>
                      <a:pt x="399" y="2172"/>
                      <a:pt x="436" y="2202"/>
                      <a:pt x="480" y="2202"/>
                    </a:cubicBezTo>
                    <a:lnTo>
                      <a:pt x="483" y="2202"/>
                    </a:lnTo>
                    <a:cubicBezTo>
                      <a:pt x="845" y="2189"/>
                      <a:pt x="1102" y="1986"/>
                      <a:pt x="1253" y="1723"/>
                    </a:cubicBezTo>
                    <a:cubicBezTo>
                      <a:pt x="1403" y="1463"/>
                      <a:pt x="1463" y="1138"/>
                      <a:pt x="1463" y="844"/>
                    </a:cubicBezTo>
                    <a:cubicBezTo>
                      <a:pt x="1463" y="780"/>
                      <a:pt x="1463" y="716"/>
                      <a:pt x="1460" y="655"/>
                    </a:cubicBezTo>
                    <a:cubicBezTo>
                      <a:pt x="1456" y="652"/>
                      <a:pt x="1456" y="649"/>
                      <a:pt x="1453" y="641"/>
                    </a:cubicBezTo>
                    <a:cubicBezTo>
                      <a:pt x="1412" y="280"/>
                      <a:pt x="1105" y="0"/>
                      <a:pt x="72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6"/>
              <p:cNvSpPr/>
              <p:nvPr/>
            </p:nvSpPr>
            <p:spPr>
              <a:xfrm>
                <a:off x="1251771" y="160675"/>
                <a:ext cx="5839" cy="30397"/>
              </a:xfrm>
              <a:custGeom>
                <a:rect b="b" l="l" r="r" t="t"/>
                <a:pathLst>
                  <a:path extrusionOk="0" h="1640" w="315">
                    <a:moveTo>
                      <a:pt x="156" y="1"/>
                    </a:moveTo>
                    <a:cubicBezTo>
                      <a:pt x="68" y="1"/>
                      <a:pt x="1" y="72"/>
                      <a:pt x="1" y="159"/>
                    </a:cubicBezTo>
                    <a:cubicBezTo>
                      <a:pt x="1" y="248"/>
                      <a:pt x="68" y="318"/>
                      <a:pt x="156" y="318"/>
                    </a:cubicBezTo>
                    <a:cubicBezTo>
                      <a:pt x="244" y="318"/>
                      <a:pt x="315" y="248"/>
                      <a:pt x="315" y="159"/>
                    </a:cubicBezTo>
                    <a:cubicBezTo>
                      <a:pt x="315" y="72"/>
                      <a:pt x="244" y="1"/>
                      <a:pt x="156" y="1"/>
                    </a:cubicBezTo>
                    <a:close/>
                    <a:moveTo>
                      <a:pt x="156" y="1325"/>
                    </a:moveTo>
                    <a:cubicBezTo>
                      <a:pt x="68" y="1325"/>
                      <a:pt x="1" y="1393"/>
                      <a:pt x="1" y="1480"/>
                    </a:cubicBezTo>
                    <a:cubicBezTo>
                      <a:pt x="1" y="1572"/>
                      <a:pt x="68" y="1639"/>
                      <a:pt x="156" y="1639"/>
                    </a:cubicBezTo>
                    <a:cubicBezTo>
                      <a:pt x="244" y="1639"/>
                      <a:pt x="315" y="1572"/>
                      <a:pt x="315" y="1480"/>
                    </a:cubicBezTo>
                    <a:cubicBezTo>
                      <a:pt x="315" y="1393"/>
                      <a:pt x="244" y="1325"/>
                      <a:pt x="156" y="1325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6"/>
              <p:cNvSpPr/>
              <p:nvPr/>
            </p:nvSpPr>
            <p:spPr>
              <a:xfrm>
                <a:off x="1264227" y="150240"/>
                <a:ext cx="24188" cy="40833"/>
              </a:xfrm>
              <a:custGeom>
                <a:rect b="b" l="l" r="r" t="t"/>
                <a:pathLst>
                  <a:path extrusionOk="0" h="2203" w="1305">
                    <a:moveTo>
                      <a:pt x="200" y="0"/>
                    </a:moveTo>
                    <a:cubicBezTo>
                      <a:pt x="183" y="0"/>
                      <a:pt x="163" y="7"/>
                      <a:pt x="149" y="16"/>
                    </a:cubicBezTo>
                    <a:cubicBezTo>
                      <a:pt x="132" y="30"/>
                      <a:pt x="119" y="50"/>
                      <a:pt x="119" y="74"/>
                    </a:cubicBezTo>
                    <a:lnTo>
                      <a:pt x="11" y="962"/>
                    </a:lnTo>
                    <a:cubicBezTo>
                      <a:pt x="11" y="969"/>
                      <a:pt x="7" y="976"/>
                      <a:pt x="7" y="976"/>
                    </a:cubicBezTo>
                    <a:cubicBezTo>
                      <a:pt x="7" y="986"/>
                      <a:pt x="7" y="996"/>
                      <a:pt x="11" y="1003"/>
                    </a:cubicBezTo>
                    <a:cubicBezTo>
                      <a:pt x="11" y="1006"/>
                      <a:pt x="11" y="1009"/>
                      <a:pt x="15" y="1013"/>
                    </a:cubicBezTo>
                    <a:lnTo>
                      <a:pt x="15" y="1017"/>
                    </a:lnTo>
                    <a:cubicBezTo>
                      <a:pt x="18" y="1023"/>
                      <a:pt x="24" y="1034"/>
                      <a:pt x="35" y="1040"/>
                    </a:cubicBezTo>
                    <a:cubicBezTo>
                      <a:pt x="48" y="1055"/>
                      <a:pt x="68" y="1063"/>
                      <a:pt x="87" y="1063"/>
                    </a:cubicBezTo>
                    <a:cubicBezTo>
                      <a:pt x="107" y="1063"/>
                      <a:pt x="127" y="1055"/>
                      <a:pt x="143" y="1040"/>
                    </a:cubicBezTo>
                    <a:cubicBezTo>
                      <a:pt x="261" y="925"/>
                      <a:pt x="409" y="868"/>
                      <a:pt x="562" y="868"/>
                    </a:cubicBezTo>
                    <a:cubicBezTo>
                      <a:pt x="714" y="868"/>
                      <a:pt x="866" y="925"/>
                      <a:pt x="977" y="1037"/>
                    </a:cubicBezTo>
                    <a:cubicBezTo>
                      <a:pt x="1092" y="1151"/>
                      <a:pt x="1150" y="1300"/>
                      <a:pt x="1150" y="1455"/>
                    </a:cubicBezTo>
                    <a:cubicBezTo>
                      <a:pt x="1150" y="1608"/>
                      <a:pt x="1092" y="1756"/>
                      <a:pt x="977" y="1871"/>
                    </a:cubicBezTo>
                    <a:cubicBezTo>
                      <a:pt x="859" y="1990"/>
                      <a:pt x="710" y="2043"/>
                      <a:pt x="558" y="2043"/>
                    </a:cubicBezTo>
                    <a:cubicBezTo>
                      <a:pt x="409" y="2043"/>
                      <a:pt x="261" y="1990"/>
                      <a:pt x="143" y="1874"/>
                    </a:cubicBezTo>
                    <a:cubicBezTo>
                      <a:pt x="127" y="1859"/>
                      <a:pt x="107" y="1852"/>
                      <a:pt x="87" y="1852"/>
                    </a:cubicBezTo>
                    <a:cubicBezTo>
                      <a:pt x="67" y="1852"/>
                      <a:pt x="46" y="1859"/>
                      <a:pt x="31" y="1874"/>
                    </a:cubicBezTo>
                    <a:cubicBezTo>
                      <a:pt x="1" y="1905"/>
                      <a:pt x="1" y="1952"/>
                      <a:pt x="31" y="1986"/>
                    </a:cubicBezTo>
                    <a:cubicBezTo>
                      <a:pt x="177" y="2131"/>
                      <a:pt x="366" y="2202"/>
                      <a:pt x="558" y="2202"/>
                    </a:cubicBezTo>
                    <a:cubicBezTo>
                      <a:pt x="748" y="2202"/>
                      <a:pt x="943" y="2128"/>
                      <a:pt x="1089" y="1986"/>
                    </a:cubicBezTo>
                    <a:cubicBezTo>
                      <a:pt x="1237" y="1840"/>
                      <a:pt x="1305" y="1645"/>
                      <a:pt x="1305" y="1455"/>
                    </a:cubicBezTo>
                    <a:cubicBezTo>
                      <a:pt x="1305" y="1260"/>
                      <a:pt x="1237" y="1070"/>
                      <a:pt x="1089" y="928"/>
                    </a:cubicBezTo>
                    <a:cubicBezTo>
                      <a:pt x="943" y="780"/>
                      <a:pt x="754" y="709"/>
                      <a:pt x="562" y="709"/>
                    </a:cubicBezTo>
                    <a:cubicBezTo>
                      <a:pt x="430" y="709"/>
                      <a:pt x="302" y="746"/>
                      <a:pt x="187" y="811"/>
                    </a:cubicBezTo>
                    <a:lnTo>
                      <a:pt x="268" y="155"/>
                    </a:lnTo>
                    <a:lnTo>
                      <a:pt x="1227" y="155"/>
                    </a:lnTo>
                    <a:cubicBezTo>
                      <a:pt x="1271" y="155"/>
                      <a:pt x="1305" y="125"/>
                      <a:pt x="1305" y="77"/>
                    </a:cubicBezTo>
                    <a:cubicBezTo>
                      <a:pt x="1305" y="33"/>
                      <a:pt x="1271" y="0"/>
                      <a:pt x="122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6"/>
              <p:cNvSpPr/>
              <p:nvPr/>
            </p:nvSpPr>
            <p:spPr>
              <a:xfrm>
                <a:off x="1299870" y="150240"/>
                <a:ext cx="28303" cy="40833"/>
              </a:xfrm>
              <a:custGeom>
                <a:rect b="b" l="l" r="r" t="t"/>
                <a:pathLst>
                  <a:path extrusionOk="0" h="2203" w="1527">
                    <a:moveTo>
                      <a:pt x="760" y="152"/>
                    </a:moveTo>
                    <a:cubicBezTo>
                      <a:pt x="919" y="152"/>
                      <a:pt x="1067" y="243"/>
                      <a:pt x="1182" y="418"/>
                    </a:cubicBezTo>
                    <a:cubicBezTo>
                      <a:pt x="1297" y="588"/>
                      <a:pt x="1371" y="831"/>
                      <a:pt x="1371" y="1101"/>
                    </a:cubicBezTo>
                    <a:cubicBezTo>
                      <a:pt x="1371" y="1371"/>
                      <a:pt x="1297" y="1614"/>
                      <a:pt x="1182" y="1784"/>
                    </a:cubicBezTo>
                    <a:cubicBezTo>
                      <a:pt x="1067" y="1952"/>
                      <a:pt x="919" y="2047"/>
                      <a:pt x="760" y="2047"/>
                    </a:cubicBezTo>
                    <a:cubicBezTo>
                      <a:pt x="605" y="2047"/>
                      <a:pt x="453" y="1952"/>
                      <a:pt x="337" y="1784"/>
                    </a:cubicBezTo>
                    <a:cubicBezTo>
                      <a:pt x="226" y="1614"/>
                      <a:pt x="152" y="1371"/>
                      <a:pt x="152" y="1101"/>
                    </a:cubicBezTo>
                    <a:cubicBezTo>
                      <a:pt x="152" y="831"/>
                      <a:pt x="226" y="588"/>
                      <a:pt x="337" y="418"/>
                    </a:cubicBezTo>
                    <a:cubicBezTo>
                      <a:pt x="453" y="243"/>
                      <a:pt x="605" y="152"/>
                      <a:pt x="760" y="152"/>
                    </a:cubicBezTo>
                    <a:close/>
                    <a:moveTo>
                      <a:pt x="760" y="0"/>
                    </a:moveTo>
                    <a:cubicBezTo>
                      <a:pt x="537" y="0"/>
                      <a:pt x="345" y="135"/>
                      <a:pt x="209" y="331"/>
                    </a:cubicBezTo>
                    <a:cubicBezTo>
                      <a:pt x="74" y="534"/>
                      <a:pt x="0" y="803"/>
                      <a:pt x="0" y="1101"/>
                    </a:cubicBezTo>
                    <a:cubicBezTo>
                      <a:pt x="0" y="1395"/>
                      <a:pt x="74" y="1669"/>
                      <a:pt x="209" y="1868"/>
                    </a:cubicBezTo>
                    <a:cubicBezTo>
                      <a:pt x="345" y="2067"/>
                      <a:pt x="537" y="2202"/>
                      <a:pt x="760" y="2202"/>
                    </a:cubicBezTo>
                    <a:cubicBezTo>
                      <a:pt x="983" y="2202"/>
                      <a:pt x="1176" y="2067"/>
                      <a:pt x="1310" y="1868"/>
                    </a:cubicBezTo>
                    <a:cubicBezTo>
                      <a:pt x="1446" y="1669"/>
                      <a:pt x="1527" y="1395"/>
                      <a:pt x="1527" y="1101"/>
                    </a:cubicBezTo>
                    <a:cubicBezTo>
                      <a:pt x="1527" y="803"/>
                      <a:pt x="1446" y="534"/>
                      <a:pt x="1310" y="331"/>
                    </a:cubicBezTo>
                    <a:cubicBezTo>
                      <a:pt x="1176" y="135"/>
                      <a:pt x="983" y="0"/>
                      <a:pt x="76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2" name="Google Shape;1752;p36"/>
          <p:cNvSpPr/>
          <p:nvPr/>
        </p:nvSpPr>
        <p:spPr>
          <a:xfrm>
            <a:off x="4062579" y="1049618"/>
            <a:ext cx="964800" cy="170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6"/>
          <p:cNvSpPr/>
          <p:nvPr/>
        </p:nvSpPr>
        <p:spPr>
          <a:xfrm>
            <a:off x="4027947" y="884300"/>
            <a:ext cx="1020054" cy="2034046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4" name="Google Shape;1754;p36"/>
          <p:cNvGrpSpPr/>
          <p:nvPr/>
        </p:nvGrpSpPr>
        <p:grpSpPr>
          <a:xfrm>
            <a:off x="4039132" y="1079833"/>
            <a:ext cx="1076929" cy="1666891"/>
            <a:chOff x="6434806" y="1623694"/>
            <a:chExt cx="1550653" cy="2400131"/>
          </a:xfrm>
        </p:grpSpPr>
        <p:grpSp>
          <p:nvGrpSpPr>
            <p:cNvPr id="1755" name="Google Shape;1755;p36"/>
            <p:cNvGrpSpPr/>
            <p:nvPr/>
          </p:nvGrpSpPr>
          <p:grpSpPr>
            <a:xfrm>
              <a:off x="6434806" y="1688500"/>
              <a:ext cx="1550653" cy="2335325"/>
              <a:chOff x="6434806" y="1688500"/>
              <a:chExt cx="1550653" cy="2335325"/>
            </a:xfrm>
          </p:grpSpPr>
          <p:sp>
            <p:nvSpPr>
              <p:cNvPr id="1756" name="Google Shape;1756;p36"/>
              <p:cNvSpPr/>
              <p:nvPr/>
            </p:nvSpPr>
            <p:spPr>
              <a:xfrm>
                <a:off x="6479626" y="2797422"/>
                <a:ext cx="1091501" cy="1223956"/>
              </a:xfrm>
              <a:custGeom>
                <a:rect b="b" l="l" r="r" t="t"/>
                <a:pathLst>
                  <a:path extrusionOk="0" h="41564" w="37066">
                    <a:moveTo>
                      <a:pt x="33212" y="1"/>
                    </a:moveTo>
                    <a:lnTo>
                      <a:pt x="22705" y="4697"/>
                    </a:lnTo>
                    <a:lnTo>
                      <a:pt x="20593" y="5640"/>
                    </a:lnTo>
                    <a:cubicBezTo>
                      <a:pt x="19952" y="5568"/>
                      <a:pt x="19263" y="5534"/>
                      <a:pt x="18519" y="5534"/>
                    </a:cubicBezTo>
                    <a:lnTo>
                      <a:pt x="18119" y="8691"/>
                    </a:lnTo>
                    <a:cubicBezTo>
                      <a:pt x="17918" y="10268"/>
                      <a:pt x="16619" y="11144"/>
                      <a:pt x="15313" y="11144"/>
                    </a:cubicBezTo>
                    <a:cubicBezTo>
                      <a:pt x="14318" y="11144"/>
                      <a:pt x="13318" y="10635"/>
                      <a:pt x="12798" y="9541"/>
                    </a:cubicBezTo>
                    <a:lnTo>
                      <a:pt x="10895" y="5534"/>
                    </a:lnTo>
                    <a:lnTo>
                      <a:pt x="7409" y="5534"/>
                    </a:lnTo>
                    <a:cubicBezTo>
                      <a:pt x="4559" y="5534"/>
                      <a:pt x="2187" y="7577"/>
                      <a:pt x="1676" y="10278"/>
                    </a:cubicBezTo>
                    <a:lnTo>
                      <a:pt x="0" y="18612"/>
                    </a:lnTo>
                    <a:lnTo>
                      <a:pt x="0" y="24142"/>
                    </a:lnTo>
                    <a:lnTo>
                      <a:pt x="1574" y="23980"/>
                    </a:lnTo>
                    <a:lnTo>
                      <a:pt x="1574" y="41471"/>
                    </a:lnTo>
                    <a:lnTo>
                      <a:pt x="26288" y="41564"/>
                    </a:lnTo>
                    <a:lnTo>
                      <a:pt x="27199" y="26562"/>
                    </a:lnTo>
                    <a:lnTo>
                      <a:pt x="28591" y="24597"/>
                    </a:lnTo>
                    <a:cubicBezTo>
                      <a:pt x="29623" y="23144"/>
                      <a:pt x="29849" y="21273"/>
                      <a:pt x="29198" y="19616"/>
                    </a:cubicBezTo>
                    <a:lnTo>
                      <a:pt x="26716" y="13298"/>
                    </a:lnTo>
                    <a:lnTo>
                      <a:pt x="30193" y="11762"/>
                    </a:lnTo>
                    <a:lnTo>
                      <a:pt x="37066" y="8725"/>
                    </a:lnTo>
                    <a:lnTo>
                      <a:pt x="33212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6"/>
              <p:cNvSpPr/>
              <p:nvPr/>
            </p:nvSpPr>
            <p:spPr>
              <a:xfrm>
                <a:off x="6480421" y="3452420"/>
                <a:ext cx="253631" cy="567777"/>
              </a:xfrm>
              <a:custGeom>
                <a:rect b="b" l="l" r="r" t="t"/>
                <a:pathLst>
                  <a:path extrusionOk="0" h="19281" w="8613">
                    <a:moveTo>
                      <a:pt x="8581" y="1"/>
                    </a:moveTo>
                    <a:lnTo>
                      <a:pt x="8530" y="7"/>
                    </a:lnTo>
                    <a:lnTo>
                      <a:pt x="1" y="885"/>
                    </a:lnTo>
                    <a:lnTo>
                      <a:pt x="1" y="19126"/>
                    </a:lnTo>
                    <a:cubicBezTo>
                      <a:pt x="32" y="19178"/>
                      <a:pt x="62" y="19229"/>
                      <a:pt x="97" y="19280"/>
                    </a:cubicBezTo>
                    <a:lnTo>
                      <a:pt x="7879" y="19280"/>
                    </a:lnTo>
                    <a:cubicBezTo>
                      <a:pt x="8345" y="18417"/>
                      <a:pt x="8612" y="17381"/>
                      <a:pt x="8612" y="16271"/>
                    </a:cubicBezTo>
                    <a:lnTo>
                      <a:pt x="8581" y="1"/>
                    </a:lnTo>
                    <a:close/>
                  </a:path>
                </a:pathLst>
              </a:custGeom>
              <a:solidFill>
                <a:srgbClr val="FCD0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6"/>
              <p:cNvSpPr/>
              <p:nvPr/>
            </p:nvSpPr>
            <p:spPr>
              <a:xfrm>
                <a:off x="6434806" y="2210601"/>
                <a:ext cx="811072" cy="824589"/>
              </a:xfrm>
              <a:custGeom>
                <a:rect b="b" l="l" r="r" t="t"/>
                <a:pathLst>
                  <a:path extrusionOk="0" h="28002" w="27543">
                    <a:moveTo>
                      <a:pt x="13315" y="1"/>
                    </a:moveTo>
                    <a:cubicBezTo>
                      <a:pt x="9619" y="1"/>
                      <a:pt x="6603" y="2911"/>
                      <a:pt x="6431" y="6566"/>
                    </a:cubicBezTo>
                    <a:cubicBezTo>
                      <a:pt x="5924" y="6881"/>
                      <a:pt x="5372" y="7172"/>
                      <a:pt x="4772" y="7457"/>
                    </a:cubicBezTo>
                    <a:lnTo>
                      <a:pt x="4508" y="7583"/>
                    </a:lnTo>
                    <a:cubicBezTo>
                      <a:pt x="926" y="9287"/>
                      <a:pt x="0" y="13545"/>
                      <a:pt x="1711" y="15986"/>
                    </a:cubicBezTo>
                    <a:lnTo>
                      <a:pt x="2201" y="16695"/>
                    </a:lnTo>
                    <a:cubicBezTo>
                      <a:pt x="2276" y="16806"/>
                      <a:pt x="2358" y="16912"/>
                      <a:pt x="2441" y="17015"/>
                    </a:cubicBezTo>
                    <a:cubicBezTo>
                      <a:pt x="2746" y="17395"/>
                      <a:pt x="2831" y="17855"/>
                      <a:pt x="2657" y="18273"/>
                    </a:cubicBezTo>
                    <a:cubicBezTo>
                      <a:pt x="2338" y="19048"/>
                      <a:pt x="2170" y="19894"/>
                      <a:pt x="2208" y="20799"/>
                    </a:cubicBezTo>
                    <a:cubicBezTo>
                      <a:pt x="2342" y="24162"/>
                      <a:pt x="5310" y="27159"/>
                      <a:pt x="9219" y="27848"/>
                    </a:cubicBezTo>
                    <a:cubicBezTo>
                      <a:pt x="9807" y="27951"/>
                      <a:pt x="10390" y="28001"/>
                      <a:pt x="10960" y="28001"/>
                    </a:cubicBezTo>
                    <a:cubicBezTo>
                      <a:pt x="13016" y="28001"/>
                      <a:pt x="14909" y="27356"/>
                      <a:pt x="16342" y="26264"/>
                    </a:cubicBezTo>
                    <a:cubicBezTo>
                      <a:pt x="18530" y="24598"/>
                      <a:pt x="21008" y="23230"/>
                      <a:pt x="23535" y="21948"/>
                    </a:cubicBezTo>
                    <a:cubicBezTo>
                      <a:pt x="25598" y="20899"/>
                      <a:pt x="27069" y="19075"/>
                      <a:pt x="27350" y="16853"/>
                    </a:cubicBezTo>
                    <a:cubicBezTo>
                      <a:pt x="27542" y="15342"/>
                      <a:pt x="27152" y="13874"/>
                      <a:pt x="26342" y="12606"/>
                    </a:cubicBezTo>
                    <a:cubicBezTo>
                      <a:pt x="26164" y="12277"/>
                      <a:pt x="25992" y="11979"/>
                      <a:pt x="25835" y="11711"/>
                    </a:cubicBezTo>
                    <a:cubicBezTo>
                      <a:pt x="25276" y="10786"/>
                      <a:pt x="24443" y="9781"/>
                      <a:pt x="24663" y="8784"/>
                    </a:cubicBezTo>
                    <a:cubicBezTo>
                      <a:pt x="24957" y="7436"/>
                      <a:pt x="24433" y="5993"/>
                      <a:pt x="23559" y="4797"/>
                    </a:cubicBezTo>
                    <a:cubicBezTo>
                      <a:pt x="22674" y="2016"/>
                      <a:pt x="20068" y="1"/>
                      <a:pt x="16994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6"/>
              <p:cNvSpPr/>
              <p:nvPr/>
            </p:nvSpPr>
            <p:spPr>
              <a:xfrm>
                <a:off x="6656401" y="2346680"/>
                <a:ext cx="492568" cy="832186"/>
              </a:xfrm>
              <a:custGeom>
                <a:rect b="b" l="l" r="r" t="t"/>
                <a:pathLst>
                  <a:path extrusionOk="0" h="28260" w="16727">
                    <a:moveTo>
                      <a:pt x="13685" y="0"/>
                    </a:moveTo>
                    <a:cubicBezTo>
                      <a:pt x="13250" y="2345"/>
                      <a:pt x="11419" y="4299"/>
                      <a:pt x="8934" y="4763"/>
                    </a:cubicBezTo>
                    <a:lnTo>
                      <a:pt x="2711" y="5928"/>
                    </a:lnTo>
                    <a:lnTo>
                      <a:pt x="2958" y="7255"/>
                    </a:lnTo>
                    <a:lnTo>
                      <a:pt x="2266" y="7385"/>
                    </a:lnTo>
                    <a:cubicBezTo>
                      <a:pt x="905" y="7639"/>
                      <a:pt x="0" y="8962"/>
                      <a:pt x="254" y="10323"/>
                    </a:cubicBezTo>
                    <a:cubicBezTo>
                      <a:pt x="481" y="11529"/>
                      <a:pt x="1546" y="12378"/>
                      <a:pt x="2732" y="12378"/>
                    </a:cubicBezTo>
                    <a:cubicBezTo>
                      <a:pt x="2884" y="12378"/>
                      <a:pt x="3038" y="12364"/>
                      <a:pt x="3192" y="12335"/>
                    </a:cubicBezTo>
                    <a:lnTo>
                      <a:pt x="3932" y="12195"/>
                    </a:lnTo>
                    <a:cubicBezTo>
                      <a:pt x="4206" y="13076"/>
                      <a:pt x="4659" y="13861"/>
                      <a:pt x="5241" y="14522"/>
                    </a:cubicBezTo>
                    <a:lnTo>
                      <a:pt x="5241" y="22668"/>
                    </a:lnTo>
                    <a:cubicBezTo>
                      <a:pt x="5241" y="23824"/>
                      <a:pt x="6167" y="27457"/>
                      <a:pt x="7319" y="27457"/>
                    </a:cubicBezTo>
                    <a:lnTo>
                      <a:pt x="10206" y="28259"/>
                    </a:lnTo>
                    <a:cubicBezTo>
                      <a:pt x="11358" y="28259"/>
                      <a:pt x="12427" y="23824"/>
                      <a:pt x="12427" y="22668"/>
                    </a:cubicBezTo>
                    <a:lnTo>
                      <a:pt x="12427" y="16271"/>
                    </a:lnTo>
                    <a:cubicBezTo>
                      <a:pt x="13791" y="15740"/>
                      <a:pt x="14902" y="14773"/>
                      <a:pt x="15622" y="13566"/>
                    </a:cubicBezTo>
                    <a:cubicBezTo>
                      <a:pt x="16400" y="12264"/>
                      <a:pt x="16726" y="10683"/>
                      <a:pt x="16424" y="9075"/>
                    </a:cubicBezTo>
                    <a:lnTo>
                      <a:pt x="15331" y="3234"/>
                    </a:lnTo>
                    <a:cubicBezTo>
                      <a:pt x="15094" y="1972"/>
                      <a:pt x="14505" y="868"/>
                      <a:pt x="13685" y="0"/>
                    </a:cubicBezTo>
                    <a:close/>
                  </a:path>
                </a:pathLst>
              </a:custGeom>
              <a:solidFill>
                <a:srgbClr val="FCD0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6"/>
              <p:cNvSpPr/>
              <p:nvPr/>
            </p:nvSpPr>
            <p:spPr>
              <a:xfrm>
                <a:off x="6754757" y="2702941"/>
                <a:ext cx="361704" cy="199625"/>
              </a:xfrm>
              <a:custGeom>
                <a:rect b="b" l="l" r="r" t="t"/>
                <a:pathLst>
                  <a:path extrusionOk="0" h="6779" w="12283">
                    <a:moveTo>
                      <a:pt x="430" y="0"/>
                    </a:moveTo>
                    <a:cubicBezTo>
                      <a:pt x="252" y="0"/>
                      <a:pt x="1" y="149"/>
                      <a:pt x="13" y="207"/>
                    </a:cubicBezTo>
                    <a:cubicBezTo>
                      <a:pt x="314" y="1519"/>
                      <a:pt x="996" y="2655"/>
                      <a:pt x="1919" y="3518"/>
                    </a:cubicBezTo>
                    <a:cubicBezTo>
                      <a:pt x="2086" y="5338"/>
                      <a:pt x="3629" y="6778"/>
                      <a:pt x="5494" y="6778"/>
                    </a:cubicBezTo>
                    <a:cubicBezTo>
                      <a:pt x="6872" y="6778"/>
                      <a:pt x="8076" y="5990"/>
                      <a:pt x="8679" y="4841"/>
                    </a:cubicBezTo>
                    <a:cubicBezTo>
                      <a:pt x="10308" y="4224"/>
                      <a:pt x="11583" y="2990"/>
                      <a:pt x="12282" y="1468"/>
                    </a:cubicBezTo>
                    <a:lnTo>
                      <a:pt x="12282" y="1468"/>
                    </a:lnTo>
                    <a:cubicBezTo>
                      <a:pt x="11367" y="3000"/>
                      <a:pt x="9825" y="4149"/>
                      <a:pt x="7932" y="4502"/>
                    </a:cubicBezTo>
                    <a:cubicBezTo>
                      <a:pt x="7530" y="4577"/>
                      <a:pt x="7129" y="4614"/>
                      <a:pt x="6734" y="4614"/>
                    </a:cubicBezTo>
                    <a:cubicBezTo>
                      <a:pt x="3942" y="4614"/>
                      <a:pt x="1433" y="2791"/>
                      <a:pt x="592" y="100"/>
                    </a:cubicBezTo>
                    <a:cubicBezTo>
                      <a:pt x="569" y="27"/>
                      <a:pt x="506" y="0"/>
                      <a:pt x="430" y="0"/>
                    </a:cubicBez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6"/>
              <p:cNvSpPr/>
              <p:nvPr/>
            </p:nvSpPr>
            <p:spPr>
              <a:xfrm>
                <a:off x="6683523" y="2680443"/>
                <a:ext cx="98178" cy="95940"/>
              </a:xfrm>
              <a:custGeom>
                <a:rect b="b" l="l" r="r" t="t"/>
                <a:pathLst>
                  <a:path extrusionOk="0" h="3258" w="3334">
                    <a:moveTo>
                      <a:pt x="1655" y="1"/>
                    </a:moveTo>
                    <a:cubicBezTo>
                      <a:pt x="1622" y="1"/>
                      <a:pt x="1588" y="2"/>
                      <a:pt x="1554" y="4"/>
                    </a:cubicBezTo>
                    <a:cubicBezTo>
                      <a:pt x="1486" y="7"/>
                      <a:pt x="1434" y="66"/>
                      <a:pt x="1437" y="134"/>
                    </a:cubicBezTo>
                    <a:cubicBezTo>
                      <a:pt x="1441" y="200"/>
                      <a:pt x="1499" y="251"/>
                      <a:pt x="1562" y="251"/>
                    </a:cubicBezTo>
                    <a:cubicBezTo>
                      <a:pt x="1564" y="251"/>
                      <a:pt x="1566" y="251"/>
                      <a:pt x="1568" y="251"/>
                    </a:cubicBezTo>
                    <a:cubicBezTo>
                      <a:pt x="1598" y="249"/>
                      <a:pt x="1627" y="248"/>
                      <a:pt x="1657" y="248"/>
                    </a:cubicBezTo>
                    <a:cubicBezTo>
                      <a:pt x="2379" y="248"/>
                      <a:pt x="2985" y="815"/>
                      <a:pt x="3032" y="1547"/>
                    </a:cubicBezTo>
                    <a:cubicBezTo>
                      <a:pt x="3076" y="2308"/>
                      <a:pt x="2494" y="2962"/>
                      <a:pt x="1736" y="3007"/>
                    </a:cubicBezTo>
                    <a:cubicBezTo>
                      <a:pt x="1709" y="3009"/>
                      <a:pt x="1681" y="3010"/>
                      <a:pt x="1654" y="3010"/>
                    </a:cubicBezTo>
                    <a:cubicBezTo>
                      <a:pt x="928" y="3010"/>
                      <a:pt x="315" y="2445"/>
                      <a:pt x="272" y="1711"/>
                    </a:cubicBezTo>
                    <a:cubicBezTo>
                      <a:pt x="252" y="1392"/>
                      <a:pt x="347" y="1074"/>
                      <a:pt x="536" y="816"/>
                    </a:cubicBezTo>
                    <a:cubicBezTo>
                      <a:pt x="573" y="761"/>
                      <a:pt x="564" y="683"/>
                      <a:pt x="508" y="642"/>
                    </a:cubicBezTo>
                    <a:cubicBezTo>
                      <a:pt x="487" y="625"/>
                      <a:pt x="461" y="618"/>
                      <a:pt x="436" y="618"/>
                    </a:cubicBezTo>
                    <a:cubicBezTo>
                      <a:pt x="397" y="618"/>
                      <a:pt x="359" y="636"/>
                      <a:pt x="334" y="669"/>
                    </a:cubicBezTo>
                    <a:cubicBezTo>
                      <a:pt x="111" y="974"/>
                      <a:pt x="1" y="1351"/>
                      <a:pt x="26" y="1728"/>
                    </a:cubicBezTo>
                    <a:cubicBezTo>
                      <a:pt x="53" y="2160"/>
                      <a:pt x="244" y="2561"/>
                      <a:pt x="570" y="2849"/>
                    </a:cubicBezTo>
                    <a:cubicBezTo>
                      <a:pt x="872" y="3113"/>
                      <a:pt x="1252" y="3257"/>
                      <a:pt x="1650" y="3257"/>
                    </a:cubicBezTo>
                    <a:cubicBezTo>
                      <a:pt x="1681" y="3257"/>
                      <a:pt x="1715" y="3257"/>
                      <a:pt x="1749" y="3254"/>
                    </a:cubicBezTo>
                    <a:cubicBezTo>
                      <a:pt x="2648" y="3202"/>
                      <a:pt x="3333" y="2427"/>
                      <a:pt x="3279" y="1529"/>
                    </a:cubicBezTo>
                    <a:cubicBezTo>
                      <a:pt x="3226" y="668"/>
                      <a:pt x="2510" y="1"/>
                      <a:pt x="1655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6"/>
              <p:cNvSpPr/>
              <p:nvPr/>
            </p:nvSpPr>
            <p:spPr>
              <a:xfrm>
                <a:off x="7043022" y="2102910"/>
                <a:ext cx="942438" cy="942173"/>
              </a:xfrm>
              <a:custGeom>
                <a:rect b="b" l="l" r="r" t="t"/>
                <a:pathLst>
                  <a:path extrusionOk="0" h="31995" w="32004">
                    <a:moveTo>
                      <a:pt x="3080" y="1"/>
                    </a:moveTo>
                    <a:cubicBezTo>
                      <a:pt x="2826" y="1"/>
                      <a:pt x="2572" y="101"/>
                      <a:pt x="2384" y="302"/>
                    </a:cubicBezTo>
                    <a:cubicBezTo>
                      <a:pt x="1948" y="761"/>
                      <a:pt x="1962" y="1481"/>
                      <a:pt x="2411" y="1923"/>
                    </a:cubicBezTo>
                    <a:lnTo>
                      <a:pt x="5044" y="4504"/>
                    </a:lnTo>
                    <a:cubicBezTo>
                      <a:pt x="5044" y="4504"/>
                      <a:pt x="2067" y="2561"/>
                      <a:pt x="938" y="2561"/>
                    </a:cubicBezTo>
                    <a:cubicBezTo>
                      <a:pt x="765" y="2561"/>
                      <a:pt x="635" y="2606"/>
                      <a:pt x="566" y="2712"/>
                    </a:cubicBezTo>
                    <a:cubicBezTo>
                      <a:pt x="237" y="3212"/>
                      <a:pt x="1" y="3925"/>
                      <a:pt x="2006" y="5005"/>
                    </a:cubicBezTo>
                    <a:cubicBezTo>
                      <a:pt x="4012" y="6088"/>
                      <a:pt x="6014" y="7172"/>
                      <a:pt x="6014" y="7172"/>
                    </a:cubicBezTo>
                    <a:lnTo>
                      <a:pt x="5949" y="7740"/>
                    </a:lnTo>
                    <a:cubicBezTo>
                      <a:pt x="5852" y="8587"/>
                      <a:pt x="6460" y="9352"/>
                      <a:pt x="7306" y="9448"/>
                    </a:cubicBezTo>
                    <a:lnTo>
                      <a:pt x="9589" y="10648"/>
                    </a:lnTo>
                    <a:lnTo>
                      <a:pt x="12308" y="13675"/>
                    </a:lnTo>
                    <a:lnTo>
                      <a:pt x="18626" y="21241"/>
                    </a:lnTo>
                    <a:lnTo>
                      <a:pt x="14080" y="23270"/>
                    </a:lnTo>
                    <a:lnTo>
                      <a:pt x="17934" y="31995"/>
                    </a:lnTo>
                    <a:lnTo>
                      <a:pt x="28009" y="27542"/>
                    </a:lnTo>
                    <a:cubicBezTo>
                      <a:pt x="28863" y="27165"/>
                      <a:pt x="29562" y="26578"/>
                      <a:pt x="30076" y="25872"/>
                    </a:cubicBezTo>
                    <a:cubicBezTo>
                      <a:pt x="30103" y="25841"/>
                      <a:pt x="30131" y="25817"/>
                      <a:pt x="30159" y="25787"/>
                    </a:cubicBezTo>
                    <a:cubicBezTo>
                      <a:pt x="32003" y="23599"/>
                      <a:pt x="31677" y="20319"/>
                      <a:pt x="29435" y="18542"/>
                    </a:cubicBezTo>
                    <a:lnTo>
                      <a:pt x="13707" y="6332"/>
                    </a:lnTo>
                    <a:lnTo>
                      <a:pt x="10371" y="2503"/>
                    </a:lnTo>
                    <a:cubicBezTo>
                      <a:pt x="10140" y="2180"/>
                      <a:pt x="9872" y="2067"/>
                      <a:pt x="9574" y="2067"/>
                    </a:cubicBezTo>
                    <a:cubicBezTo>
                      <a:pt x="9096" y="2067"/>
                      <a:pt x="8540" y="2358"/>
                      <a:pt x="7927" y="2540"/>
                    </a:cubicBezTo>
                    <a:lnTo>
                      <a:pt x="7835" y="2506"/>
                    </a:lnTo>
                    <a:cubicBezTo>
                      <a:pt x="7704" y="2455"/>
                      <a:pt x="7569" y="2430"/>
                      <a:pt x="7436" y="2430"/>
                    </a:cubicBezTo>
                    <a:cubicBezTo>
                      <a:pt x="7059" y="2430"/>
                      <a:pt x="6698" y="2626"/>
                      <a:pt x="6498" y="2968"/>
                    </a:cubicBezTo>
                    <a:lnTo>
                      <a:pt x="3751" y="274"/>
                    </a:lnTo>
                    <a:cubicBezTo>
                      <a:pt x="3564" y="92"/>
                      <a:pt x="3322" y="1"/>
                      <a:pt x="3080" y="1"/>
                    </a:cubicBezTo>
                    <a:close/>
                  </a:path>
                </a:pathLst>
              </a:custGeom>
              <a:solidFill>
                <a:srgbClr val="FCD0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6"/>
              <p:cNvSpPr/>
              <p:nvPr/>
            </p:nvSpPr>
            <p:spPr>
              <a:xfrm>
                <a:off x="7493485" y="2728001"/>
                <a:ext cx="293091" cy="221887"/>
              </a:xfrm>
              <a:custGeom>
                <a:rect b="b" l="l" r="r" t="t"/>
                <a:pathLst>
                  <a:path extrusionOk="0" h="7535" w="9953">
                    <a:moveTo>
                      <a:pt x="3319" y="0"/>
                    </a:moveTo>
                    <a:cubicBezTo>
                      <a:pt x="1766" y="685"/>
                      <a:pt x="1553" y="816"/>
                      <a:pt x="1" y="1502"/>
                    </a:cubicBezTo>
                    <a:lnTo>
                      <a:pt x="9952" y="7535"/>
                    </a:lnTo>
                    <a:cubicBezTo>
                      <a:pt x="9952" y="7535"/>
                      <a:pt x="4810" y="2287"/>
                      <a:pt x="3319" y="0"/>
                    </a:cubicBez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6"/>
              <p:cNvSpPr/>
              <p:nvPr/>
            </p:nvSpPr>
            <p:spPr>
              <a:xfrm>
                <a:off x="7277492" y="2177590"/>
                <a:ext cx="31214" cy="44849"/>
              </a:xfrm>
              <a:custGeom>
                <a:rect b="b" l="l" r="r" t="t"/>
                <a:pathLst>
                  <a:path extrusionOk="0" h="1523" w="1060">
                    <a:moveTo>
                      <a:pt x="140" y="1"/>
                    </a:moveTo>
                    <a:cubicBezTo>
                      <a:pt x="94" y="1"/>
                      <a:pt x="51" y="26"/>
                      <a:pt x="32" y="69"/>
                    </a:cubicBezTo>
                    <a:cubicBezTo>
                      <a:pt x="0" y="131"/>
                      <a:pt x="24" y="206"/>
                      <a:pt x="86" y="237"/>
                    </a:cubicBezTo>
                    <a:cubicBezTo>
                      <a:pt x="110" y="247"/>
                      <a:pt x="672" y="535"/>
                      <a:pt x="806" y="1416"/>
                    </a:cubicBezTo>
                    <a:cubicBezTo>
                      <a:pt x="816" y="1478"/>
                      <a:pt x="867" y="1522"/>
                      <a:pt x="929" y="1522"/>
                    </a:cubicBezTo>
                    <a:cubicBezTo>
                      <a:pt x="932" y="1522"/>
                      <a:pt x="940" y="1519"/>
                      <a:pt x="946" y="1519"/>
                    </a:cubicBezTo>
                    <a:cubicBezTo>
                      <a:pt x="1015" y="1509"/>
                      <a:pt x="1060" y="1448"/>
                      <a:pt x="1049" y="1378"/>
                    </a:cubicBezTo>
                    <a:cubicBezTo>
                      <a:pt x="895" y="364"/>
                      <a:pt x="223" y="28"/>
                      <a:pt x="196" y="14"/>
                    </a:cubicBezTo>
                    <a:cubicBezTo>
                      <a:pt x="178" y="5"/>
                      <a:pt x="159" y="1"/>
                      <a:pt x="140" y="1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6"/>
              <p:cNvSpPr/>
              <p:nvPr/>
            </p:nvSpPr>
            <p:spPr>
              <a:xfrm>
                <a:off x="7225694" y="2252064"/>
                <a:ext cx="120588" cy="85781"/>
              </a:xfrm>
              <a:custGeom>
                <a:rect b="b" l="l" r="r" t="t"/>
                <a:pathLst>
                  <a:path extrusionOk="0" h="2913" w="4095">
                    <a:moveTo>
                      <a:pt x="1395" y="0"/>
                    </a:moveTo>
                    <a:cubicBezTo>
                      <a:pt x="1065" y="0"/>
                      <a:pt x="749" y="188"/>
                      <a:pt x="601" y="506"/>
                    </a:cubicBezTo>
                    <a:lnTo>
                      <a:pt x="31" y="1719"/>
                    </a:lnTo>
                    <a:cubicBezTo>
                      <a:pt x="1" y="1784"/>
                      <a:pt x="28" y="1856"/>
                      <a:pt x="90" y="1887"/>
                    </a:cubicBezTo>
                    <a:cubicBezTo>
                      <a:pt x="106" y="1894"/>
                      <a:pt x="123" y="1898"/>
                      <a:pt x="140" y="1898"/>
                    </a:cubicBezTo>
                    <a:cubicBezTo>
                      <a:pt x="188" y="1898"/>
                      <a:pt x="234" y="1871"/>
                      <a:pt x="254" y="1825"/>
                    </a:cubicBezTo>
                    <a:lnTo>
                      <a:pt x="827" y="612"/>
                    </a:lnTo>
                    <a:cubicBezTo>
                      <a:pt x="932" y="384"/>
                      <a:pt x="1157" y="248"/>
                      <a:pt x="1394" y="248"/>
                    </a:cubicBezTo>
                    <a:cubicBezTo>
                      <a:pt x="1475" y="248"/>
                      <a:pt x="1557" y="263"/>
                      <a:pt x="1636" y="297"/>
                    </a:cubicBezTo>
                    <a:cubicBezTo>
                      <a:pt x="1910" y="409"/>
                      <a:pt x="2071" y="691"/>
                      <a:pt x="2030" y="985"/>
                    </a:cubicBezTo>
                    <a:lnTo>
                      <a:pt x="1900" y="1911"/>
                    </a:lnTo>
                    <a:cubicBezTo>
                      <a:pt x="1862" y="2164"/>
                      <a:pt x="1938" y="2419"/>
                      <a:pt x="2106" y="2610"/>
                    </a:cubicBezTo>
                    <a:cubicBezTo>
                      <a:pt x="2273" y="2802"/>
                      <a:pt x="2514" y="2912"/>
                      <a:pt x="2767" y="2912"/>
                    </a:cubicBezTo>
                    <a:lnTo>
                      <a:pt x="3971" y="2912"/>
                    </a:lnTo>
                    <a:cubicBezTo>
                      <a:pt x="4039" y="2912"/>
                      <a:pt x="4094" y="2857"/>
                      <a:pt x="4094" y="2789"/>
                    </a:cubicBezTo>
                    <a:cubicBezTo>
                      <a:pt x="4094" y="2720"/>
                      <a:pt x="4039" y="2665"/>
                      <a:pt x="3971" y="2665"/>
                    </a:cubicBezTo>
                    <a:lnTo>
                      <a:pt x="2767" y="2665"/>
                    </a:lnTo>
                    <a:cubicBezTo>
                      <a:pt x="2585" y="2665"/>
                      <a:pt x="2411" y="2586"/>
                      <a:pt x="2294" y="2449"/>
                    </a:cubicBezTo>
                    <a:cubicBezTo>
                      <a:pt x="2174" y="2308"/>
                      <a:pt x="2120" y="2127"/>
                      <a:pt x="2143" y="1945"/>
                    </a:cubicBezTo>
                    <a:lnTo>
                      <a:pt x="2273" y="1020"/>
                    </a:lnTo>
                    <a:cubicBezTo>
                      <a:pt x="2332" y="615"/>
                      <a:pt x="2109" y="221"/>
                      <a:pt x="1729" y="66"/>
                    </a:cubicBezTo>
                    <a:cubicBezTo>
                      <a:pt x="1620" y="21"/>
                      <a:pt x="1507" y="0"/>
                      <a:pt x="1395" y="0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6"/>
              <p:cNvSpPr/>
              <p:nvPr/>
            </p:nvSpPr>
            <p:spPr>
              <a:xfrm>
                <a:off x="6479538" y="3451830"/>
                <a:ext cx="253690" cy="169912"/>
              </a:xfrm>
              <a:custGeom>
                <a:rect b="b" l="l" r="r" t="t"/>
                <a:pathLst>
                  <a:path extrusionOk="0" h="5770" w="8615">
                    <a:moveTo>
                      <a:pt x="8615" y="0"/>
                    </a:moveTo>
                    <a:lnTo>
                      <a:pt x="572" y="905"/>
                    </a:lnTo>
                    <a:lnTo>
                      <a:pt x="24" y="964"/>
                    </a:lnTo>
                    <a:cubicBezTo>
                      <a:pt x="10" y="1252"/>
                      <a:pt x="3" y="1540"/>
                      <a:pt x="3" y="1824"/>
                    </a:cubicBezTo>
                    <a:cubicBezTo>
                      <a:pt x="0" y="3144"/>
                      <a:pt x="113" y="4436"/>
                      <a:pt x="41" y="5769"/>
                    </a:cubicBezTo>
                    <a:lnTo>
                      <a:pt x="8615" y="0"/>
                    </a:ln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6"/>
              <p:cNvSpPr/>
              <p:nvPr/>
            </p:nvSpPr>
            <p:spPr>
              <a:xfrm>
                <a:off x="6994992" y="2528462"/>
                <a:ext cx="758597" cy="911871"/>
              </a:xfrm>
              <a:custGeom>
                <a:rect b="b" l="l" r="r" t="t"/>
                <a:pathLst>
                  <a:path extrusionOk="0" h="30966" w="25761">
                    <a:moveTo>
                      <a:pt x="17405" y="1"/>
                    </a:moveTo>
                    <a:cubicBezTo>
                      <a:pt x="15778" y="1"/>
                      <a:pt x="14368" y="1212"/>
                      <a:pt x="14162" y="2868"/>
                    </a:cubicBezTo>
                    <a:cubicBezTo>
                      <a:pt x="14083" y="3509"/>
                      <a:pt x="14196" y="4126"/>
                      <a:pt x="14450" y="4667"/>
                    </a:cubicBezTo>
                    <a:lnTo>
                      <a:pt x="12784" y="4564"/>
                    </a:lnTo>
                    <a:cubicBezTo>
                      <a:pt x="12607" y="4553"/>
                      <a:pt x="12432" y="4548"/>
                      <a:pt x="12257" y="4548"/>
                    </a:cubicBezTo>
                    <a:cubicBezTo>
                      <a:pt x="8253" y="4548"/>
                      <a:pt x="4876" y="7447"/>
                      <a:pt x="4429" y="11291"/>
                    </a:cubicBezTo>
                    <a:cubicBezTo>
                      <a:pt x="4388" y="11640"/>
                      <a:pt x="4306" y="11980"/>
                      <a:pt x="4203" y="12312"/>
                    </a:cubicBezTo>
                    <a:lnTo>
                      <a:pt x="1162" y="22254"/>
                    </a:lnTo>
                    <a:cubicBezTo>
                      <a:pt x="0" y="26067"/>
                      <a:pt x="2811" y="29947"/>
                      <a:pt x="6928" y="30211"/>
                    </a:cubicBezTo>
                    <a:lnTo>
                      <a:pt x="18416" y="30951"/>
                    </a:lnTo>
                    <a:cubicBezTo>
                      <a:pt x="18564" y="30961"/>
                      <a:pt x="18711" y="30966"/>
                      <a:pt x="18857" y="30966"/>
                    </a:cubicBezTo>
                    <a:cubicBezTo>
                      <a:pt x="22736" y="30966"/>
                      <a:pt x="25761" y="27636"/>
                      <a:pt x="25166" y="23872"/>
                    </a:cubicBezTo>
                    <a:lnTo>
                      <a:pt x="23545" y="13564"/>
                    </a:lnTo>
                    <a:cubicBezTo>
                      <a:pt x="23490" y="13211"/>
                      <a:pt x="23449" y="12851"/>
                      <a:pt x="23456" y="12494"/>
                    </a:cubicBezTo>
                    <a:cubicBezTo>
                      <a:pt x="23483" y="9666"/>
                      <a:pt x="21899" y="7146"/>
                      <a:pt x="19496" y="5792"/>
                    </a:cubicBezTo>
                    <a:cubicBezTo>
                      <a:pt x="20113" y="5281"/>
                      <a:pt x="20549" y="4541"/>
                      <a:pt x="20658" y="3680"/>
                    </a:cubicBezTo>
                    <a:cubicBezTo>
                      <a:pt x="20881" y="1884"/>
                      <a:pt x="19609" y="249"/>
                      <a:pt x="17813" y="26"/>
                    </a:cubicBezTo>
                    <a:cubicBezTo>
                      <a:pt x="17676" y="9"/>
                      <a:pt x="17540" y="1"/>
                      <a:pt x="17405" y="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6"/>
              <p:cNvSpPr/>
              <p:nvPr/>
            </p:nvSpPr>
            <p:spPr>
              <a:xfrm>
                <a:off x="7126624" y="2872943"/>
                <a:ext cx="534678" cy="1099098"/>
              </a:xfrm>
              <a:custGeom>
                <a:rect b="b" l="l" r="r" t="t"/>
                <a:pathLst>
                  <a:path extrusionOk="0" h="37324" w="18157">
                    <a:moveTo>
                      <a:pt x="3477" y="0"/>
                    </a:moveTo>
                    <a:cubicBezTo>
                      <a:pt x="3477" y="0"/>
                      <a:pt x="3477" y="0"/>
                      <a:pt x="3477" y="1"/>
                    </a:cubicBezTo>
                    <a:lnTo>
                      <a:pt x="2610" y="2230"/>
                    </a:lnTo>
                    <a:cubicBezTo>
                      <a:pt x="2524" y="2447"/>
                      <a:pt x="2320" y="2583"/>
                      <a:pt x="2104" y="2583"/>
                    </a:cubicBezTo>
                    <a:cubicBezTo>
                      <a:pt x="2068" y="2583"/>
                      <a:pt x="2032" y="2580"/>
                      <a:pt x="1996" y="2572"/>
                    </a:cubicBezTo>
                    <a:lnTo>
                      <a:pt x="1567" y="2480"/>
                    </a:lnTo>
                    <a:cubicBezTo>
                      <a:pt x="1553" y="2476"/>
                      <a:pt x="1540" y="2469"/>
                      <a:pt x="1526" y="2466"/>
                    </a:cubicBezTo>
                    <a:lnTo>
                      <a:pt x="295" y="9027"/>
                    </a:lnTo>
                    <a:cubicBezTo>
                      <a:pt x="1" y="10611"/>
                      <a:pt x="309" y="12168"/>
                      <a:pt x="1064" y="13456"/>
                    </a:cubicBezTo>
                    <a:cubicBezTo>
                      <a:pt x="1073" y="13477"/>
                      <a:pt x="1087" y="13497"/>
                      <a:pt x="1101" y="13518"/>
                    </a:cubicBezTo>
                    <a:cubicBezTo>
                      <a:pt x="1793" y="15061"/>
                      <a:pt x="3072" y="16315"/>
                      <a:pt x="4714" y="16943"/>
                    </a:cubicBezTo>
                    <a:lnTo>
                      <a:pt x="4714" y="20892"/>
                    </a:lnTo>
                    <a:lnTo>
                      <a:pt x="4385" y="20892"/>
                    </a:lnTo>
                    <a:lnTo>
                      <a:pt x="2787" y="37324"/>
                    </a:lnTo>
                    <a:lnTo>
                      <a:pt x="15026" y="37324"/>
                    </a:lnTo>
                    <a:lnTo>
                      <a:pt x="15026" y="20892"/>
                    </a:lnTo>
                    <a:lnTo>
                      <a:pt x="12486" y="20892"/>
                    </a:lnTo>
                    <a:lnTo>
                      <a:pt x="12486" y="15856"/>
                    </a:lnTo>
                    <a:cubicBezTo>
                      <a:pt x="13491" y="14937"/>
                      <a:pt x="14217" y="13696"/>
                      <a:pt x="14488" y="12253"/>
                    </a:cubicBezTo>
                    <a:lnTo>
                      <a:pt x="14532" y="12006"/>
                    </a:lnTo>
                    <a:lnTo>
                      <a:pt x="14701" y="12037"/>
                    </a:lnTo>
                    <a:cubicBezTo>
                      <a:pt x="14868" y="12068"/>
                      <a:pt x="15035" y="12083"/>
                      <a:pt x="15200" y="12083"/>
                    </a:cubicBezTo>
                    <a:cubicBezTo>
                      <a:pt x="16484" y="12083"/>
                      <a:pt x="17635" y="11167"/>
                      <a:pt x="17878" y="9861"/>
                    </a:cubicBezTo>
                    <a:cubicBezTo>
                      <a:pt x="18156" y="8390"/>
                      <a:pt x="17176" y="6960"/>
                      <a:pt x="15705" y="6686"/>
                    </a:cubicBezTo>
                    <a:lnTo>
                      <a:pt x="15533" y="6652"/>
                    </a:lnTo>
                    <a:lnTo>
                      <a:pt x="15869" y="4869"/>
                    </a:lnTo>
                    <a:cubicBezTo>
                      <a:pt x="15972" y="4310"/>
                      <a:pt x="16003" y="3755"/>
                      <a:pt x="15965" y="3217"/>
                    </a:cubicBezTo>
                    <a:lnTo>
                      <a:pt x="15965" y="3217"/>
                    </a:lnTo>
                    <a:lnTo>
                      <a:pt x="15585" y="4961"/>
                    </a:lnTo>
                    <a:cubicBezTo>
                      <a:pt x="15528" y="5222"/>
                      <a:pt x="15301" y="5401"/>
                      <a:pt x="15052" y="5401"/>
                    </a:cubicBezTo>
                    <a:cubicBezTo>
                      <a:pt x="15016" y="5401"/>
                      <a:pt x="14980" y="5398"/>
                      <a:pt x="14944" y="5390"/>
                    </a:cubicBezTo>
                    <a:lnTo>
                      <a:pt x="11348" y="4605"/>
                    </a:lnTo>
                    <a:cubicBezTo>
                      <a:pt x="11314" y="4598"/>
                      <a:pt x="11290" y="4564"/>
                      <a:pt x="11300" y="4529"/>
                    </a:cubicBezTo>
                    <a:lnTo>
                      <a:pt x="11663" y="2801"/>
                    </a:lnTo>
                    <a:cubicBezTo>
                      <a:pt x="11670" y="2759"/>
                      <a:pt x="11637" y="2729"/>
                      <a:pt x="11602" y="2729"/>
                    </a:cubicBezTo>
                    <a:cubicBezTo>
                      <a:pt x="11585" y="2729"/>
                      <a:pt x="11568" y="2735"/>
                      <a:pt x="11554" y="2750"/>
                    </a:cubicBezTo>
                    <a:lnTo>
                      <a:pt x="10398" y="4056"/>
                    </a:lnTo>
                    <a:cubicBezTo>
                      <a:pt x="10308" y="4209"/>
                      <a:pt x="10151" y="4299"/>
                      <a:pt x="9985" y="4299"/>
                    </a:cubicBezTo>
                    <a:cubicBezTo>
                      <a:pt x="9954" y="4299"/>
                      <a:pt x="9922" y="4296"/>
                      <a:pt x="9891" y="4290"/>
                    </a:cubicBezTo>
                    <a:cubicBezTo>
                      <a:pt x="9891" y="4290"/>
                      <a:pt x="8691" y="4015"/>
                      <a:pt x="8060" y="3868"/>
                    </a:cubicBezTo>
                    <a:cubicBezTo>
                      <a:pt x="7858" y="3820"/>
                      <a:pt x="7752" y="3600"/>
                      <a:pt x="7831" y="3402"/>
                    </a:cubicBezTo>
                    <a:lnTo>
                      <a:pt x="9113" y="244"/>
                    </a:lnTo>
                    <a:cubicBezTo>
                      <a:pt x="9131" y="199"/>
                      <a:pt x="9093" y="159"/>
                      <a:pt x="9054" y="159"/>
                    </a:cubicBezTo>
                    <a:cubicBezTo>
                      <a:pt x="9037" y="159"/>
                      <a:pt x="9019" y="167"/>
                      <a:pt x="9006" y="186"/>
                    </a:cubicBezTo>
                    <a:cubicBezTo>
                      <a:pt x="8338" y="1091"/>
                      <a:pt x="6733" y="3302"/>
                      <a:pt x="6733" y="3302"/>
                    </a:cubicBezTo>
                    <a:cubicBezTo>
                      <a:pt x="6643" y="3432"/>
                      <a:pt x="6497" y="3508"/>
                      <a:pt x="6347" y="3508"/>
                    </a:cubicBezTo>
                    <a:cubicBezTo>
                      <a:pt x="6315" y="3508"/>
                      <a:pt x="6282" y="3505"/>
                      <a:pt x="6250" y="3497"/>
                    </a:cubicBezTo>
                    <a:lnTo>
                      <a:pt x="3483" y="2898"/>
                    </a:lnTo>
                    <a:cubicBezTo>
                      <a:pt x="3480" y="2894"/>
                      <a:pt x="3415" y="2880"/>
                      <a:pt x="3336" y="2860"/>
                    </a:cubicBezTo>
                    <a:cubicBezTo>
                      <a:pt x="3106" y="2801"/>
                      <a:pt x="2969" y="2565"/>
                      <a:pt x="3024" y="2328"/>
                    </a:cubicBezTo>
                    <a:cubicBezTo>
                      <a:pt x="3024" y="2328"/>
                      <a:pt x="3485" y="0"/>
                      <a:pt x="3477" y="0"/>
                    </a:cubicBez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6"/>
              <p:cNvSpPr/>
              <p:nvPr/>
            </p:nvSpPr>
            <p:spPr>
              <a:xfrm>
                <a:off x="7157927" y="3226495"/>
                <a:ext cx="396658" cy="145500"/>
              </a:xfrm>
              <a:custGeom>
                <a:rect b="b" l="l" r="r" t="t"/>
                <a:pathLst>
                  <a:path extrusionOk="0" h="4941" w="13470">
                    <a:moveTo>
                      <a:pt x="13469" y="0"/>
                    </a:moveTo>
                    <a:lnTo>
                      <a:pt x="13418" y="274"/>
                    </a:lnTo>
                    <a:cubicBezTo>
                      <a:pt x="13402" y="362"/>
                      <a:pt x="13384" y="449"/>
                      <a:pt x="13364" y="535"/>
                    </a:cubicBezTo>
                    <a:lnTo>
                      <a:pt x="13364" y="535"/>
                    </a:lnTo>
                    <a:cubicBezTo>
                      <a:pt x="13386" y="440"/>
                      <a:pt x="13407" y="344"/>
                      <a:pt x="13425" y="247"/>
                    </a:cubicBezTo>
                    <a:lnTo>
                      <a:pt x="13469" y="0"/>
                    </a:lnTo>
                    <a:close/>
                    <a:moveTo>
                      <a:pt x="13364" y="535"/>
                    </a:moveTo>
                    <a:cubicBezTo>
                      <a:pt x="13055" y="1856"/>
                      <a:pt x="12360" y="2993"/>
                      <a:pt x="11423" y="3850"/>
                    </a:cubicBezTo>
                    <a:lnTo>
                      <a:pt x="11423" y="3864"/>
                    </a:lnTo>
                    <a:cubicBezTo>
                      <a:pt x="12363" y="3001"/>
                      <a:pt x="13061" y="1860"/>
                      <a:pt x="13364" y="535"/>
                    </a:cubicBezTo>
                    <a:close/>
                    <a:moveTo>
                      <a:pt x="1" y="1450"/>
                    </a:moveTo>
                    <a:lnTo>
                      <a:pt x="1" y="1450"/>
                    </a:lnTo>
                    <a:cubicBezTo>
                      <a:pt x="683" y="3027"/>
                      <a:pt x="1982" y="4309"/>
                      <a:pt x="3651" y="4940"/>
                    </a:cubicBezTo>
                    <a:lnTo>
                      <a:pt x="3651" y="4937"/>
                    </a:lnTo>
                    <a:cubicBezTo>
                      <a:pt x="2016" y="4309"/>
                      <a:pt x="734" y="3062"/>
                      <a:pt x="42" y="1526"/>
                    </a:cubicBezTo>
                    <a:cubicBezTo>
                      <a:pt x="28" y="1499"/>
                      <a:pt x="14" y="1475"/>
                      <a:pt x="1" y="1450"/>
                    </a:cubicBezTo>
                    <a:close/>
                  </a:path>
                </a:pathLst>
              </a:custGeom>
              <a:solidFill>
                <a:srgbClr val="643E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6"/>
              <p:cNvSpPr/>
              <p:nvPr/>
            </p:nvSpPr>
            <p:spPr>
              <a:xfrm>
                <a:off x="7159134" y="3221459"/>
                <a:ext cx="395450" cy="214319"/>
              </a:xfrm>
              <a:custGeom>
                <a:rect b="b" l="l" r="r" t="t"/>
                <a:pathLst>
                  <a:path extrusionOk="0" h="7278" w="13429">
                    <a:moveTo>
                      <a:pt x="12893" y="0"/>
                    </a:moveTo>
                    <a:cubicBezTo>
                      <a:pt x="12869" y="0"/>
                      <a:pt x="12856" y="7"/>
                      <a:pt x="12852" y="21"/>
                    </a:cubicBezTo>
                    <a:cubicBezTo>
                      <a:pt x="12173" y="2979"/>
                      <a:pt x="9531" y="5026"/>
                      <a:pt x="6572" y="5026"/>
                    </a:cubicBezTo>
                    <a:cubicBezTo>
                      <a:pt x="6178" y="5026"/>
                      <a:pt x="5781" y="4988"/>
                      <a:pt x="5379" y="4912"/>
                    </a:cubicBezTo>
                    <a:lnTo>
                      <a:pt x="4347" y="4720"/>
                    </a:lnTo>
                    <a:cubicBezTo>
                      <a:pt x="2458" y="4368"/>
                      <a:pt x="919" y="3222"/>
                      <a:pt x="1" y="1697"/>
                    </a:cubicBezTo>
                    <a:lnTo>
                      <a:pt x="1" y="1697"/>
                    </a:lnTo>
                    <a:cubicBezTo>
                      <a:pt x="693" y="3233"/>
                      <a:pt x="1975" y="4480"/>
                      <a:pt x="3610" y="5108"/>
                    </a:cubicBezTo>
                    <a:lnTo>
                      <a:pt x="3610" y="5111"/>
                    </a:lnTo>
                    <a:cubicBezTo>
                      <a:pt x="3771" y="5173"/>
                      <a:pt x="3936" y="5228"/>
                      <a:pt x="4104" y="5276"/>
                    </a:cubicBezTo>
                    <a:cubicBezTo>
                      <a:pt x="4769" y="6466"/>
                      <a:pt x="6044" y="7278"/>
                      <a:pt x="7498" y="7278"/>
                    </a:cubicBezTo>
                    <a:cubicBezTo>
                      <a:pt x="9393" y="7278"/>
                      <a:pt x="10980" y="5900"/>
                      <a:pt x="11314" y="4094"/>
                    </a:cubicBezTo>
                    <a:cubicBezTo>
                      <a:pt x="11338" y="4073"/>
                      <a:pt x="11361" y="4056"/>
                      <a:pt x="11382" y="4035"/>
                    </a:cubicBezTo>
                    <a:lnTo>
                      <a:pt x="11382" y="4021"/>
                    </a:lnTo>
                    <a:cubicBezTo>
                      <a:pt x="12387" y="3102"/>
                      <a:pt x="13113" y="1861"/>
                      <a:pt x="13384" y="418"/>
                    </a:cubicBezTo>
                    <a:lnTo>
                      <a:pt x="13428" y="171"/>
                    </a:lnTo>
                    <a:cubicBezTo>
                      <a:pt x="13428" y="171"/>
                      <a:pt x="13031" y="0"/>
                      <a:pt x="12893" y="0"/>
                    </a:cubicBezTo>
                    <a:close/>
                  </a:path>
                </a:pathLst>
              </a:custGeom>
              <a:solidFill>
                <a:srgbClr val="FEAF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6"/>
              <p:cNvSpPr/>
              <p:nvPr/>
            </p:nvSpPr>
            <p:spPr>
              <a:xfrm>
                <a:off x="7560921" y="3185209"/>
                <a:ext cx="27975" cy="27975"/>
              </a:xfrm>
              <a:custGeom>
                <a:rect b="b" l="l" r="r" t="t"/>
                <a:pathLst>
                  <a:path extrusionOk="0" h="950" w="950">
                    <a:moveTo>
                      <a:pt x="474" y="0"/>
                    </a:moveTo>
                    <a:cubicBezTo>
                      <a:pt x="213" y="0"/>
                      <a:pt x="1" y="213"/>
                      <a:pt x="1" y="474"/>
                    </a:cubicBezTo>
                    <a:cubicBezTo>
                      <a:pt x="1" y="738"/>
                      <a:pt x="213" y="950"/>
                      <a:pt x="474" y="950"/>
                    </a:cubicBezTo>
                    <a:cubicBezTo>
                      <a:pt x="738" y="950"/>
                      <a:pt x="950" y="738"/>
                      <a:pt x="950" y="474"/>
                    </a:cubicBezTo>
                    <a:cubicBezTo>
                      <a:pt x="950" y="213"/>
                      <a:pt x="738" y="0"/>
                      <a:pt x="474" y="0"/>
                    </a:cubicBez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>
                <a:off x="7013868" y="3489350"/>
                <a:ext cx="788427" cy="532028"/>
              </a:xfrm>
              <a:custGeom>
                <a:rect b="b" l="l" r="r" t="t"/>
                <a:pathLst>
                  <a:path extrusionOk="0" h="18067" w="26774">
                    <a:moveTo>
                      <a:pt x="8451" y="0"/>
                    </a:moveTo>
                    <a:cubicBezTo>
                      <a:pt x="2931" y="0"/>
                      <a:pt x="38" y="1725"/>
                      <a:pt x="38" y="7241"/>
                    </a:cubicBezTo>
                    <a:lnTo>
                      <a:pt x="0" y="18012"/>
                    </a:lnTo>
                    <a:lnTo>
                      <a:pt x="26774" y="18067"/>
                    </a:lnTo>
                    <a:lnTo>
                      <a:pt x="26774" y="6315"/>
                    </a:lnTo>
                    <a:cubicBezTo>
                      <a:pt x="26774" y="2828"/>
                      <a:pt x="23949" y="0"/>
                      <a:pt x="20463" y="0"/>
                    </a:cubicBezTo>
                    <a:lnTo>
                      <a:pt x="16695" y="0"/>
                    </a:lnTo>
                    <a:lnTo>
                      <a:pt x="13891" y="5904"/>
                    </a:lnTo>
                    <a:cubicBezTo>
                      <a:pt x="13423" y="6889"/>
                      <a:pt x="12523" y="7348"/>
                      <a:pt x="11627" y="7348"/>
                    </a:cubicBezTo>
                    <a:cubicBezTo>
                      <a:pt x="10451" y="7348"/>
                      <a:pt x="9281" y="6558"/>
                      <a:pt x="9102" y="5136"/>
                    </a:cubicBezTo>
                    <a:lnTo>
                      <a:pt x="8451" y="0"/>
                    </a:lnTo>
                    <a:close/>
                  </a:path>
                </a:pathLst>
              </a:cu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6"/>
              <p:cNvSpPr/>
              <p:nvPr/>
            </p:nvSpPr>
            <p:spPr>
              <a:xfrm>
                <a:off x="7106923" y="3306711"/>
                <a:ext cx="30625" cy="50149"/>
              </a:xfrm>
              <a:custGeom>
                <a:rect b="b" l="l" r="r" t="t"/>
                <a:pathLst>
                  <a:path extrusionOk="0" h="1703" w="1040">
                    <a:moveTo>
                      <a:pt x="825" y="0"/>
                    </a:moveTo>
                    <a:cubicBezTo>
                      <a:pt x="819" y="0"/>
                      <a:pt x="813" y="1"/>
                      <a:pt x="807" y="1"/>
                    </a:cubicBezTo>
                    <a:cubicBezTo>
                      <a:pt x="738" y="9"/>
                      <a:pt x="690" y="71"/>
                      <a:pt x="700" y="139"/>
                    </a:cubicBezTo>
                    <a:cubicBezTo>
                      <a:pt x="700" y="145"/>
                      <a:pt x="779" y="841"/>
                      <a:pt x="56" y="1482"/>
                    </a:cubicBezTo>
                    <a:cubicBezTo>
                      <a:pt x="5" y="1531"/>
                      <a:pt x="1" y="1610"/>
                      <a:pt x="46" y="1658"/>
                    </a:cubicBezTo>
                    <a:cubicBezTo>
                      <a:pt x="70" y="1685"/>
                      <a:pt x="103" y="1702"/>
                      <a:pt x="138" y="1702"/>
                    </a:cubicBezTo>
                    <a:cubicBezTo>
                      <a:pt x="169" y="1702"/>
                      <a:pt x="196" y="1692"/>
                      <a:pt x="220" y="1668"/>
                    </a:cubicBezTo>
                    <a:cubicBezTo>
                      <a:pt x="1040" y="941"/>
                      <a:pt x="951" y="142"/>
                      <a:pt x="947" y="108"/>
                    </a:cubicBezTo>
                    <a:cubicBezTo>
                      <a:pt x="938" y="45"/>
                      <a:pt x="886" y="0"/>
                      <a:pt x="825" y="0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6"/>
              <p:cNvSpPr/>
              <p:nvPr/>
            </p:nvSpPr>
            <p:spPr>
              <a:xfrm>
                <a:off x="6986305" y="3326058"/>
                <a:ext cx="78566" cy="132367"/>
              </a:xfrm>
              <a:custGeom>
                <a:rect b="b" l="l" r="r" t="t"/>
                <a:pathLst>
                  <a:path extrusionOk="0" h="4495" w="2668">
                    <a:moveTo>
                      <a:pt x="1674" y="1"/>
                    </a:moveTo>
                    <a:cubicBezTo>
                      <a:pt x="1631" y="1"/>
                      <a:pt x="1587" y="4"/>
                      <a:pt x="1543" y="10"/>
                    </a:cubicBezTo>
                    <a:lnTo>
                      <a:pt x="114" y="208"/>
                    </a:lnTo>
                    <a:cubicBezTo>
                      <a:pt x="45" y="219"/>
                      <a:pt x="0" y="281"/>
                      <a:pt x="7" y="349"/>
                    </a:cubicBezTo>
                    <a:cubicBezTo>
                      <a:pt x="17" y="413"/>
                      <a:pt x="70" y="456"/>
                      <a:pt x="133" y="456"/>
                    </a:cubicBezTo>
                    <a:cubicBezTo>
                      <a:pt x="137" y="456"/>
                      <a:pt x="142" y="456"/>
                      <a:pt x="147" y="455"/>
                    </a:cubicBezTo>
                    <a:lnTo>
                      <a:pt x="1574" y="257"/>
                    </a:lnTo>
                    <a:cubicBezTo>
                      <a:pt x="1607" y="252"/>
                      <a:pt x="1639" y="250"/>
                      <a:pt x="1671" y="250"/>
                    </a:cubicBezTo>
                    <a:cubicBezTo>
                      <a:pt x="1996" y="250"/>
                      <a:pt x="2283" y="481"/>
                      <a:pt x="2342" y="809"/>
                    </a:cubicBezTo>
                    <a:cubicBezTo>
                      <a:pt x="2403" y="1124"/>
                      <a:pt x="2242" y="1439"/>
                      <a:pt x="1951" y="1577"/>
                    </a:cubicBezTo>
                    <a:lnTo>
                      <a:pt x="1039" y="2002"/>
                    </a:lnTo>
                    <a:cubicBezTo>
                      <a:pt x="792" y="2115"/>
                      <a:pt x="611" y="2331"/>
                      <a:pt x="535" y="2591"/>
                    </a:cubicBezTo>
                    <a:cubicBezTo>
                      <a:pt x="460" y="2852"/>
                      <a:pt x="504" y="3129"/>
                      <a:pt x="652" y="3355"/>
                    </a:cubicBezTo>
                    <a:lnTo>
                      <a:pt x="1354" y="4439"/>
                    </a:lnTo>
                    <a:cubicBezTo>
                      <a:pt x="1378" y="4474"/>
                      <a:pt x="1416" y="4494"/>
                      <a:pt x="1457" y="4494"/>
                    </a:cubicBezTo>
                    <a:cubicBezTo>
                      <a:pt x="1481" y="4494"/>
                      <a:pt x="1505" y="4487"/>
                      <a:pt x="1525" y="4474"/>
                    </a:cubicBezTo>
                    <a:cubicBezTo>
                      <a:pt x="1584" y="4436"/>
                      <a:pt x="1598" y="4360"/>
                      <a:pt x="1560" y="4302"/>
                    </a:cubicBezTo>
                    <a:lnTo>
                      <a:pt x="857" y="3222"/>
                    </a:lnTo>
                    <a:cubicBezTo>
                      <a:pt x="751" y="3054"/>
                      <a:pt x="720" y="2849"/>
                      <a:pt x="775" y="2660"/>
                    </a:cubicBezTo>
                    <a:cubicBezTo>
                      <a:pt x="830" y="2468"/>
                      <a:pt x="964" y="2310"/>
                      <a:pt x="1142" y="2224"/>
                    </a:cubicBezTo>
                    <a:lnTo>
                      <a:pt x="2054" y="1800"/>
                    </a:lnTo>
                    <a:cubicBezTo>
                      <a:pt x="2448" y="1618"/>
                      <a:pt x="2667" y="1189"/>
                      <a:pt x="2585" y="760"/>
                    </a:cubicBezTo>
                    <a:cubicBezTo>
                      <a:pt x="2504" y="314"/>
                      <a:pt x="2115" y="1"/>
                      <a:pt x="1674" y="1"/>
                    </a:cubicBezTo>
                    <a:close/>
                  </a:path>
                </a:pathLst>
              </a:custGeom>
              <a:solidFill>
                <a:srgbClr val="FB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6"/>
              <p:cNvSpPr/>
              <p:nvPr/>
            </p:nvSpPr>
            <p:spPr>
              <a:xfrm>
                <a:off x="7014163" y="3814128"/>
                <a:ext cx="442" cy="17197"/>
              </a:xfrm>
              <a:custGeom>
                <a:rect b="b" l="l" r="r" t="t"/>
                <a:pathLst>
                  <a:path extrusionOk="0" h="584" w="15">
                    <a:moveTo>
                      <a:pt x="14" y="1"/>
                    </a:moveTo>
                    <a:lnTo>
                      <a:pt x="14" y="1"/>
                    </a:lnTo>
                    <a:cubicBezTo>
                      <a:pt x="4" y="100"/>
                      <a:pt x="0" y="203"/>
                      <a:pt x="0" y="306"/>
                    </a:cubicBezTo>
                    <a:cubicBezTo>
                      <a:pt x="0" y="398"/>
                      <a:pt x="4" y="494"/>
                      <a:pt x="11" y="583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98A8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6"/>
              <p:cNvSpPr/>
              <p:nvPr/>
            </p:nvSpPr>
            <p:spPr>
              <a:xfrm>
                <a:off x="6853437" y="3790923"/>
                <a:ext cx="64431" cy="64431"/>
              </a:xfrm>
              <a:custGeom>
                <a:rect b="b" l="l" r="r" t="t"/>
                <a:pathLst>
                  <a:path extrusionOk="0" h="2188" w="2188">
                    <a:moveTo>
                      <a:pt x="1094" y="1"/>
                    </a:moveTo>
                    <a:cubicBezTo>
                      <a:pt x="491" y="1"/>
                      <a:pt x="1" y="491"/>
                      <a:pt x="1" y="1094"/>
                    </a:cubicBezTo>
                    <a:cubicBezTo>
                      <a:pt x="1" y="1697"/>
                      <a:pt x="491" y="2187"/>
                      <a:pt x="1094" y="2187"/>
                    </a:cubicBezTo>
                    <a:cubicBezTo>
                      <a:pt x="1697" y="2187"/>
                      <a:pt x="2188" y="1697"/>
                      <a:pt x="2188" y="1094"/>
                    </a:cubicBezTo>
                    <a:cubicBezTo>
                      <a:pt x="2188" y="491"/>
                      <a:pt x="1697" y="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6"/>
              <p:cNvSpPr/>
              <p:nvPr/>
            </p:nvSpPr>
            <p:spPr>
              <a:xfrm>
                <a:off x="6788740" y="3114421"/>
                <a:ext cx="398896" cy="905776"/>
              </a:xfrm>
              <a:custGeom>
                <a:rect b="b" l="l" r="r" t="t"/>
                <a:pathLst>
                  <a:path extrusionOk="0" h="30759" w="13546">
                    <a:moveTo>
                      <a:pt x="7217" y="1"/>
                    </a:moveTo>
                    <a:cubicBezTo>
                      <a:pt x="6573" y="1"/>
                      <a:pt x="5794" y="203"/>
                      <a:pt x="5992" y="2640"/>
                    </a:cubicBezTo>
                    <a:cubicBezTo>
                      <a:pt x="6195" y="5077"/>
                      <a:pt x="6394" y="7515"/>
                      <a:pt x="6394" y="7515"/>
                    </a:cubicBezTo>
                    <a:lnTo>
                      <a:pt x="5845" y="7789"/>
                    </a:lnTo>
                    <a:cubicBezTo>
                      <a:pt x="5026" y="8197"/>
                      <a:pt x="4693" y="9191"/>
                      <a:pt x="5101" y="10011"/>
                    </a:cubicBezTo>
                    <a:lnTo>
                      <a:pt x="5359" y="12767"/>
                    </a:lnTo>
                    <a:lnTo>
                      <a:pt x="4228" y="16984"/>
                    </a:lnTo>
                    <a:lnTo>
                      <a:pt x="0" y="30758"/>
                    </a:lnTo>
                    <a:lnTo>
                      <a:pt x="10254" y="30758"/>
                    </a:lnTo>
                    <a:lnTo>
                      <a:pt x="11653" y="13943"/>
                    </a:lnTo>
                    <a:lnTo>
                      <a:pt x="13144" y="8702"/>
                    </a:lnTo>
                    <a:cubicBezTo>
                      <a:pt x="13545" y="7666"/>
                      <a:pt x="12527" y="7245"/>
                      <a:pt x="11677" y="6525"/>
                    </a:cubicBezTo>
                    <a:lnTo>
                      <a:pt x="11656" y="6419"/>
                    </a:lnTo>
                    <a:cubicBezTo>
                      <a:pt x="11543" y="5874"/>
                      <a:pt x="11065" y="5488"/>
                      <a:pt x="10516" y="5488"/>
                    </a:cubicBezTo>
                    <a:cubicBezTo>
                      <a:pt x="10497" y="5488"/>
                      <a:pt x="10479" y="5488"/>
                      <a:pt x="10460" y="5489"/>
                    </a:cubicBezTo>
                    <a:lnTo>
                      <a:pt x="11272" y="1441"/>
                    </a:lnTo>
                    <a:cubicBezTo>
                      <a:pt x="11386" y="875"/>
                      <a:pt x="11015" y="326"/>
                      <a:pt x="10446" y="223"/>
                    </a:cubicBezTo>
                    <a:cubicBezTo>
                      <a:pt x="10372" y="210"/>
                      <a:pt x="10298" y="203"/>
                      <a:pt x="10225" y="203"/>
                    </a:cubicBezTo>
                    <a:cubicBezTo>
                      <a:pt x="9644" y="203"/>
                      <a:pt x="9125" y="610"/>
                      <a:pt x="9006" y="1201"/>
                    </a:cubicBezTo>
                    <a:lnTo>
                      <a:pt x="8225" y="5082"/>
                    </a:lnTo>
                    <a:cubicBezTo>
                      <a:pt x="8225" y="5082"/>
                      <a:pt x="8231" y="4"/>
                      <a:pt x="7217" y="1"/>
                    </a:cubicBezTo>
                    <a:close/>
                  </a:path>
                </a:pathLst>
              </a:custGeom>
              <a:solidFill>
                <a:srgbClr val="FEC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6"/>
              <p:cNvSpPr/>
              <p:nvPr/>
            </p:nvSpPr>
            <p:spPr>
              <a:xfrm>
                <a:off x="7007300" y="1688500"/>
                <a:ext cx="311050" cy="296400"/>
              </a:xfrm>
              <a:custGeom>
                <a:rect b="b" l="l" r="r" t="t"/>
                <a:pathLst>
                  <a:path extrusionOk="0" h="11856" w="12442">
                    <a:moveTo>
                      <a:pt x="3061" y="0"/>
                    </a:moveTo>
                    <a:cubicBezTo>
                      <a:pt x="1406" y="0"/>
                      <a:pt x="55" y="1339"/>
                      <a:pt x="41" y="2997"/>
                    </a:cubicBezTo>
                    <a:lnTo>
                      <a:pt x="14" y="6370"/>
                    </a:lnTo>
                    <a:cubicBezTo>
                      <a:pt x="0" y="8040"/>
                      <a:pt x="1341" y="9401"/>
                      <a:pt x="3011" y="9418"/>
                    </a:cubicBezTo>
                    <a:lnTo>
                      <a:pt x="3860" y="9425"/>
                    </a:lnTo>
                    <a:lnTo>
                      <a:pt x="6257" y="11856"/>
                    </a:lnTo>
                    <a:lnTo>
                      <a:pt x="8688" y="9462"/>
                    </a:lnTo>
                    <a:lnTo>
                      <a:pt x="9356" y="9470"/>
                    </a:lnTo>
                    <a:cubicBezTo>
                      <a:pt x="9364" y="9470"/>
                      <a:pt x="9372" y="9470"/>
                      <a:pt x="9380" y="9470"/>
                    </a:cubicBezTo>
                    <a:cubicBezTo>
                      <a:pt x="11035" y="9470"/>
                      <a:pt x="12387" y="8134"/>
                      <a:pt x="12400" y="6473"/>
                    </a:cubicBezTo>
                    <a:lnTo>
                      <a:pt x="12428" y="3100"/>
                    </a:lnTo>
                    <a:cubicBezTo>
                      <a:pt x="12441" y="1434"/>
                      <a:pt x="11101" y="70"/>
                      <a:pt x="9431" y="56"/>
                    </a:cubicBezTo>
                    <a:lnTo>
                      <a:pt x="3085" y="0"/>
                    </a:lnTo>
                    <a:cubicBezTo>
                      <a:pt x="3077" y="0"/>
                      <a:pt x="3069" y="0"/>
                      <a:pt x="3061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6"/>
              <p:cNvSpPr/>
              <p:nvPr/>
            </p:nvSpPr>
            <p:spPr>
              <a:xfrm>
                <a:off x="7084600" y="1751075"/>
                <a:ext cx="159100" cy="132275"/>
              </a:xfrm>
              <a:custGeom>
                <a:rect b="b" l="l" r="r" t="t"/>
                <a:pathLst>
                  <a:path extrusionOk="0" h="5291" w="6364">
                    <a:moveTo>
                      <a:pt x="4721" y="0"/>
                    </a:moveTo>
                    <a:cubicBezTo>
                      <a:pt x="4719" y="0"/>
                      <a:pt x="4717" y="0"/>
                      <a:pt x="4714" y="0"/>
                    </a:cubicBezTo>
                    <a:cubicBezTo>
                      <a:pt x="4009" y="0"/>
                      <a:pt x="3412" y="450"/>
                      <a:pt x="3178" y="1073"/>
                    </a:cubicBezTo>
                    <a:cubicBezTo>
                      <a:pt x="2946" y="452"/>
                      <a:pt x="2353" y="4"/>
                      <a:pt x="1647" y="4"/>
                    </a:cubicBezTo>
                    <a:cubicBezTo>
                      <a:pt x="1644" y="4"/>
                      <a:pt x="1642" y="4"/>
                      <a:pt x="1639" y="4"/>
                    </a:cubicBezTo>
                    <a:cubicBezTo>
                      <a:pt x="985" y="4"/>
                      <a:pt x="378" y="408"/>
                      <a:pt x="124" y="1015"/>
                    </a:cubicBezTo>
                    <a:cubicBezTo>
                      <a:pt x="35" y="1228"/>
                      <a:pt x="1" y="1440"/>
                      <a:pt x="7" y="1649"/>
                    </a:cubicBezTo>
                    <a:cubicBezTo>
                      <a:pt x="28" y="2448"/>
                      <a:pt x="638" y="3055"/>
                      <a:pt x="1191" y="3562"/>
                    </a:cubicBezTo>
                    <a:cubicBezTo>
                      <a:pt x="1356" y="3714"/>
                      <a:pt x="3056" y="5291"/>
                      <a:pt x="3161" y="5291"/>
                    </a:cubicBezTo>
                    <a:cubicBezTo>
                      <a:pt x="3163" y="5291"/>
                      <a:pt x="3164" y="5291"/>
                      <a:pt x="3165" y="5290"/>
                    </a:cubicBezTo>
                    <a:cubicBezTo>
                      <a:pt x="3878" y="4704"/>
                      <a:pt x="4560" y="4080"/>
                      <a:pt x="5243" y="3459"/>
                    </a:cubicBezTo>
                    <a:cubicBezTo>
                      <a:pt x="5805" y="2948"/>
                      <a:pt x="6363" y="2304"/>
                      <a:pt x="6308" y="1495"/>
                    </a:cubicBezTo>
                    <a:cubicBezTo>
                      <a:pt x="6251" y="640"/>
                      <a:pt x="5575" y="0"/>
                      <a:pt x="47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80" name="Google Shape;1780;p36"/>
              <p:cNvGrpSpPr/>
              <p:nvPr/>
            </p:nvGrpSpPr>
            <p:grpSpPr>
              <a:xfrm>
                <a:off x="6805226" y="2480123"/>
                <a:ext cx="311213" cy="227794"/>
                <a:chOff x="6805226" y="2480123"/>
                <a:chExt cx="311213" cy="227794"/>
              </a:xfrm>
            </p:grpSpPr>
            <p:sp>
              <p:nvSpPr>
                <p:cNvPr id="1781" name="Google Shape;1781;p36"/>
                <p:cNvSpPr/>
                <p:nvPr/>
              </p:nvSpPr>
              <p:spPr>
                <a:xfrm>
                  <a:off x="6840715" y="2521983"/>
                  <a:ext cx="67376" cy="34100"/>
                </a:xfrm>
                <a:custGeom>
                  <a:rect b="b" l="l" r="r" t="t"/>
                  <a:pathLst>
                    <a:path extrusionOk="0" h="1158" w="2288">
                      <a:moveTo>
                        <a:pt x="1466" y="1"/>
                      </a:moveTo>
                      <a:cubicBezTo>
                        <a:pt x="1310" y="1"/>
                        <a:pt x="1137" y="24"/>
                        <a:pt x="957" y="78"/>
                      </a:cubicBezTo>
                      <a:cubicBezTo>
                        <a:pt x="467" y="232"/>
                        <a:pt x="165" y="544"/>
                        <a:pt x="86" y="770"/>
                      </a:cubicBezTo>
                      <a:cubicBezTo>
                        <a:pt x="1" y="1004"/>
                        <a:pt x="104" y="1140"/>
                        <a:pt x="251" y="1154"/>
                      </a:cubicBezTo>
                      <a:cubicBezTo>
                        <a:pt x="267" y="1156"/>
                        <a:pt x="283" y="1157"/>
                        <a:pt x="300" y="1157"/>
                      </a:cubicBezTo>
                      <a:cubicBezTo>
                        <a:pt x="437" y="1157"/>
                        <a:pt x="588" y="1096"/>
                        <a:pt x="735" y="1045"/>
                      </a:cubicBezTo>
                      <a:cubicBezTo>
                        <a:pt x="903" y="983"/>
                        <a:pt x="1071" y="925"/>
                        <a:pt x="1218" y="876"/>
                      </a:cubicBezTo>
                      <a:cubicBezTo>
                        <a:pt x="1365" y="832"/>
                        <a:pt x="1537" y="784"/>
                        <a:pt x="1708" y="743"/>
                      </a:cubicBezTo>
                      <a:cubicBezTo>
                        <a:pt x="1879" y="699"/>
                        <a:pt x="2058" y="661"/>
                        <a:pt x="2171" y="564"/>
                      </a:cubicBezTo>
                      <a:cubicBezTo>
                        <a:pt x="2284" y="469"/>
                        <a:pt x="2287" y="300"/>
                        <a:pt x="2078" y="156"/>
                      </a:cubicBezTo>
                      <a:cubicBezTo>
                        <a:pt x="1953" y="68"/>
                        <a:pt x="1734" y="1"/>
                        <a:pt x="1466" y="1"/>
                      </a:cubicBezTo>
                      <a:close/>
                    </a:path>
                  </a:pathLst>
                </a:custGeom>
                <a:solidFill>
                  <a:srgbClr val="FA44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36"/>
                <p:cNvSpPr/>
                <p:nvPr/>
              </p:nvSpPr>
              <p:spPr>
                <a:xfrm>
                  <a:off x="6986289" y="2490178"/>
                  <a:ext cx="66846" cy="31803"/>
                </a:xfrm>
                <a:custGeom>
                  <a:rect b="b" l="l" r="r" t="t"/>
                  <a:pathLst>
                    <a:path extrusionOk="0" h="1080" w="2270">
                      <a:moveTo>
                        <a:pt x="862" y="0"/>
                      </a:moveTo>
                      <a:cubicBezTo>
                        <a:pt x="567" y="0"/>
                        <a:pt x="329" y="81"/>
                        <a:pt x="199" y="182"/>
                      </a:cubicBezTo>
                      <a:cubicBezTo>
                        <a:pt x="0" y="333"/>
                        <a:pt x="14" y="501"/>
                        <a:pt x="127" y="587"/>
                      </a:cubicBezTo>
                      <a:cubicBezTo>
                        <a:pt x="240" y="676"/>
                        <a:pt x="418" y="703"/>
                        <a:pt x="586" y="741"/>
                      </a:cubicBezTo>
                      <a:cubicBezTo>
                        <a:pt x="758" y="772"/>
                        <a:pt x="929" y="810"/>
                        <a:pt x="1076" y="847"/>
                      </a:cubicBezTo>
                      <a:cubicBezTo>
                        <a:pt x="1220" y="885"/>
                        <a:pt x="1388" y="937"/>
                        <a:pt x="1553" y="988"/>
                      </a:cubicBezTo>
                      <a:cubicBezTo>
                        <a:pt x="1694" y="1031"/>
                        <a:pt x="1832" y="1079"/>
                        <a:pt x="1960" y="1079"/>
                      </a:cubicBezTo>
                      <a:cubicBezTo>
                        <a:pt x="1985" y="1079"/>
                        <a:pt x="2009" y="1077"/>
                        <a:pt x="2033" y="1073"/>
                      </a:cubicBezTo>
                      <a:cubicBezTo>
                        <a:pt x="2177" y="1053"/>
                        <a:pt x="2269" y="916"/>
                        <a:pt x="2177" y="690"/>
                      </a:cubicBezTo>
                      <a:cubicBezTo>
                        <a:pt x="2087" y="473"/>
                        <a:pt x="1779" y="182"/>
                        <a:pt x="1293" y="55"/>
                      </a:cubicBezTo>
                      <a:cubicBezTo>
                        <a:pt x="1141" y="17"/>
                        <a:pt x="996" y="0"/>
                        <a:pt x="862" y="0"/>
                      </a:cubicBezTo>
                      <a:close/>
                    </a:path>
                  </a:pathLst>
                </a:custGeom>
                <a:solidFill>
                  <a:srgbClr val="FA44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36"/>
                <p:cNvSpPr/>
                <p:nvPr/>
              </p:nvSpPr>
              <p:spPr>
                <a:xfrm>
                  <a:off x="6919046" y="2647520"/>
                  <a:ext cx="100681" cy="60397"/>
                </a:xfrm>
                <a:custGeom>
                  <a:rect b="b" l="l" r="r" t="t"/>
                  <a:pathLst>
                    <a:path extrusionOk="0" h="2051" w="3419">
                      <a:moveTo>
                        <a:pt x="3176" y="1"/>
                      </a:moveTo>
                      <a:lnTo>
                        <a:pt x="1" y="570"/>
                      </a:lnTo>
                      <a:lnTo>
                        <a:pt x="45" y="820"/>
                      </a:lnTo>
                      <a:cubicBezTo>
                        <a:pt x="174" y="1544"/>
                        <a:pt x="806" y="2050"/>
                        <a:pt x="1517" y="2050"/>
                      </a:cubicBezTo>
                      <a:cubicBezTo>
                        <a:pt x="1604" y="2050"/>
                        <a:pt x="1692" y="2043"/>
                        <a:pt x="1781" y="2027"/>
                      </a:cubicBezTo>
                      <a:lnTo>
                        <a:pt x="2695" y="1863"/>
                      </a:lnTo>
                      <a:cubicBezTo>
                        <a:pt x="3131" y="1784"/>
                        <a:pt x="3419" y="1369"/>
                        <a:pt x="3344" y="933"/>
                      </a:cubicBezTo>
                      <a:lnTo>
                        <a:pt x="3176" y="1"/>
                      </a:lnTo>
                      <a:close/>
                    </a:path>
                  </a:pathLst>
                </a:custGeom>
                <a:solidFill>
                  <a:srgbClr val="FFFEF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84" name="Google Shape;1784;p36"/>
                <p:cNvGrpSpPr/>
                <p:nvPr/>
              </p:nvGrpSpPr>
              <p:grpSpPr>
                <a:xfrm rot="-1210933">
                  <a:off x="6940797" y="2484280"/>
                  <a:ext cx="52085" cy="157245"/>
                  <a:chOff x="6667628" y="2889617"/>
                  <a:chExt cx="76207" cy="230071"/>
                </a:xfrm>
              </p:grpSpPr>
              <p:sp>
                <p:nvSpPr>
                  <p:cNvPr id="1785" name="Google Shape;1785;p36"/>
                  <p:cNvSpPr/>
                  <p:nvPr/>
                </p:nvSpPr>
                <p:spPr>
                  <a:xfrm rot="132475">
                    <a:off x="6671990" y="2890832"/>
                    <a:ext cx="67485" cy="227640"/>
                  </a:xfrm>
                  <a:custGeom>
                    <a:rect b="b" l="l" r="r" t="t"/>
                    <a:pathLst>
                      <a:path extrusionOk="0" h="3724" w="1104">
                        <a:moveTo>
                          <a:pt x="0" y="1"/>
                        </a:moveTo>
                        <a:lnTo>
                          <a:pt x="0" y="3352"/>
                        </a:lnTo>
                        <a:lnTo>
                          <a:pt x="1104" y="372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586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6" name="Google Shape;1786;p36"/>
                  <p:cNvSpPr/>
                  <p:nvPr/>
                </p:nvSpPr>
                <p:spPr>
                  <a:xfrm rot="132475">
                    <a:off x="6668408" y="3076590"/>
                    <a:ext cx="67485" cy="41811"/>
                  </a:xfrm>
                  <a:custGeom>
                    <a:rect b="b" l="l" r="r" t="t"/>
                    <a:pathLst>
                      <a:path extrusionOk="0" h="684" w="1104">
                        <a:moveTo>
                          <a:pt x="401" y="1"/>
                        </a:moveTo>
                        <a:cubicBezTo>
                          <a:pt x="391" y="1"/>
                          <a:pt x="378" y="4"/>
                          <a:pt x="368" y="4"/>
                        </a:cubicBezTo>
                        <a:cubicBezTo>
                          <a:pt x="0" y="52"/>
                          <a:pt x="0" y="312"/>
                          <a:pt x="0" y="312"/>
                        </a:cubicBezTo>
                        <a:lnTo>
                          <a:pt x="1104" y="683"/>
                        </a:lnTo>
                        <a:cubicBezTo>
                          <a:pt x="1104" y="683"/>
                          <a:pt x="755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rgbClr val="DF183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87" name="Google Shape;1787;p36"/>
                <p:cNvSpPr/>
                <p:nvPr/>
              </p:nvSpPr>
              <p:spPr>
                <a:xfrm rot="-989693">
                  <a:off x="7049112" y="2580303"/>
                  <a:ext cx="64453" cy="29424"/>
                </a:xfrm>
                <a:prstGeom prst="ellipse">
                  <a:avLst/>
                </a:prstGeom>
                <a:solidFill>
                  <a:srgbClr val="FCB1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36"/>
                <p:cNvSpPr/>
                <p:nvPr/>
              </p:nvSpPr>
              <p:spPr>
                <a:xfrm rot="-989693">
                  <a:off x="6808100" y="2632278"/>
                  <a:ext cx="64453" cy="29424"/>
                </a:xfrm>
                <a:prstGeom prst="ellipse">
                  <a:avLst/>
                </a:prstGeom>
                <a:solidFill>
                  <a:srgbClr val="FCB1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36"/>
                <p:cNvSpPr/>
                <p:nvPr/>
              </p:nvSpPr>
              <p:spPr>
                <a:xfrm rot="4813056">
                  <a:off x="6865449" y="2571969"/>
                  <a:ext cx="52970" cy="24315"/>
                </a:xfrm>
                <a:prstGeom prst="ellipse">
                  <a:avLst/>
                </a:pr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36"/>
                <p:cNvSpPr/>
                <p:nvPr/>
              </p:nvSpPr>
              <p:spPr>
                <a:xfrm rot="4813056">
                  <a:off x="6987912" y="2544344"/>
                  <a:ext cx="52970" cy="24315"/>
                </a:xfrm>
                <a:prstGeom prst="ellipse">
                  <a:avLst/>
                </a:pr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1" name="Google Shape;1791;p36"/>
              <p:cNvGrpSpPr/>
              <p:nvPr/>
            </p:nvGrpSpPr>
            <p:grpSpPr>
              <a:xfrm>
                <a:off x="7179062" y="3010624"/>
                <a:ext cx="306867" cy="239605"/>
                <a:chOff x="7179062" y="3010624"/>
                <a:chExt cx="306867" cy="239605"/>
              </a:xfrm>
            </p:grpSpPr>
            <p:sp>
              <p:nvSpPr>
                <p:cNvPr id="1792" name="Google Shape;1792;p36"/>
                <p:cNvSpPr/>
                <p:nvPr/>
              </p:nvSpPr>
              <p:spPr>
                <a:xfrm>
                  <a:off x="7393539" y="3045567"/>
                  <a:ext cx="58659" cy="21732"/>
                </a:xfrm>
                <a:custGeom>
                  <a:rect b="b" l="l" r="r" t="t"/>
                  <a:pathLst>
                    <a:path extrusionOk="0" h="738" w="1992">
                      <a:moveTo>
                        <a:pt x="935" y="1"/>
                      </a:moveTo>
                      <a:cubicBezTo>
                        <a:pt x="557" y="1"/>
                        <a:pt x="267" y="133"/>
                        <a:pt x="145" y="268"/>
                      </a:cubicBezTo>
                      <a:cubicBezTo>
                        <a:pt x="1" y="416"/>
                        <a:pt x="38" y="550"/>
                        <a:pt x="145" y="601"/>
                      </a:cubicBezTo>
                      <a:cubicBezTo>
                        <a:pt x="258" y="656"/>
                        <a:pt x="408" y="652"/>
                        <a:pt x="556" y="659"/>
                      </a:cubicBezTo>
                      <a:cubicBezTo>
                        <a:pt x="704" y="659"/>
                        <a:pt x="851" y="666"/>
                        <a:pt x="981" y="673"/>
                      </a:cubicBezTo>
                      <a:cubicBezTo>
                        <a:pt x="1112" y="683"/>
                        <a:pt x="1259" y="697"/>
                        <a:pt x="1406" y="717"/>
                      </a:cubicBezTo>
                      <a:cubicBezTo>
                        <a:pt x="1490" y="726"/>
                        <a:pt x="1577" y="737"/>
                        <a:pt x="1658" y="737"/>
                      </a:cubicBezTo>
                      <a:cubicBezTo>
                        <a:pt x="1716" y="737"/>
                        <a:pt x="1771" y="731"/>
                        <a:pt x="1821" y="714"/>
                      </a:cubicBezTo>
                      <a:cubicBezTo>
                        <a:pt x="1934" y="676"/>
                        <a:pt x="1992" y="553"/>
                        <a:pt x="1879" y="385"/>
                      </a:cubicBezTo>
                      <a:cubicBezTo>
                        <a:pt x="1770" y="224"/>
                        <a:pt x="1465" y="35"/>
                        <a:pt x="1039" y="4"/>
                      </a:cubicBezTo>
                      <a:cubicBezTo>
                        <a:pt x="1004" y="2"/>
                        <a:pt x="969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36"/>
                <p:cNvSpPr/>
                <p:nvPr/>
              </p:nvSpPr>
              <p:spPr>
                <a:xfrm>
                  <a:off x="7222241" y="3017385"/>
                  <a:ext cx="56039" cy="28888"/>
                </a:xfrm>
                <a:custGeom>
                  <a:rect b="b" l="l" r="r" t="t"/>
                  <a:pathLst>
                    <a:path extrusionOk="0" h="981" w="1903">
                      <a:moveTo>
                        <a:pt x="664" y="1"/>
                      </a:moveTo>
                      <a:cubicBezTo>
                        <a:pt x="447" y="1"/>
                        <a:pt x="272" y="56"/>
                        <a:pt x="171" y="128"/>
                      </a:cubicBezTo>
                      <a:cubicBezTo>
                        <a:pt x="0" y="249"/>
                        <a:pt x="7" y="389"/>
                        <a:pt x="100" y="467"/>
                      </a:cubicBezTo>
                      <a:cubicBezTo>
                        <a:pt x="195" y="554"/>
                        <a:pt x="342" y="584"/>
                        <a:pt x="486" y="625"/>
                      </a:cubicBezTo>
                      <a:cubicBezTo>
                        <a:pt x="627" y="660"/>
                        <a:pt x="771" y="701"/>
                        <a:pt x="894" y="739"/>
                      </a:cubicBezTo>
                      <a:cubicBezTo>
                        <a:pt x="1018" y="780"/>
                        <a:pt x="1159" y="831"/>
                        <a:pt x="1296" y="883"/>
                      </a:cubicBezTo>
                      <a:cubicBezTo>
                        <a:pt x="1419" y="929"/>
                        <a:pt x="1545" y="981"/>
                        <a:pt x="1661" y="981"/>
                      </a:cubicBezTo>
                      <a:cubicBezTo>
                        <a:pt x="1674" y="981"/>
                        <a:pt x="1687" y="980"/>
                        <a:pt x="1700" y="978"/>
                      </a:cubicBezTo>
                      <a:cubicBezTo>
                        <a:pt x="1820" y="969"/>
                        <a:pt x="1902" y="855"/>
                        <a:pt x="1828" y="657"/>
                      </a:cubicBezTo>
                      <a:cubicBezTo>
                        <a:pt x="1758" y="464"/>
                        <a:pt x="1505" y="200"/>
                        <a:pt x="1097" y="70"/>
                      </a:cubicBezTo>
                      <a:cubicBezTo>
                        <a:pt x="943" y="21"/>
                        <a:pt x="796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36"/>
                <p:cNvSpPr/>
                <p:nvPr/>
              </p:nvSpPr>
              <p:spPr>
                <a:xfrm>
                  <a:off x="7310761" y="3186416"/>
                  <a:ext cx="49295" cy="63813"/>
                </a:xfrm>
                <a:custGeom>
                  <a:rect b="b" l="l" r="r" t="t"/>
                  <a:pathLst>
                    <a:path extrusionOk="0" h="2167" w="1674">
                      <a:moveTo>
                        <a:pt x="1512" y="1"/>
                      </a:moveTo>
                      <a:lnTo>
                        <a:pt x="1" y="340"/>
                      </a:lnTo>
                      <a:lnTo>
                        <a:pt x="10" y="1495"/>
                      </a:lnTo>
                      <a:cubicBezTo>
                        <a:pt x="14" y="1871"/>
                        <a:pt x="317" y="2167"/>
                        <a:pt x="682" y="2167"/>
                      </a:cubicBezTo>
                      <a:cubicBezTo>
                        <a:pt x="704" y="2167"/>
                        <a:pt x="726" y="2166"/>
                        <a:pt x="748" y="2164"/>
                      </a:cubicBezTo>
                      <a:lnTo>
                        <a:pt x="909" y="2150"/>
                      </a:lnTo>
                      <a:cubicBezTo>
                        <a:pt x="1347" y="2109"/>
                        <a:pt x="1673" y="1718"/>
                        <a:pt x="1632" y="1276"/>
                      </a:cubicBezTo>
                      <a:lnTo>
                        <a:pt x="1512" y="1"/>
                      </a:lnTo>
                      <a:close/>
                    </a:path>
                  </a:pathLst>
                </a:custGeom>
                <a:solidFill>
                  <a:srgbClr val="FA44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36"/>
                <p:cNvSpPr/>
                <p:nvPr/>
              </p:nvSpPr>
              <p:spPr>
                <a:xfrm>
                  <a:off x="7280577" y="3163064"/>
                  <a:ext cx="108337" cy="38723"/>
                </a:xfrm>
                <a:custGeom>
                  <a:rect b="b" l="l" r="r" t="t"/>
                  <a:pathLst>
                    <a:path extrusionOk="0" h="1315" w="3679">
                      <a:moveTo>
                        <a:pt x="3579" y="0"/>
                      </a:moveTo>
                      <a:cubicBezTo>
                        <a:pt x="3556" y="0"/>
                        <a:pt x="3533" y="9"/>
                        <a:pt x="3514" y="25"/>
                      </a:cubicBezTo>
                      <a:cubicBezTo>
                        <a:pt x="2440" y="1028"/>
                        <a:pt x="918" y="1129"/>
                        <a:pt x="339" y="1129"/>
                      </a:cubicBezTo>
                      <a:cubicBezTo>
                        <a:pt x="194" y="1129"/>
                        <a:pt x="108" y="1123"/>
                        <a:pt x="103" y="1123"/>
                      </a:cubicBezTo>
                      <a:cubicBezTo>
                        <a:pt x="99" y="1122"/>
                        <a:pt x="95" y="1122"/>
                        <a:pt x="90" y="1122"/>
                      </a:cubicBezTo>
                      <a:cubicBezTo>
                        <a:pt x="45" y="1122"/>
                        <a:pt x="7" y="1157"/>
                        <a:pt x="4" y="1205"/>
                      </a:cubicBezTo>
                      <a:cubicBezTo>
                        <a:pt x="0" y="1256"/>
                        <a:pt x="38" y="1300"/>
                        <a:pt x="89" y="1308"/>
                      </a:cubicBezTo>
                      <a:cubicBezTo>
                        <a:pt x="106" y="1308"/>
                        <a:pt x="209" y="1314"/>
                        <a:pt x="377" y="1314"/>
                      </a:cubicBezTo>
                      <a:cubicBezTo>
                        <a:pt x="1005" y="1314"/>
                        <a:pt x="2530" y="1198"/>
                        <a:pt x="3641" y="159"/>
                      </a:cubicBezTo>
                      <a:cubicBezTo>
                        <a:pt x="3679" y="125"/>
                        <a:pt x="3679" y="66"/>
                        <a:pt x="3644" y="29"/>
                      </a:cubicBezTo>
                      <a:cubicBezTo>
                        <a:pt x="3627" y="10"/>
                        <a:pt x="3603" y="0"/>
                        <a:pt x="3579" y="0"/>
                      </a:cubicBezTo>
                      <a:close/>
                    </a:path>
                  </a:pathLst>
                </a:custGeom>
                <a:solidFill>
                  <a:srgbClr val="FB8E7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96" name="Google Shape;1796;p36"/>
                <p:cNvGrpSpPr/>
                <p:nvPr/>
              </p:nvGrpSpPr>
              <p:grpSpPr>
                <a:xfrm flipH="1">
                  <a:off x="7288759" y="3010624"/>
                  <a:ext cx="52088" cy="157254"/>
                  <a:chOff x="6667628" y="2889617"/>
                  <a:chExt cx="76207" cy="230071"/>
                </a:xfrm>
              </p:grpSpPr>
              <p:sp>
                <p:nvSpPr>
                  <p:cNvPr id="1797" name="Google Shape;1797;p36"/>
                  <p:cNvSpPr/>
                  <p:nvPr/>
                </p:nvSpPr>
                <p:spPr>
                  <a:xfrm rot="132475">
                    <a:off x="6671990" y="2890832"/>
                    <a:ext cx="67485" cy="227640"/>
                  </a:xfrm>
                  <a:custGeom>
                    <a:rect b="b" l="l" r="r" t="t"/>
                    <a:pathLst>
                      <a:path extrusionOk="0" h="3724" w="1104">
                        <a:moveTo>
                          <a:pt x="0" y="1"/>
                        </a:moveTo>
                        <a:lnTo>
                          <a:pt x="0" y="3352"/>
                        </a:lnTo>
                        <a:lnTo>
                          <a:pt x="1104" y="372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586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8" name="Google Shape;1798;p36"/>
                  <p:cNvSpPr/>
                  <p:nvPr/>
                </p:nvSpPr>
                <p:spPr>
                  <a:xfrm rot="132475">
                    <a:off x="6668408" y="3076590"/>
                    <a:ext cx="67485" cy="41811"/>
                  </a:xfrm>
                  <a:custGeom>
                    <a:rect b="b" l="l" r="r" t="t"/>
                    <a:pathLst>
                      <a:path extrusionOk="0" h="684" w="1104">
                        <a:moveTo>
                          <a:pt x="401" y="1"/>
                        </a:moveTo>
                        <a:cubicBezTo>
                          <a:pt x="391" y="1"/>
                          <a:pt x="378" y="4"/>
                          <a:pt x="368" y="4"/>
                        </a:cubicBezTo>
                        <a:cubicBezTo>
                          <a:pt x="0" y="52"/>
                          <a:pt x="0" y="312"/>
                          <a:pt x="0" y="312"/>
                        </a:cubicBezTo>
                        <a:lnTo>
                          <a:pt x="1104" y="683"/>
                        </a:lnTo>
                        <a:cubicBezTo>
                          <a:pt x="1104" y="683"/>
                          <a:pt x="755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rgbClr val="DF183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99" name="Google Shape;1799;p36"/>
                <p:cNvSpPr/>
                <p:nvPr/>
              </p:nvSpPr>
              <p:spPr>
                <a:xfrm>
                  <a:off x="7179062" y="3119151"/>
                  <a:ext cx="64500" cy="29400"/>
                </a:xfrm>
                <a:prstGeom prst="ellipse">
                  <a:avLst/>
                </a:prstGeom>
                <a:solidFill>
                  <a:srgbClr val="FF58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36"/>
                <p:cNvSpPr/>
                <p:nvPr/>
              </p:nvSpPr>
              <p:spPr>
                <a:xfrm rot="383937">
                  <a:off x="7419878" y="3153690"/>
                  <a:ext cx="64602" cy="29287"/>
                </a:xfrm>
                <a:prstGeom prst="ellipse">
                  <a:avLst/>
                </a:prstGeom>
                <a:solidFill>
                  <a:srgbClr val="FF58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36"/>
                <p:cNvSpPr/>
                <p:nvPr/>
              </p:nvSpPr>
              <p:spPr>
                <a:xfrm rot="5595117">
                  <a:off x="7217445" y="3061670"/>
                  <a:ext cx="52885" cy="24047"/>
                </a:xfrm>
                <a:prstGeom prst="ellipse">
                  <a:avLst/>
                </a:pr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36"/>
                <p:cNvSpPr/>
                <p:nvPr/>
              </p:nvSpPr>
              <p:spPr>
                <a:xfrm rot="5595117">
                  <a:off x="7396445" y="3091220"/>
                  <a:ext cx="52885" cy="24047"/>
                </a:xfrm>
                <a:prstGeom prst="ellipse">
                  <a:avLst/>
                </a:pr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03" name="Google Shape;1803;p36"/>
              <p:cNvCxnSpPr/>
              <p:nvPr/>
            </p:nvCxnSpPr>
            <p:spPr>
              <a:xfrm rot="10800000">
                <a:off x="7610550" y="3782925"/>
                <a:ext cx="0" cy="240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C343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4" name="Google Shape;1804;p36"/>
            <p:cNvGrpSpPr/>
            <p:nvPr/>
          </p:nvGrpSpPr>
          <p:grpSpPr>
            <a:xfrm>
              <a:off x="6543865" y="1623694"/>
              <a:ext cx="1240578" cy="61314"/>
              <a:chOff x="1213015" y="136394"/>
              <a:chExt cx="1240578" cy="61314"/>
            </a:xfrm>
          </p:grpSpPr>
          <p:sp>
            <p:nvSpPr>
              <p:cNvPr id="1805" name="Google Shape;1805;p36"/>
              <p:cNvSpPr/>
              <p:nvPr/>
            </p:nvSpPr>
            <p:spPr>
              <a:xfrm>
                <a:off x="2148970" y="169572"/>
                <a:ext cx="12215" cy="28136"/>
              </a:xfrm>
              <a:custGeom>
                <a:rect b="b" l="l" r="r" t="t"/>
                <a:pathLst>
                  <a:path extrusionOk="0" h="1518" w="659">
                    <a:moveTo>
                      <a:pt x="0" y="0"/>
                    </a:moveTo>
                    <a:lnTo>
                      <a:pt x="0" y="1517"/>
                    </a:lnTo>
                    <a:lnTo>
                      <a:pt x="658" y="1517"/>
                    </a:lnTo>
                    <a:lnTo>
                      <a:pt x="658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2167116" y="158729"/>
                <a:ext cx="12233" cy="38979"/>
              </a:xfrm>
              <a:custGeom>
                <a:rect b="b" l="l" r="r" t="t"/>
                <a:pathLst>
                  <a:path extrusionOk="0" h="2103" w="660">
                    <a:moveTo>
                      <a:pt x="1" y="1"/>
                    </a:moveTo>
                    <a:lnTo>
                      <a:pt x="1" y="2102"/>
                    </a:lnTo>
                    <a:lnTo>
                      <a:pt x="660" y="2102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2185335" y="149851"/>
                <a:ext cx="12233" cy="47857"/>
              </a:xfrm>
              <a:custGeom>
                <a:rect b="b" l="l" r="r" t="t"/>
                <a:pathLst>
                  <a:path extrusionOk="0" h="2582" w="660">
                    <a:moveTo>
                      <a:pt x="1" y="1"/>
                    </a:moveTo>
                    <a:lnTo>
                      <a:pt x="1" y="2581"/>
                    </a:lnTo>
                    <a:lnTo>
                      <a:pt x="659" y="2581"/>
                    </a:lnTo>
                    <a:lnTo>
                      <a:pt x="659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2203500" y="136394"/>
                <a:ext cx="12233" cy="61314"/>
              </a:xfrm>
              <a:custGeom>
                <a:rect b="b" l="l" r="r" t="t"/>
                <a:pathLst>
                  <a:path extrusionOk="0" h="3308" w="660">
                    <a:moveTo>
                      <a:pt x="0" y="0"/>
                    </a:moveTo>
                    <a:lnTo>
                      <a:pt x="0" y="3307"/>
                    </a:lnTo>
                    <a:lnTo>
                      <a:pt x="659" y="3307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2282274" y="174762"/>
                <a:ext cx="22557" cy="22631"/>
              </a:xfrm>
              <a:custGeom>
                <a:rect b="b" l="l" r="r" t="t"/>
                <a:pathLst>
                  <a:path extrusionOk="0" h="1221" w="1217">
                    <a:moveTo>
                      <a:pt x="608" y="1"/>
                    </a:moveTo>
                    <a:cubicBezTo>
                      <a:pt x="270" y="1"/>
                      <a:pt x="0" y="274"/>
                      <a:pt x="0" y="612"/>
                    </a:cubicBezTo>
                    <a:cubicBezTo>
                      <a:pt x="0" y="950"/>
                      <a:pt x="270" y="1220"/>
                      <a:pt x="608" y="1220"/>
                    </a:cubicBezTo>
                    <a:cubicBezTo>
                      <a:pt x="945" y="1220"/>
                      <a:pt x="1216" y="950"/>
                      <a:pt x="1216" y="612"/>
                    </a:cubicBezTo>
                    <a:cubicBezTo>
                      <a:pt x="1216" y="274"/>
                      <a:pt x="945" y="1"/>
                      <a:pt x="60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2270152" y="161898"/>
                <a:ext cx="46263" cy="18016"/>
              </a:xfrm>
              <a:custGeom>
                <a:rect b="b" l="l" r="r" t="t"/>
                <a:pathLst>
                  <a:path extrusionOk="0" h="972" w="2496">
                    <a:moveTo>
                      <a:pt x="1259" y="0"/>
                    </a:moveTo>
                    <a:cubicBezTo>
                      <a:pt x="777" y="0"/>
                      <a:pt x="298" y="260"/>
                      <a:pt x="49" y="776"/>
                    </a:cubicBezTo>
                    <a:cubicBezTo>
                      <a:pt x="0" y="878"/>
                      <a:pt x="90" y="972"/>
                      <a:pt x="175" y="972"/>
                    </a:cubicBezTo>
                    <a:cubicBezTo>
                      <a:pt x="214" y="972"/>
                      <a:pt x="252" y="952"/>
                      <a:pt x="276" y="904"/>
                    </a:cubicBezTo>
                    <a:cubicBezTo>
                      <a:pt x="481" y="477"/>
                      <a:pt x="873" y="258"/>
                      <a:pt x="1266" y="258"/>
                    </a:cubicBezTo>
                    <a:cubicBezTo>
                      <a:pt x="1629" y="258"/>
                      <a:pt x="1993" y="444"/>
                      <a:pt x="2215" y="826"/>
                    </a:cubicBezTo>
                    <a:cubicBezTo>
                      <a:pt x="2240" y="872"/>
                      <a:pt x="2279" y="890"/>
                      <a:pt x="2319" y="890"/>
                    </a:cubicBezTo>
                    <a:cubicBezTo>
                      <a:pt x="2406" y="890"/>
                      <a:pt x="2496" y="797"/>
                      <a:pt x="2438" y="695"/>
                    </a:cubicBezTo>
                    <a:cubicBezTo>
                      <a:pt x="2171" y="231"/>
                      <a:pt x="1714" y="0"/>
                      <a:pt x="125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2260532" y="149165"/>
                <a:ext cx="65540" cy="24374"/>
              </a:xfrm>
              <a:custGeom>
                <a:rect b="b" l="l" r="r" t="t"/>
                <a:pathLst>
                  <a:path extrusionOk="0" h="1315" w="3536">
                    <a:moveTo>
                      <a:pt x="1788" y="1"/>
                    </a:moveTo>
                    <a:cubicBezTo>
                      <a:pt x="1096" y="1"/>
                      <a:pt x="408" y="375"/>
                      <a:pt x="51" y="1118"/>
                    </a:cubicBezTo>
                    <a:cubicBezTo>
                      <a:pt x="1" y="1220"/>
                      <a:pt x="91" y="1314"/>
                      <a:pt x="176" y="1314"/>
                    </a:cubicBezTo>
                    <a:cubicBezTo>
                      <a:pt x="214" y="1314"/>
                      <a:pt x="252" y="1295"/>
                      <a:pt x="274" y="1247"/>
                    </a:cubicBezTo>
                    <a:cubicBezTo>
                      <a:pt x="590" y="593"/>
                      <a:pt x="1190" y="258"/>
                      <a:pt x="1794" y="258"/>
                    </a:cubicBezTo>
                    <a:cubicBezTo>
                      <a:pt x="2353" y="258"/>
                      <a:pt x="2914" y="545"/>
                      <a:pt x="3254" y="1132"/>
                    </a:cubicBezTo>
                    <a:cubicBezTo>
                      <a:pt x="3278" y="1177"/>
                      <a:pt x="3317" y="1195"/>
                      <a:pt x="3356" y="1195"/>
                    </a:cubicBezTo>
                    <a:cubicBezTo>
                      <a:pt x="3444" y="1195"/>
                      <a:pt x="3536" y="1101"/>
                      <a:pt x="3476" y="1000"/>
                    </a:cubicBezTo>
                    <a:cubicBezTo>
                      <a:pt x="3092" y="332"/>
                      <a:pt x="2438" y="1"/>
                      <a:pt x="178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2253285" y="136728"/>
                <a:ext cx="80646" cy="26820"/>
              </a:xfrm>
              <a:custGeom>
                <a:rect b="b" l="l" r="r" t="t"/>
                <a:pathLst>
                  <a:path extrusionOk="0" h="1447" w="4351">
                    <a:moveTo>
                      <a:pt x="2185" y="1"/>
                    </a:moveTo>
                    <a:cubicBezTo>
                      <a:pt x="1340" y="1"/>
                      <a:pt x="500" y="414"/>
                      <a:pt x="54" y="1249"/>
                    </a:cubicBezTo>
                    <a:cubicBezTo>
                      <a:pt x="0" y="1352"/>
                      <a:pt x="91" y="1446"/>
                      <a:pt x="179" y="1446"/>
                    </a:cubicBezTo>
                    <a:cubicBezTo>
                      <a:pt x="218" y="1446"/>
                      <a:pt x="256" y="1427"/>
                      <a:pt x="280" y="1381"/>
                    </a:cubicBezTo>
                    <a:cubicBezTo>
                      <a:pt x="678" y="632"/>
                      <a:pt x="1435" y="256"/>
                      <a:pt x="2196" y="256"/>
                    </a:cubicBezTo>
                    <a:cubicBezTo>
                      <a:pt x="2914" y="256"/>
                      <a:pt x="3636" y="590"/>
                      <a:pt x="4064" y="1259"/>
                    </a:cubicBezTo>
                    <a:cubicBezTo>
                      <a:pt x="4091" y="1301"/>
                      <a:pt x="4131" y="1319"/>
                      <a:pt x="4171" y="1319"/>
                    </a:cubicBezTo>
                    <a:cubicBezTo>
                      <a:pt x="4261" y="1319"/>
                      <a:pt x="4351" y="1226"/>
                      <a:pt x="4287" y="1127"/>
                    </a:cubicBezTo>
                    <a:cubicBezTo>
                      <a:pt x="3807" y="378"/>
                      <a:pt x="2993" y="1"/>
                      <a:pt x="2185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2362604" y="148590"/>
                <a:ext cx="90988" cy="36903"/>
              </a:xfrm>
              <a:custGeom>
                <a:rect b="b" l="l" r="r" t="t"/>
                <a:pathLst>
                  <a:path extrusionOk="0" h="1991" w="4909">
                    <a:moveTo>
                      <a:pt x="0" y="1"/>
                    </a:moveTo>
                    <a:lnTo>
                      <a:pt x="0" y="1990"/>
                    </a:lnTo>
                    <a:lnTo>
                      <a:pt x="4486" y="1990"/>
                    </a:lnTo>
                    <a:lnTo>
                      <a:pt x="4486" y="1379"/>
                    </a:lnTo>
                    <a:lnTo>
                      <a:pt x="4909" y="1379"/>
                    </a:lnTo>
                    <a:lnTo>
                      <a:pt x="4909" y="616"/>
                    </a:lnTo>
                    <a:lnTo>
                      <a:pt x="4486" y="616"/>
                    </a:lnTo>
                    <a:lnTo>
                      <a:pt x="4486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2366534" y="151741"/>
                <a:ext cx="75215" cy="30675"/>
              </a:xfrm>
              <a:custGeom>
                <a:rect b="b" l="l" r="r" t="t"/>
                <a:pathLst>
                  <a:path extrusionOk="0" h="1655" w="4058">
                    <a:moveTo>
                      <a:pt x="1" y="0"/>
                    </a:moveTo>
                    <a:lnTo>
                      <a:pt x="1" y="1655"/>
                    </a:lnTo>
                    <a:lnTo>
                      <a:pt x="4058" y="1655"/>
                    </a:lnTo>
                    <a:lnTo>
                      <a:pt x="4058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2368165" y="153354"/>
                <a:ext cx="71267" cy="27450"/>
              </a:xfrm>
              <a:custGeom>
                <a:rect b="b" l="l" r="r" t="t"/>
                <a:pathLst>
                  <a:path extrusionOk="0" h="1481" w="3845">
                    <a:moveTo>
                      <a:pt x="0" y="1"/>
                    </a:moveTo>
                    <a:lnTo>
                      <a:pt x="0" y="1480"/>
                    </a:lnTo>
                    <a:lnTo>
                      <a:pt x="3845" y="1480"/>
                    </a:lnTo>
                    <a:lnTo>
                      <a:pt x="3845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1213015" y="150240"/>
                <a:ext cx="27135" cy="40833"/>
              </a:xfrm>
              <a:custGeom>
                <a:rect b="b" l="l" r="r" t="t"/>
                <a:pathLst>
                  <a:path extrusionOk="0" h="2203" w="1464">
                    <a:moveTo>
                      <a:pt x="727" y="152"/>
                    </a:moveTo>
                    <a:cubicBezTo>
                      <a:pt x="1051" y="152"/>
                      <a:pt x="1305" y="409"/>
                      <a:pt x="1305" y="722"/>
                    </a:cubicBezTo>
                    <a:cubicBezTo>
                      <a:pt x="1305" y="1043"/>
                      <a:pt x="1051" y="1297"/>
                      <a:pt x="727" y="1297"/>
                    </a:cubicBezTo>
                    <a:cubicBezTo>
                      <a:pt x="413" y="1297"/>
                      <a:pt x="156" y="1043"/>
                      <a:pt x="156" y="722"/>
                    </a:cubicBezTo>
                    <a:cubicBezTo>
                      <a:pt x="156" y="409"/>
                      <a:pt x="413" y="152"/>
                      <a:pt x="727" y="152"/>
                    </a:cubicBezTo>
                    <a:close/>
                    <a:moveTo>
                      <a:pt x="727" y="0"/>
                    </a:moveTo>
                    <a:cubicBezTo>
                      <a:pt x="328" y="0"/>
                      <a:pt x="1" y="324"/>
                      <a:pt x="1" y="722"/>
                    </a:cubicBezTo>
                    <a:cubicBezTo>
                      <a:pt x="1" y="1128"/>
                      <a:pt x="328" y="1449"/>
                      <a:pt x="727" y="1449"/>
                    </a:cubicBezTo>
                    <a:cubicBezTo>
                      <a:pt x="949" y="1449"/>
                      <a:pt x="1142" y="1358"/>
                      <a:pt x="1274" y="1209"/>
                    </a:cubicBezTo>
                    <a:lnTo>
                      <a:pt x="1274" y="1209"/>
                    </a:lnTo>
                    <a:cubicBezTo>
                      <a:pt x="1247" y="1365"/>
                      <a:pt x="1193" y="1516"/>
                      <a:pt x="1119" y="1648"/>
                    </a:cubicBezTo>
                    <a:cubicBezTo>
                      <a:pt x="984" y="1878"/>
                      <a:pt x="781" y="2037"/>
                      <a:pt x="477" y="2047"/>
                    </a:cubicBezTo>
                    <a:cubicBezTo>
                      <a:pt x="433" y="2050"/>
                      <a:pt x="399" y="2088"/>
                      <a:pt x="399" y="2131"/>
                    </a:cubicBezTo>
                    <a:cubicBezTo>
                      <a:pt x="399" y="2172"/>
                      <a:pt x="436" y="2202"/>
                      <a:pt x="480" y="2202"/>
                    </a:cubicBezTo>
                    <a:lnTo>
                      <a:pt x="483" y="2202"/>
                    </a:lnTo>
                    <a:cubicBezTo>
                      <a:pt x="845" y="2189"/>
                      <a:pt x="1102" y="1986"/>
                      <a:pt x="1253" y="1723"/>
                    </a:cubicBezTo>
                    <a:cubicBezTo>
                      <a:pt x="1403" y="1463"/>
                      <a:pt x="1463" y="1138"/>
                      <a:pt x="1463" y="844"/>
                    </a:cubicBezTo>
                    <a:cubicBezTo>
                      <a:pt x="1463" y="780"/>
                      <a:pt x="1463" y="716"/>
                      <a:pt x="1460" y="655"/>
                    </a:cubicBezTo>
                    <a:cubicBezTo>
                      <a:pt x="1456" y="652"/>
                      <a:pt x="1456" y="649"/>
                      <a:pt x="1453" y="641"/>
                    </a:cubicBezTo>
                    <a:cubicBezTo>
                      <a:pt x="1412" y="280"/>
                      <a:pt x="1105" y="0"/>
                      <a:pt x="72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1251771" y="160675"/>
                <a:ext cx="5839" cy="30397"/>
              </a:xfrm>
              <a:custGeom>
                <a:rect b="b" l="l" r="r" t="t"/>
                <a:pathLst>
                  <a:path extrusionOk="0" h="1640" w="315">
                    <a:moveTo>
                      <a:pt x="156" y="1"/>
                    </a:moveTo>
                    <a:cubicBezTo>
                      <a:pt x="68" y="1"/>
                      <a:pt x="1" y="72"/>
                      <a:pt x="1" y="159"/>
                    </a:cubicBezTo>
                    <a:cubicBezTo>
                      <a:pt x="1" y="248"/>
                      <a:pt x="68" y="318"/>
                      <a:pt x="156" y="318"/>
                    </a:cubicBezTo>
                    <a:cubicBezTo>
                      <a:pt x="244" y="318"/>
                      <a:pt x="315" y="248"/>
                      <a:pt x="315" y="159"/>
                    </a:cubicBezTo>
                    <a:cubicBezTo>
                      <a:pt x="315" y="72"/>
                      <a:pt x="244" y="1"/>
                      <a:pt x="156" y="1"/>
                    </a:cubicBezTo>
                    <a:close/>
                    <a:moveTo>
                      <a:pt x="156" y="1325"/>
                    </a:moveTo>
                    <a:cubicBezTo>
                      <a:pt x="68" y="1325"/>
                      <a:pt x="1" y="1393"/>
                      <a:pt x="1" y="1480"/>
                    </a:cubicBezTo>
                    <a:cubicBezTo>
                      <a:pt x="1" y="1572"/>
                      <a:pt x="68" y="1639"/>
                      <a:pt x="156" y="1639"/>
                    </a:cubicBezTo>
                    <a:cubicBezTo>
                      <a:pt x="244" y="1639"/>
                      <a:pt x="315" y="1572"/>
                      <a:pt x="315" y="1480"/>
                    </a:cubicBezTo>
                    <a:cubicBezTo>
                      <a:pt x="315" y="1393"/>
                      <a:pt x="244" y="1325"/>
                      <a:pt x="156" y="1325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1264227" y="150240"/>
                <a:ext cx="24188" cy="40833"/>
              </a:xfrm>
              <a:custGeom>
                <a:rect b="b" l="l" r="r" t="t"/>
                <a:pathLst>
                  <a:path extrusionOk="0" h="2203" w="1305">
                    <a:moveTo>
                      <a:pt x="200" y="0"/>
                    </a:moveTo>
                    <a:cubicBezTo>
                      <a:pt x="183" y="0"/>
                      <a:pt x="163" y="7"/>
                      <a:pt x="149" y="16"/>
                    </a:cubicBezTo>
                    <a:cubicBezTo>
                      <a:pt x="132" y="30"/>
                      <a:pt x="119" y="50"/>
                      <a:pt x="119" y="74"/>
                    </a:cubicBezTo>
                    <a:lnTo>
                      <a:pt x="11" y="962"/>
                    </a:lnTo>
                    <a:cubicBezTo>
                      <a:pt x="11" y="969"/>
                      <a:pt x="7" y="976"/>
                      <a:pt x="7" y="976"/>
                    </a:cubicBezTo>
                    <a:cubicBezTo>
                      <a:pt x="7" y="986"/>
                      <a:pt x="7" y="996"/>
                      <a:pt x="11" y="1003"/>
                    </a:cubicBezTo>
                    <a:cubicBezTo>
                      <a:pt x="11" y="1006"/>
                      <a:pt x="11" y="1009"/>
                      <a:pt x="15" y="1013"/>
                    </a:cubicBezTo>
                    <a:lnTo>
                      <a:pt x="15" y="1017"/>
                    </a:lnTo>
                    <a:cubicBezTo>
                      <a:pt x="18" y="1023"/>
                      <a:pt x="24" y="1034"/>
                      <a:pt x="35" y="1040"/>
                    </a:cubicBezTo>
                    <a:cubicBezTo>
                      <a:pt x="48" y="1055"/>
                      <a:pt x="68" y="1063"/>
                      <a:pt x="87" y="1063"/>
                    </a:cubicBezTo>
                    <a:cubicBezTo>
                      <a:pt x="107" y="1063"/>
                      <a:pt x="127" y="1055"/>
                      <a:pt x="143" y="1040"/>
                    </a:cubicBezTo>
                    <a:cubicBezTo>
                      <a:pt x="261" y="925"/>
                      <a:pt x="409" y="868"/>
                      <a:pt x="562" y="868"/>
                    </a:cubicBezTo>
                    <a:cubicBezTo>
                      <a:pt x="714" y="868"/>
                      <a:pt x="866" y="925"/>
                      <a:pt x="977" y="1037"/>
                    </a:cubicBezTo>
                    <a:cubicBezTo>
                      <a:pt x="1092" y="1151"/>
                      <a:pt x="1150" y="1300"/>
                      <a:pt x="1150" y="1455"/>
                    </a:cubicBezTo>
                    <a:cubicBezTo>
                      <a:pt x="1150" y="1608"/>
                      <a:pt x="1092" y="1756"/>
                      <a:pt x="977" y="1871"/>
                    </a:cubicBezTo>
                    <a:cubicBezTo>
                      <a:pt x="859" y="1990"/>
                      <a:pt x="710" y="2043"/>
                      <a:pt x="558" y="2043"/>
                    </a:cubicBezTo>
                    <a:cubicBezTo>
                      <a:pt x="409" y="2043"/>
                      <a:pt x="261" y="1990"/>
                      <a:pt x="143" y="1874"/>
                    </a:cubicBezTo>
                    <a:cubicBezTo>
                      <a:pt x="127" y="1859"/>
                      <a:pt x="107" y="1852"/>
                      <a:pt x="87" y="1852"/>
                    </a:cubicBezTo>
                    <a:cubicBezTo>
                      <a:pt x="67" y="1852"/>
                      <a:pt x="46" y="1859"/>
                      <a:pt x="31" y="1874"/>
                    </a:cubicBezTo>
                    <a:cubicBezTo>
                      <a:pt x="1" y="1905"/>
                      <a:pt x="1" y="1952"/>
                      <a:pt x="31" y="1986"/>
                    </a:cubicBezTo>
                    <a:cubicBezTo>
                      <a:pt x="177" y="2131"/>
                      <a:pt x="366" y="2202"/>
                      <a:pt x="558" y="2202"/>
                    </a:cubicBezTo>
                    <a:cubicBezTo>
                      <a:pt x="748" y="2202"/>
                      <a:pt x="943" y="2128"/>
                      <a:pt x="1089" y="1986"/>
                    </a:cubicBezTo>
                    <a:cubicBezTo>
                      <a:pt x="1237" y="1840"/>
                      <a:pt x="1305" y="1645"/>
                      <a:pt x="1305" y="1455"/>
                    </a:cubicBezTo>
                    <a:cubicBezTo>
                      <a:pt x="1305" y="1260"/>
                      <a:pt x="1237" y="1070"/>
                      <a:pt x="1089" y="928"/>
                    </a:cubicBezTo>
                    <a:cubicBezTo>
                      <a:pt x="943" y="780"/>
                      <a:pt x="754" y="709"/>
                      <a:pt x="562" y="709"/>
                    </a:cubicBezTo>
                    <a:cubicBezTo>
                      <a:pt x="430" y="709"/>
                      <a:pt x="302" y="746"/>
                      <a:pt x="187" y="811"/>
                    </a:cubicBezTo>
                    <a:lnTo>
                      <a:pt x="268" y="155"/>
                    </a:lnTo>
                    <a:lnTo>
                      <a:pt x="1227" y="155"/>
                    </a:lnTo>
                    <a:cubicBezTo>
                      <a:pt x="1271" y="155"/>
                      <a:pt x="1305" y="125"/>
                      <a:pt x="1305" y="77"/>
                    </a:cubicBezTo>
                    <a:cubicBezTo>
                      <a:pt x="1305" y="33"/>
                      <a:pt x="1271" y="0"/>
                      <a:pt x="122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1299870" y="150240"/>
                <a:ext cx="28303" cy="40833"/>
              </a:xfrm>
              <a:custGeom>
                <a:rect b="b" l="l" r="r" t="t"/>
                <a:pathLst>
                  <a:path extrusionOk="0" h="2203" w="1527">
                    <a:moveTo>
                      <a:pt x="760" y="152"/>
                    </a:moveTo>
                    <a:cubicBezTo>
                      <a:pt x="919" y="152"/>
                      <a:pt x="1067" y="243"/>
                      <a:pt x="1182" y="418"/>
                    </a:cubicBezTo>
                    <a:cubicBezTo>
                      <a:pt x="1297" y="588"/>
                      <a:pt x="1371" y="831"/>
                      <a:pt x="1371" y="1101"/>
                    </a:cubicBezTo>
                    <a:cubicBezTo>
                      <a:pt x="1371" y="1371"/>
                      <a:pt x="1297" y="1614"/>
                      <a:pt x="1182" y="1784"/>
                    </a:cubicBezTo>
                    <a:cubicBezTo>
                      <a:pt x="1067" y="1952"/>
                      <a:pt x="919" y="2047"/>
                      <a:pt x="760" y="2047"/>
                    </a:cubicBezTo>
                    <a:cubicBezTo>
                      <a:pt x="605" y="2047"/>
                      <a:pt x="453" y="1952"/>
                      <a:pt x="337" y="1784"/>
                    </a:cubicBezTo>
                    <a:cubicBezTo>
                      <a:pt x="226" y="1614"/>
                      <a:pt x="152" y="1371"/>
                      <a:pt x="152" y="1101"/>
                    </a:cubicBezTo>
                    <a:cubicBezTo>
                      <a:pt x="152" y="831"/>
                      <a:pt x="226" y="588"/>
                      <a:pt x="337" y="418"/>
                    </a:cubicBezTo>
                    <a:cubicBezTo>
                      <a:pt x="453" y="243"/>
                      <a:pt x="605" y="152"/>
                      <a:pt x="760" y="152"/>
                    </a:cubicBezTo>
                    <a:close/>
                    <a:moveTo>
                      <a:pt x="760" y="0"/>
                    </a:moveTo>
                    <a:cubicBezTo>
                      <a:pt x="537" y="0"/>
                      <a:pt x="345" y="135"/>
                      <a:pt x="209" y="331"/>
                    </a:cubicBezTo>
                    <a:cubicBezTo>
                      <a:pt x="74" y="534"/>
                      <a:pt x="0" y="803"/>
                      <a:pt x="0" y="1101"/>
                    </a:cubicBezTo>
                    <a:cubicBezTo>
                      <a:pt x="0" y="1395"/>
                      <a:pt x="74" y="1669"/>
                      <a:pt x="209" y="1868"/>
                    </a:cubicBezTo>
                    <a:cubicBezTo>
                      <a:pt x="345" y="2067"/>
                      <a:pt x="537" y="2202"/>
                      <a:pt x="760" y="2202"/>
                    </a:cubicBezTo>
                    <a:cubicBezTo>
                      <a:pt x="983" y="2202"/>
                      <a:pt x="1176" y="2067"/>
                      <a:pt x="1310" y="1868"/>
                    </a:cubicBezTo>
                    <a:cubicBezTo>
                      <a:pt x="1446" y="1669"/>
                      <a:pt x="1527" y="1395"/>
                      <a:pt x="1527" y="1101"/>
                    </a:cubicBezTo>
                    <a:cubicBezTo>
                      <a:pt x="1527" y="803"/>
                      <a:pt x="1446" y="534"/>
                      <a:pt x="1310" y="331"/>
                    </a:cubicBezTo>
                    <a:cubicBezTo>
                      <a:pt x="1176" y="135"/>
                      <a:pt x="983" y="0"/>
                      <a:pt x="76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0" name="Google Shape;1820;p36"/>
          <p:cNvSpPr txBox="1"/>
          <p:nvPr/>
        </p:nvSpPr>
        <p:spPr>
          <a:xfrm>
            <a:off x="18800" y="3508925"/>
            <a:ext cx="2812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Have a prior conversation on the phone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Inform your plan and have a backup plan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Make sure that you have a fresh breath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21" name="Google Shape;1821;p36"/>
          <p:cNvSpPr txBox="1"/>
          <p:nvPr/>
        </p:nvSpPr>
        <p:spPr>
          <a:xfrm>
            <a:off x="365675" y="3211447"/>
            <a:ext cx="2465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rPr>
              <a:t>Before</a:t>
            </a:r>
            <a:endParaRPr sz="1800"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22" name="Google Shape;1822;p36"/>
          <p:cNvSpPr txBox="1"/>
          <p:nvPr/>
        </p:nvSpPr>
        <p:spPr>
          <a:xfrm>
            <a:off x="3339300" y="3211450"/>
            <a:ext cx="2465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rPr>
              <a:t>during</a:t>
            </a:r>
            <a:endParaRPr sz="1800"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23" name="Google Shape;1823;p36"/>
          <p:cNvSpPr txBox="1"/>
          <p:nvPr/>
        </p:nvSpPr>
        <p:spPr>
          <a:xfrm>
            <a:off x="6160513" y="3211450"/>
            <a:ext cx="2465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rPr>
              <a:t>After</a:t>
            </a:r>
            <a:endParaRPr sz="1800"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24" name="Google Shape;1824;p36"/>
          <p:cNvSpPr txBox="1"/>
          <p:nvPr/>
        </p:nvSpPr>
        <p:spPr>
          <a:xfrm>
            <a:off x="6000200" y="3522550"/>
            <a:ext cx="32199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Ending your date with a good night kiss/ hug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Send your date a sweet text message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25" name="Google Shape;1825;p36"/>
          <p:cNvSpPr txBox="1"/>
          <p:nvPr/>
        </p:nvSpPr>
        <p:spPr>
          <a:xfrm>
            <a:off x="3089700" y="3522550"/>
            <a:ext cx="2812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Be on time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Turn off your phone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Keep the conversation fun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Be a good listener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AutoNum type="arabicPeriod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Talking  about your Ex is toxic (</a:t>
            </a:r>
            <a:r>
              <a:rPr lang="en" sz="1050">
                <a:solidFill>
                  <a:srgbClr val="1D2A57"/>
                </a:solidFill>
              </a:rPr>
              <a:t>/ˈtɒk.sɪk/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FD9"/>
        </a:solidFill>
      </p:bgPr>
    </p:bg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7"/>
          <p:cNvSpPr txBox="1"/>
          <p:nvPr>
            <p:ph type="ctrTitle"/>
          </p:nvPr>
        </p:nvSpPr>
        <p:spPr>
          <a:xfrm>
            <a:off x="720000" y="1130425"/>
            <a:ext cx="34983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b="1"/>
          </a:p>
        </p:txBody>
      </p:sp>
      <p:sp>
        <p:nvSpPr>
          <p:cNvPr id="1831" name="Google Shape;1831;p37"/>
          <p:cNvSpPr txBox="1"/>
          <p:nvPr>
            <p:ph idx="1" type="subTitle"/>
          </p:nvPr>
        </p:nvSpPr>
        <p:spPr>
          <a:xfrm>
            <a:off x="720000" y="2648675"/>
            <a:ext cx="34983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phongit.ou@gmail.com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Phone: 0989.681.553</a:t>
            </a:r>
            <a:endParaRPr/>
          </a:p>
        </p:txBody>
      </p:sp>
      <p:grpSp>
        <p:nvGrpSpPr>
          <p:cNvPr id="1832" name="Google Shape;1832;p37"/>
          <p:cNvGrpSpPr/>
          <p:nvPr/>
        </p:nvGrpSpPr>
        <p:grpSpPr>
          <a:xfrm>
            <a:off x="3999400" y="273135"/>
            <a:ext cx="5029602" cy="4227440"/>
            <a:chOff x="3999400" y="273135"/>
            <a:chExt cx="5029602" cy="4227440"/>
          </a:xfrm>
        </p:grpSpPr>
        <p:grpSp>
          <p:nvGrpSpPr>
            <p:cNvPr id="1833" name="Google Shape;1833;p37"/>
            <p:cNvGrpSpPr/>
            <p:nvPr/>
          </p:nvGrpSpPr>
          <p:grpSpPr>
            <a:xfrm>
              <a:off x="3999400" y="1003425"/>
              <a:ext cx="5029602" cy="3355650"/>
              <a:chOff x="3999400" y="1003425"/>
              <a:chExt cx="5029602" cy="3355650"/>
            </a:xfrm>
          </p:grpSpPr>
          <p:sp>
            <p:nvSpPr>
              <p:cNvPr id="1834" name="Google Shape;1834;p37"/>
              <p:cNvSpPr/>
              <p:nvPr/>
            </p:nvSpPr>
            <p:spPr>
              <a:xfrm>
                <a:off x="8775155" y="2915519"/>
                <a:ext cx="253847" cy="229554"/>
              </a:xfrm>
              <a:custGeom>
                <a:rect b="b" l="l" r="r" t="t"/>
                <a:pathLst>
                  <a:path extrusionOk="0" h="14146" w="15643">
                    <a:moveTo>
                      <a:pt x="8348" y="1"/>
                    </a:moveTo>
                    <a:cubicBezTo>
                      <a:pt x="6057" y="1"/>
                      <a:pt x="3685" y="844"/>
                      <a:pt x="2359" y="2065"/>
                    </a:cubicBezTo>
                    <a:cubicBezTo>
                      <a:pt x="0" y="4246"/>
                      <a:pt x="212" y="8314"/>
                      <a:pt x="2835" y="11157"/>
                    </a:cubicBezTo>
                    <a:cubicBezTo>
                      <a:pt x="4340" y="12785"/>
                      <a:pt x="6534" y="14146"/>
                      <a:pt x="8340" y="14146"/>
                    </a:cubicBezTo>
                    <a:cubicBezTo>
                      <a:pt x="9685" y="14146"/>
                      <a:pt x="10813" y="13395"/>
                      <a:pt x="11289" y="11445"/>
                    </a:cubicBezTo>
                    <a:cubicBezTo>
                      <a:pt x="12088" y="8167"/>
                      <a:pt x="15642" y="4602"/>
                      <a:pt x="13020" y="1760"/>
                    </a:cubicBezTo>
                    <a:cubicBezTo>
                      <a:pt x="11872" y="512"/>
                      <a:pt x="10134" y="1"/>
                      <a:pt x="8348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>
                <a:off x="4613061" y="1241675"/>
                <a:ext cx="4236001" cy="2942272"/>
              </a:xfrm>
              <a:custGeom>
                <a:rect b="b" l="l" r="r" t="t"/>
                <a:pathLst>
                  <a:path extrusionOk="0" h="72501" w="104380">
                    <a:moveTo>
                      <a:pt x="79809" y="1"/>
                    </a:moveTo>
                    <a:cubicBezTo>
                      <a:pt x="75301" y="1"/>
                      <a:pt x="70708" y="995"/>
                      <a:pt x="66539" y="2667"/>
                    </a:cubicBezTo>
                    <a:cubicBezTo>
                      <a:pt x="62966" y="4100"/>
                      <a:pt x="59504" y="6006"/>
                      <a:pt x="55675" y="6486"/>
                    </a:cubicBezTo>
                    <a:cubicBezTo>
                      <a:pt x="54889" y="6585"/>
                      <a:pt x="54102" y="6631"/>
                      <a:pt x="53313" y="6631"/>
                    </a:cubicBezTo>
                    <a:cubicBezTo>
                      <a:pt x="45698" y="6631"/>
                      <a:pt x="37954" y="2423"/>
                      <a:pt x="30337" y="1947"/>
                    </a:cubicBezTo>
                    <a:cubicBezTo>
                      <a:pt x="29698" y="1907"/>
                      <a:pt x="29056" y="1887"/>
                      <a:pt x="28414" y="1887"/>
                    </a:cubicBezTo>
                    <a:cubicBezTo>
                      <a:pt x="22663" y="1887"/>
                      <a:pt x="16872" y="3500"/>
                      <a:pt x="12277" y="6936"/>
                    </a:cubicBezTo>
                    <a:cubicBezTo>
                      <a:pt x="7173" y="10754"/>
                      <a:pt x="3721" y="16928"/>
                      <a:pt x="3827" y="23304"/>
                    </a:cubicBezTo>
                    <a:cubicBezTo>
                      <a:pt x="3899" y="27720"/>
                      <a:pt x="5596" y="32088"/>
                      <a:pt x="4996" y="36465"/>
                    </a:cubicBezTo>
                    <a:cubicBezTo>
                      <a:pt x="4492" y="40158"/>
                      <a:pt x="2408" y="43432"/>
                      <a:pt x="1355" y="47008"/>
                    </a:cubicBezTo>
                    <a:cubicBezTo>
                      <a:pt x="1" y="51608"/>
                      <a:pt x="436" y="56713"/>
                      <a:pt x="2555" y="61015"/>
                    </a:cubicBezTo>
                    <a:cubicBezTo>
                      <a:pt x="4670" y="65321"/>
                      <a:pt x="8448" y="68780"/>
                      <a:pt x="12922" y="70515"/>
                    </a:cubicBezTo>
                    <a:cubicBezTo>
                      <a:pt x="15733" y="71603"/>
                      <a:pt x="18732" y="72011"/>
                      <a:pt x="21757" y="72011"/>
                    </a:cubicBezTo>
                    <a:cubicBezTo>
                      <a:pt x="23800" y="72011"/>
                      <a:pt x="25855" y="71825"/>
                      <a:pt x="27872" y="71536"/>
                    </a:cubicBezTo>
                    <a:cubicBezTo>
                      <a:pt x="34938" y="70521"/>
                      <a:pt x="41674" y="68797"/>
                      <a:pt x="48859" y="68670"/>
                    </a:cubicBezTo>
                    <a:cubicBezTo>
                      <a:pt x="49413" y="68660"/>
                      <a:pt x="49967" y="68655"/>
                      <a:pt x="50521" y="68655"/>
                    </a:cubicBezTo>
                    <a:cubicBezTo>
                      <a:pt x="57654" y="68655"/>
                      <a:pt x="64784" y="69476"/>
                      <a:pt x="71732" y="71111"/>
                    </a:cubicBezTo>
                    <a:cubicBezTo>
                      <a:pt x="75755" y="72059"/>
                      <a:pt x="79473" y="72500"/>
                      <a:pt x="82829" y="72500"/>
                    </a:cubicBezTo>
                    <a:cubicBezTo>
                      <a:pt x="94152" y="72500"/>
                      <a:pt x="101354" y="67475"/>
                      <a:pt x="102250" y="59904"/>
                    </a:cubicBezTo>
                    <a:cubicBezTo>
                      <a:pt x="102891" y="54481"/>
                      <a:pt x="101598" y="49983"/>
                      <a:pt x="101170" y="44731"/>
                    </a:cubicBezTo>
                    <a:cubicBezTo>
                      <a:pt x="100762" y="39760"/>
                      <a:pt x="102528" y="35578"/>
                      <a:pt x="103508" y="30843"/>
                    </a:cubicBezTo>
                    <a:cubicBezTo>
                      <a:pt x="104379" y="26630"/>
                      <a:pt x="104087" y="21858"/>
                      <a:pt x="102994" y="17714"/>
                    </a:cubicBezTo>
                    <a:cubicBezTo>
                      <a:pt x="101499" y="12061"/>
                      <a:pt x="98057" y="6825"/>
                      <a:pt x="93100" y="3634"/>
                    </a:cubicBezTo>
                    <a:cubicBezTo>
                      <a:pt x="89150" y="1090"/>
                      <a:pt x="84526" y="1"/>
                      <a:pt x="79809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7"/>
              <p:cNvSpPr/>
              <p:nvPr/>
            </p:nvSpPr>
            <p:spPr>
              <a:xfrm>
                <a:off x="4209138" y="1477504"/>
                <a:ext cx="634832" cy="574080"/>
              </a:xfrm>
              <a:custGeom>
                <a:rect b="b" l="l" r="r" t="t"/>
                <a:pathLst>
                  <a:path extrusionOk="0" h="14146" w="15643">
                    <a:moveTo>
                      <a:pt x="8348" y="1"/>
                    </a:moveTo>
                    <a:cubicBezTo>
                      <a:pt x="6057" y="1"/>
                      <a:pt x="3685" y="844"/>
                      <a:pt x="2359" y="2065"/>
                    </a:cubicBezTo>
                    <a:cubicBezTo>
                      <a:pt x="0" y="4246"/>
                      <a:pt x="212" y="8314"/>
                      <a:pt x="2835" y="11157"/>
                    </a:cubicBezTo>
                    <a:cubicBezTo>
                      <a:pt x="4340" y="12785"/>
                      <a:pt x="6534" y="14146"/>
                      <a:pt x="8340" y="14146"/>
                    </a:cubicBezTo>
                    <a:cubicBezTo>
                      <a:pt x="9685" y="14146"/>
                      <a:pt x="10813" y="13395"/>
                      <a:pt x="11289" y="11445"/>
                    </a:cubicBezTo>
                    <a:cubicBezTo>
                      <a:pt x="12088" y="8167"/>
                      <a:pt x="15642" y="4602"/>
                      <a:pt x="13020" y="1760"/>
                    </a:cubicBezTo>
                    <a:cubicBezTo>
                      <a:pt x="11872" y="512"/>
                      <a:pt x="10134" y="1"/>
                      <a:pt x="8348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7"/>
              <p:cNvSpPr/>
              <p:nvPr/>
            </p:nvSpPr>
            <p:spPr>
              <a:xfrm>
                <a:off x="3999400" y="1584350"/>
                <a:ext cx="63700" cy="63800"/>
              </a:xfrm>
              <a:custGeom>
                <a:rect b="b" l="l" r="r" t="t"/>
                <a:pathLst>
                  <a:path extrusionOk="0" h="2552" w="2548">
                    <a:moveTo>
                      <a:pt x="1272" y="1"/>
                    </a:moveTo>
                    <a:cubicBezTo>
                      <a:pt x="570" y="1"/>
                      <a:pt x="0" y="574"/>
                      <a:pt x="0" y="1276"/>
                    </a:cubicBezTo>
                    <a:cubicBezTo>
                      <a:pt x="0" y="1980"/>
                      <a:pt x="570" y="2552"/>
                      <a:pt x="1272" y="2552"/>
                    </a:cubicBezTo>
                    <a:cubicBezTo>
                      <a:pt x="1978" y="2552"/>
                      <a:pt x="2548" y="1980"/>
                      <a:pt x="2548" y="1276"/>
                    </a:cubicBezTo>
                    <a:cubicBezTo>
                      <a:pt x="2548" y="574"/>
                      <a:pt x="1978" y="1"/>
                      <a:pt x="1272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7"/>
              <p:cNvSpPr/>
              <p:nvPr/>
            </p:nvSpPr>
            <p:spPr>
              <a:xfrm>
                <a:off x="4262600" y="1305825"/>
                <a:ext cx="24025" cy="23925"/>
              </a:xfrm>
              <a:custGeom>
                <a:rect b="b" l="l" r="r" t="t"/>
                <a:pathLst>
                  <a:path extrusionOk="0" h="957" w="961">
                    <a:moveTo>
                      <a:pt x="480" y="1"/>
                    </a:moveTo>
                    <a:cubicBezTo>
                      <a:pt x="216" y="1"/>
                      <a:pt x="0" y="216"/>
                      <a:pt x="0" y="481"/>
                    </a:cubicBezTo>
                    <a:cubicBezTo>
                      <a:pt x="0" y="745"/>
                      <a:pt x="216" y="957"/>
                      <a:pt x="480" y="957"/>
                    </a:cubicBezTo>
                    <a:cubicBezTo>
                      <a:pt x="744" y="957"/>
                      <a:pt x="960" y="745"/>
                      <a:pt x="960" y="481"/>
                    </a:cubicBezTo>
                    <a:cubicBezTo>
                      <a:pt x="960" y="216"/>
                      <a:pt x="744" y="1"/>
                      <a:pt x="480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7"/>
              <p:cNvSpPr/>
              <p:nvPr/>
            </p:nvSpPr>
            <p:spPr>
              <a:xfrm>
                <a:off x="4857908" y="4151271"/>
                <a:ext cx="75447" cy="75447"/>
              </a:xfrm>
              <a:custGeom>
                <a:rect b="b" l="l" r="r" t="t"/>
                <a:pathLst>
                  <a:path extrusionOk="0" h="1062" w="1062">
                    <a:moveTo>
                      <a:pt x="529" y="1"/>
                    </a:moveTo>
                    <a:cubicBezTo>
                      <a:pt x="238" y="1"/>
                      <a:pt x="1" y="239"/>
                      <a:pt x="1" y="529"/>
                    </a:cubicBezTo>
                    <a:cubicBezTo>
                      <a:pt x="1" y="824"/>
                      <a:pt x="238" y="1061"/>
                      <a:pt x="529" y="1061"/>
                    </a:cubicBezTo>
                    <a:cubicBezTo>
                      <a:pt x="824" y="1061"/>
                      <a:pt x="1061" y="824"/>
                      <a:pt x="1061" y="529"/>
                    </a:cubicBezTo>
                    <a:cubicBezTo>
                      <a:pt x="1061" y="239"/>
                      <a:pt x="824" y="1"/>
                      <a:pt x="529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7"/>
              <p:cNvSpPr/>
              <p:nvPr/>
            </p:nvSpPr>
            <p:spPr>
              <a:xfrm>
                <a:off x="8807696" y="3860996"/>
                <a:ext cx="34705" cy="34579"/>
              </a:xfrm>
              <a:custGeom>
                <a:rect b="b" l="l" r="r" t="t"/>
                <a:pathLst>
                  <a:path extrusionOk="0" h="824" w="827">
                    <a:moveTo>
                      <a:pt x="413" y="0"/>
                    </a:moveTo>
                    <a:cubicBezTo>
                      <a:pt x="185" y="0"/>
                      <a:pt x="1" y="184"/>
                      <a:pt x="1" y="411"/>
                    </a:cubicBezTo>
                    <a:cubicBezTo>
                      <a:pt x="1" y="639"/>
                      <a:pt x="185" y="823"/>
                      <a:pt x="413" y="823"/>
                    </a:cubicBezTo>
                    <a:cubicBezTo>
                      <a:pt x="643" y="823"/>
                      <a:pt x="827" y="639"/>
                      <a:pt x="827" y="411"/>
                    </a:cubicBezTo>
                    <a:cubicBezTo>
                      <a:pt x="827" y="184"/>
                      <a:pt x="643" y="0"/>
                      <a:pt x="413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7"/>
              <p:cNvSpPr/>
              <p:nvPr/>
            </p:nvSpPr>
            <p:spPr>
              <a:xfrm>
                <a:off x="8717426" y="4075061"/>
                <a:ext cx="34747" cy="34705"/>
              </a:xfrm>
              <a:custGeom>
                <a:rect b="b" l="l" r="r" t="t"/>
                <a:pathLst>
                  <a:path extrusionOk="0" h="827" w="828">
                    <a:moveTo>
                      <a:pt x="413" y="0"/>
                    </a:moveTo>
                    <a:cubicBezTo>
                      <a:pt x="185" y="0"/>
                      <a:pt x="1" y="187"/>
                      <a:pt x="1" y="415"/>
                    </a:cubicBezTo>
                    <a:cubicBezTo>
                      <a:pt x="1" y="643"/>
                      <a:pt x="185" y="827"/>
                      <a:pt x="413" y="827"/>
                    </a:cubicBezTo>
                    <a:cubicBezTo>
                      <a:pt x="643" y="827"/>
                      <a:pt x="827" y="643"/>
                      <a:pt x="827" y="415"/>
                    </a:cubicBezTo>
                    <a:cubicBezTo>
                      <a:pt x="827" y="187"/>
                      <a:pt x="643" y="0"/>
                      <a:pt x="413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7"/>
              <p:cNvSpPr/>
              <p:nvPr/>
            </p:nvSpPr>
            <p:spPr>
              <a:xfrm>
                <a:off x="8717428" y="1650547"/>
                <a:ext cx="41927" cy="41924"/>
              </a:xfrm>
              <a:custGeom>
                <a:rect b="b" l="l" r="r" t="t"/>
                <a:pathLst>
                  <a:path extrusionOk="0" h="1145" w="1145">
                    <a:moveTo>
                      <a:pt x="573" y="1"/>
                    </a:moveTo>
                    <a:cubicBezTo>
                      <a:pt x="258" y="1"/>
                      <a:pt x="1" y="255"/>
                      <a:pt x="1" y="573"/>
                    </a:cubicBezTo>
                    <a:cubicBezTo>
                      <a:pt x="1" y="887"/>
                      <a:pt x="258" y="1145"/>
                      <a:pt x="573" y="1145"/>
                    </a:cubicBezTo>
                    <a:cubicBezTo>
                      <a:pt x="891" y="1145"/>
                      <a:pt x="1145" y="887"/>
                      <a:pt x="1145" y="573"/>
                    </a:cubicBezTo>
                    <a:cubicBezTo>
                      <a:pt x="1145" y="255"/>
                      <a:pt x="891" y="1"/>
                      <a:pt x="573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7"/>
              <p:cNvSpPr/>
              <p:nvPr/>
            </p:nvSpPr>
            <p:spPr>
              <a:xfrm>
                <a:off x="7100357" y="1003425"/>
                <a:ext cx="81344" cy="81344"/>
              </a:xfrm>
              <a:custGeom>
                <a:rect b="b" l="l" r="r" t="t"/>
                <a:pathLst>
                  <a:path extrusionOk="0" h="1145" w="1145">
                    <a:moveTo>
                      <a:pt x="572" y="0"/>
                    </a:moveTo>
                    <a:cubicBezTo>
                      <a:pt x="258" y="0"/>
                      <a:pt x="1" y="258"/>
                      <a:pt x="1" y="573"/>
                    </a:cubicBezTo>
                    <a:cubicBezTo>
                      <a:pt x="1" y="891"/>
                      <a:pt x="258" y="1144"/>
                      <a:pt x="572" y="1144"/>
                    </a:cubicBezTo>
                    <a:cubicBezTo>
                      <a:pt x="890" y="1144"/>
                      <a:pt x="1145" y="891"/>
                      <a:pt x="1145" y="573"/>
                    </a:cubicBezTo>
                    <a:cubicBezTo>
                      <a:pt x="1145" y="258"/>
                      <a:pt x="890" y="0"/>
                      <a:pt x="572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7"/>
              <p:cNvSpPr/>
              <p:nvPr/>
            </p:nvSpPr>
            <p:spPr>
              <a:xfrm>
                <a:off x="8634379" y="1540696"/>
                <a:ext cx="34457" cy="31599"/>
              </a:xfrm>
              <a:custGeom>
                <a:rect b="b" l="l" r="r" t="t"/>
                <a:pathLst>
                  <a:path extrusionOk="0" h="863" w="941">
                    <a:moveTo>
                      <a:pt x="469" y="1"/>
                    </a:moveTo>
                    <a:cubicBezTo>
                      <a:pt x="272" y="1"/>
                      <a:pt x="91" y="141"/>
                      <a:pt x="48" y="341"/>
                    </a:cubicBezTo>
                    <a:cubicBezTo>
                      <a:pt x="1" y="576"/>
                      <a:pt x="148" y="803"/>
                      <a:pt x="379" y="853"/>
                    </a:cubicBezTo>
                    <a:cubicBezTo>
                      <a:pt x="409" y="860"/>
                      <a:pt x="439" y="863"/>
                      <a:pt x="469" y="863"/>
                    </a:cubicBezTo>
                    <a:cubicBezTo>
                      <a:pt x="669" y="863"/>
                      <a:pt x="847" y="723"/>
                      <a:pt x="891" y="522"/>
                    </a:cubicBezTo>
                    <a:cubicBezTo>
                      <a:pt x="941" y="288"/>
                      <a:pt x="791" y="60"/>
                      <a:pt x="559" y="10"/>
                    </a:cubicBezTo>
                    <a:cubicBezTo>
                      <a:pt x="529" y="4"/>
                      <a:pt x="499" y="1"/>
                      <a:pt x="469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7"/>
              <p:cNvSpPr/>
              <p:nvPr/>
            </p:nvSpPr>
            <p:spPr>
              <a:xfrm>
                <a:off x="5096049" y="4297765"/>
                <a:ext cx="66851" cy="61310"/>
              </a:xfrm>
              <a:custGeom>
                <a:rect b="b" l="l" r="r" t="t"/>
                <a:pathLst>
                  <a:path extrusionOk="0" h="863" w="941">
                    <a:moveTo>
                      <a:pt x="475" y="1"/>
                    </a:moveTo>
                    <a:cubicBezTo>
                      <a:pt x="274" y="1"/>
                      <a:pt x="95" y="139"/>
                      <a:pt x="51" y="341"/>
                    </a:cubicBezTo>
                    <a:cubicBezTo>
                      <a:pt x="0" y="575"/>
                      <a:pt x="147" y="803"/>
                      <a:pt x="382" y="852"/>
                    </a:cubicBezTo>
                    <a:cubicBezTo>
                      <a:pt x="412" y="859"/>
                      <a:pt x="442" y="862"/>
                      <a:pt x="472" y="862"/>
                    </a:cubicBezTo>
                    <a:cubicBezTo>
                      <a:pt x="670" y="862"/>
                      <a:pt x="849" y="722"/>
                      <a:pt x="890" y="522"/>
                    </a:cubicBezTo>
                    <a:cubicBezTo>
                      <a:pt x="940" y="287"/>
                      <a:pt x="794" y="60"/>
                      <a:pt x="562" y="9"/>
                    </a:cubicBezTo>
                    <a:cubicBezTo>
                      <a:pt x="533" y="4"/>
                      <a:pt x="504" y="1"/>
                      <a:pt x="475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7"/>
              <p:cNvSpPr/>
              <p:nvPr/>
            </p:nvSpPr>
            <p:spPr>
              <a:xfrm>
                <a:off x="6453496" y="1044063"/>
                <a:ext cx="533742" cy="353934"/>
              </a:xfrm>
              <a:custGeom>
                <a:rect b="b" l="l" r="r" t="t"/>
                <a:pathLst>
                  <a:path extrusionOk="0" h="4982" w="7513">
                    <a:moveTo>
                      <a:pt x="5336" y="1"/>
                    </a:moveTo>
                    <a:cubicBezTo>
                      <a:pt x="4958" y="1"/>
                      <a:pt x="4536" y="111"/>
                      <a:pt x="4071" y="365"/>
                    </a:cubicBezTo>
                    <a:cubicBezTo>
                      <a:pt x="2643" y="1148"/>
                      <a:pt x="0" y="1429"/>
                      <a:pt x="107" y="2807"/>
                    </a:cubicBezTo>
                    <a:cubicBezTo>
                      <a:pt x="207" y="4095"/>
                      <a:pt x="2519" y="4981"/>
                      <a:pt x="4201" y="4981"/>
                    </a:cubicBezTo>
                    <a:cubicBezTo>
                      <a:pt x="4319" y="4981"/>
                      <a:pt x="4429" y="4975"/>
                      <a:pt x="4539" y="4968"/>
                    </a:cubicBezTo>
                    <a:cubicBezTo>
                      <a:pt x="6228" y="4834"/>
                      <a:pt x="7513" y="3610"/>
                      <a:pt x="7403" y="2235"/>
                    </a:cubicBezTo>
                    <a:cubicBezTo>
                      <a:pt x="7323" y="1178"/>
                      <a:pt x="6577" y="1"/>
                      <a:pt x="5336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7" name="Google Shape;1847;p37"/>
            <p:cNvGrpSpPr/>
            <p:nvPr/>
          </p:nvGrpSpPr>
          <p:grpSpPr>
            <a:xfrm rot="3801742">
              <a:off x="8151372" y="1390923"/>
              <a:ext cx="216256" cy="450639"/>
              <a:chOff x="2643950" y="434765"/>
              <a:chExt cx="875068" cy="1822828"/>
            </a:xfrm>
          </p:grpSpPr>
          <p:sp>
            <p:nvSpPr>
              <p:cNvPr id="1848" name="Google Shape;1848;p37"/>
              <p:cNvSpPr/>
              <p:nvPr/>
            </p:nvSpPr>
            <p:spPr>
              <a:xfrm>
                <a:off x="2679496" y="436766"/>
                <a:ext cx="588011" cy="1819688"/>
              </a:xfrm>
              <a:custGeom>
                <a:rect b="b" l="l" r="r" t="t"/>
                <a:pathLst>
                  <a:path extrusionOk="0" h="28969" w="9361">
                    <a:moveTo>
                      <a:pt x="8902" y="0"/>
                    </a:moveTo>
                    <a:lnTo>
                      <a:pt x="0" y="28958"/>
                    </a:lnTo>
                    <a:cubicBezTo>
                      <a:pt x="39" y="28965"/>
                      <a:pt x="77" y="28969"/>
                      <a:pt x="116" y="28969"/>
                    </a:cubicBezTo>
                    <a:cubicBezTo>
                      <a:pt x="395" y="28969"/>
                      <a:pt x="655" y="28790"/>
                      <a:pt x="743" y="28507"/>
                    </a:cubicBezTo>
                    <a:lnTo>
                      <a:pt x="9263" y="790"/>
                    </a:lnTo>
                    <a:cubicBezTo>
                      <a:pt x="9360" y="472"/>
                      <a:pt x="9200" y="134"/>
                      <a:pt x="8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7"/>
              <p:cNvSpPr/>
              <p:nvPr/>
            </p:nvSpPr>
            <p:spPr>
              <a:xfrm>
                <a:off x="2643950" y="434765"/>
                <a:ext cx="598250" cy="1822828"/>
              </a:xfrm>
              <a:custGeom>
                <a:rect b="b" l="l" r="r" t="t"/>
                <a:pathLst>
                  <a:path extrusionOk="0" h="29019" w="9524">
                    <a:moveTo>
                      <a:pt x="9253" y="1"/>
                    </a:moveTo>
                    <a:cubicBezTo>
                      <a:pt x="8974" y="1"/>
                      <a:pt x="8715" y="182"/>
                      <a:pt x="8627" y="465"/>
                    </a:cubicBezTo>
                    <a:lnTo>
                      <a:pt x="108" y="28182"/>
                    </a:lnTo>
                    <a:cubicBezTo>
                      <a:pt x="0" y="28527"/>
                      <a:pt x="194" y="28895"/>
                      <a:pt x="542" y="29002"/>
                    </a:cubicBezTo>
                    <a:cubicBezTo>
                      <a:pt x="569" y="29012"/>
                      <a:pt x="596" y="29015"/>
                      <a:pt x="622" y="29018"/>
                    </a:cubicBezTo>
                    <a:lnTo>
                      <a:pt x="9524" y="60"/>
                    </a:lnTo>
                    <a:cubicBezTo>
                      <a:pt x="9501" y="51"/>
                      <a:pt x="9473" y="37"/>
                      <a:pt x="9447" y="31"/>
                    </a:cubicBezTo>
                    <a:cubicBezTo>
                      <a:pt x="9383" y="11"/>
                      <a:pt x="9317" y="1"/>
                      <a:pt x="92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7"/>
              <p:cNvSpPr/>
              <p:nvPr/>
            </p:nvSpPr>
            <p:spPr>
              <a:xfrm>
                <a:off x="3095205" y="546372"/>
                <a:ext cx="423813" cy="757298"/>
              </a:xfrm>
              <a:custGeom>
                <a:rect b="b" l="l" r="r" t="t"/>
                <a:pathLst>
                  <a:path extrusionOk="0" h="12056" w="6747">
                    <a:moveTo>
                      <a:pt x="3703" y="1"/>
                    </a:moveTo>
                    <a:lnTo>
                      <a:pt x="0" y="12056"/>
                    </a:lnTo>
                    <a:lnTo>
                      <a:pt x="1020" y="11517"/>
                    </a:lnTo>
                    <a:cubicBezTo>
                      <a:pt x="1612" y="11203"/>
                      <a:pt x="2050" y="10671"/>
                      <a:pt x="2248" y="10032"/>
                    </a:cubicBezTo>
                    <a:cubicBezTo>
                      <a:pt x="2509" y="9179"/>
                      <a:pt x="3101" y="8466"/>
                      <a:pt x="3887" y="8049"/>
                    </a:cubicBezTo>
                    <a:cubicBezTo>
                      <a:pt x="4941" y="7490"/>
                      <a:pt x="5727" y="6540"/>
                      <a:pt x="6078" y="5403"/>
                    </a:cubicBezTo>
                    <a:lnTo>
                      <a:pt x="6085" y="5380"/>
                    </a:lnTo>
                    <a:cubicBezTo>
                      <a:pt x="6747" y="3215"/>
                      <a:pt x="5697" y="934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7"/>
              <p:cNvSpPr/>
              <p:nvPr/>
            </p:nvSpPr>
            <p:spPr>
              <a:xfrm>
                <a:off x="3002928" y="518670"/>
                <a:ext cx="324879" cy="809434"/>
              </a:xfrm>
              <a:custGeom>
                <a:rect b="b" l="l" r="r" t="t"/>
                <a:pathLst>
                  <a:path extrusionOk="0" h="12886" w="5172">
                    <a:moveTo>
                      <a:pt x="3891" y="0"/>
                    </a:moveTo>
                    <a:lnTo>
                      <a:pt x="1" y="12657"/>
                    </a:lnTo>
                    <a:lnTo>
                      <a:pt x="740" y="12885"/>
                    </a:lnTo>
                    <a:lnTo>
                      <a:pt x="1469" y="12497"/>
                    </a:lnTo>
                    <a:lnTo>
                      <a:pt x="5172" y="442"/>
                    </a:lnTo>
                    <a:cubicBezTo>
                      <a:pt x="4985" y="354"/>
                      <a:pt x="4787" y="277"/>
                      <a:pt x="4583" y="214"/>
                    </a:cubicBezTo>
                    <a:lnTo>
                      <a:pt x="3891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7"/>
              <p:cNvSpPr/>
              <p:nvPr/>
            </p:nvSpPr>
            <p:spPr>
              <a:xfrm>
                <a:off x="2764258" y="475612"/>
                <a:ext cx="335872" cy="760941"/>
              </a:xfrm>
              <a:custGeom>
                <a:rect b="b" l="l" r="r" t="t"/>
                <a:pathLst>
                  <a:path extrusionOk="0" h="12114" w="5347">
                    <a:moveTo>
                      <a:pt x="4645" y="0"/>
                    </a:moveTo>
                    <a:cubicBezTo>
                      <a:pt x="2727" y="0"/>
                      <a:pt x="952" y="1239"/>
                      <a:pt x="358" y="3170"/>
                    </a:cubicBezTo>
                    <a:lnTo>
                      <a:pt x="352" y="3193"/>
                    </a:lnTo>
                    <a:cubicBezTo>
                      <a:pt x="0" y="4331"/>
                      <a:pt x="118" y="5561"/>
                      <a:pt x="676" y="6611"/>
                    </a:cubicBezTo>
                    <a:cubicBezTo>
                      <a:pt x="1091" y="7397"/>
                      <a:pt x="1181" y="8320"/>
                      <a:pt x="917" y="9174"/>
                    </a:cubicBezTo>
                    <a:cubicBezTo>
                      <a:pt x="723" y="9813"/>
                      <a:pt x="786" y="10502"/>
                      <a:pt x="1101" y="11090"/>
                    </a:cubicBezTo>
                    <a:lnTo>
                      <a:pt x="1640" y="12114"/>
                    </a:lnTo>
                    <a:lnTo>
                      <a:pt x="5346" y="56"/>
                    </a:lnTo>
                    <a:cubicBezTo>
                      <a:pt x="5112" y="18"/>
                      <a:pt x="4877" y="0"/>
                      <a:pt x="46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7"/>
              <p:cNvSpPr/>
              <p:nvPr/>
            </p:nvSpPr>
            <p:spPr>
              <a:xfrm>
                <a:off x="2863688" y="477299"/>
                <a:ext cx="315268" cy="817412"/>
              </a:xfrm>
              <a:custGeom>
                <a:rect b="b" l="l" r="r" t="t"/>
                <a:pathLst>
                  <a:path extrusionOk="0" h="13013" w="5019">
                    <a:moveTo>
                      <a:pt x="3707" y="1"/>
                    </a:moveTo>
                    <a:lnTo>
                      <a:pt x="1" y="12059"/>
                    </a:lnTo>
                    <a:lnTo>
                      <a:pt x="388" y="12785"/>
                    </a:lnTo>
                    <a:lnTo>
                      <a:pt x="1128" y="13012"/>
                    </a:lnTo>
                    <a:lnTo>
                      <a:pt x="5018" y="358"/>
                    </a:lnTo>
                    <a:lnTo>
                      <a:pt x="4325" y="144"/>
                    </a:lnTo>
                    <a:cubicBezTo>
                      <a:pt x="4121" y="81"/>
                      <a:pt x="3914" y="33"/>
                      <a:pt x="37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4" name="Google Shape;1854;p37"/>
            <p:cNvGrpSpPr/>
            <p:nvPr/>
          </p:nvGrpSpPr>
          <p:grpSpPr>
            <a:xfrm rot="-5807141">
              <a:off x="5349402" y="2586815"/>
              <a:ext cx="216256" cy="450637"/>
              <a:chOff x="2643950" y="434765"/>
              <a:chExt cx="875068" cy="1822828"/>
            </a:xfrm>
          </p:grpSpPr>
          <p:sp>
            <p:nvSpPr>
              <p:cNvPr id="1855" name="Google Shape;1855;p37"/>
              <p:cNvSpPr/>
              <p:nvPr/>
            </p:nvSpPr>
            <p:spPr>
              <a:xfrm>
                <a:off x="2679496" y="436766"/>
                <a:ext cx="588011" cy="1819688"/>
              </a:xfrm>
              <a:custGeom>
                <a:rect b="b" l="l" r="r" t="t"/>
                <a:pathLst>
                  <a:path extrusionOk="0" h="28969" w="9361">
                    <a:moveTo>
                      <a:pt x="8902" y="0"/>
                    </a:moveTo>
                    <a:lnTo>
                      <a:pt x="0" y="28958"/>
                    </a:lnTo>
                    <a:cubicBezTo>
                      <a:pt x="39" y="28965"/>
                      <a:pt x="77" y="28969"/>
                      <a:pt x="116" y="28969"/>
                    </a:cubicBezTo>
                    <a:cubicBezTo>
                      <a:pt x="395" y="28969"/>
                      <a:pt x="655" y="28790"/>
                      <a:pt x="743" y="28507"/>
                    </a:cubicBezTo>
                    <a:lnTo>
                      <a:pt x="9263" y="790"/>
                    </a:lnTo>
                    <a:cubicBezTo>
                      <a:pt x="9360" y="472"/>
                      <a:pt x="9200" y="134"/>
                      <a:pt x="8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7"/>
              <p:cNvSpPr/>
              <p:nvPr/>
            </p:nvSpPr>
            <p:spPr>
              <a:xfrm>
                <a:off x="2643950" y="434765"/>
                <a:ext cx="598250" cy="1822828"/>
              </a:xfrm>
              <a:custGeom>
                <a:rect b="b" l="l" r="r" t="t"/>
                <a:pathLst>
                  <a:path extrusionOk="0" h="29019" w="9524">
                    <a:moveTo>
                      <a:pt x="9253" y="1"/>
                    </a:moveTo>
                    <a:cubicBezTo>
                      <a:pt x="8974" y="1"/>
                      <a:pt x="8715" y="182"/>
                      <a:pt x="8627" y="465"/>
                    </a:cubicBezTo>
                    <a:lnTo>
                      <a:pt x="108" y="28182"/>
                    </a:lnTo>
                    <a:cubicBezTo>
                      <a:pt x="0" y="28527"/>
                      <a:pt x="194" y="28895"/>
                      <a:pt x="542" y="29002"/>
                    </a:cubicBezTo>
                    <a:cubicBezTo>
                      <a:pt x="569" y="29012"/>
                      <a:pt x="596" y="29015"/>
                      <a:pt x="622" y="29018"/>
                    </a:cubicBezTo>
                    <a:lnTo>
                      <a:pt x="9524" y="60"/>
                    </a:lnTo>
                    <a:cubicBezTo>
                      <a:pt x="9501" y="51"/>
                      <a:pt x="9473" y="37"/>
                      <a:pt x="9447" y="31"/>
                    </a:cubicBezTo>
                    <a:cubicBezTo>
                      <a:pt x="9383" y="11"/>
                      <a:pt x="9317" y="1"/>
                      <a:pt x="92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7"/>
              <p:cNvSpPr/>
              <p:nvPr/>
            </p:nvSpPr>
            <p:spPr>
              <a:xfrm>
                <a:off x="3095205" y="546372"/>
                <a:ext cx="423813" cy="757298"/>
              </a:xfrm>
              <a:custGeom>
                <a:rect b="b" l="l" r="r" t="t"/>
                <a:pathLst>
                  <a:path extrusionOk="0" h="12056" w="6747">
                    <a:moveTo>
                      <a:pt x="3703" y="1"/>
                    </a:moveTo>
                    <a:lnTo>
                      <a:pt x="0" y="12056"/>
                    </a:lnTo>
                    <a:lnTo>
                      <a:pt x="1020" y="11517"/>
                    </a:lnTo>
                    <a:cubicBezTo>
                      <a:pt x="1612" y="11203"/>
                      <a:pt x="2050" y="10671"/>
                      <a:pt x="2248" y="10032"/>
                    </a:cubicBezTo>
                    <a:cubicBezTo>
                      <a:pt x="2509" y="9179"/>
                      <a:pt x="3101" y="8466"/>
                      <a:pt x="3887" y="8049"/>
                    </a:cubicBezTo>
                    <a:cubicBezTo>
                      <a:pt x="4941" y="7490"/>
                      <a:pt x="5727" y="6540"/>
                      <a:pt x="6078" y="5403"/>
                    </a:cubicBezTo>
                    <a:lnTo>
                      <a:pt x="6085" y="5380"/>
                    </a:lnTo>
                    <a:cubicBezTo>
                      <a:pt x="6747" y="3215"/>
                      <a:pt x="5697" y="934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7"/>
              <p:cNvSpPr/>
              <p:nvPr/>
            </p:nvSpPr>
            <p:spPr>
              <a:xfrm>
                <a:off x="3002928" y="518670"/>
                <a:ext cx="324879" cy="809434"/>
              </a:xfrm>
              <a:custGeom>
                <a:rect b="b" l="l" r="r" t="t"/>
                <a:pathLst>
                  <a:path extrusionOk="0" h="12886" w="5172">
                    <a:moveTo>
                      <a:pt x="3891" y="0"/>
                    </a:moveTo>
                    <a:lnTo>
                      <a:pt x="1" y="12657"/>
                    </a:lnTo>
                    <a:lnTo>
                      <a:pt x="740" y="12885"/>
                    </a:lnTo>
                    <a:lnTo>
                      <a:pt x="1469" y="12497"/>
                    </a:lnTo>
                    <a:lnTo>
                      <a:pt x="5172" y="442"/>
                    </a:lnTo>
                    <a:cubicBezTo>
                      <a:pt x="4985" y="354"/>
                      <a:pt x="4787" y="277"/>
                      <a:pt x="4583" y="214"/>
                    </a:cubicBezTo>
                    <a:lnTo>
                      <a:pt x="3891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>
                <a:off x="2764258" y="475612"/>
                <a:ext cx="335872" cy="760941"/>
              </a:xfrm>
              <a:custGeom>
                <a:rect b="b" l="l" r="r" t="t"/>
                <a:pathLst>
                  <a:path extrusionOk="0" h="12114" w="5347">
                    <a:moveTo>
                      <a:pt x="4645" y="0"/>
                    </a:moveTo>
                    <a:cubicBezTo>
                      <a:pt x="2727" y="0"/>
                      <a:pt x="952" y="1239"/>
                      <a:pt x="358" y="3170"/>
                    </a:cubicBezTo>
                    <a:lnTo>
                      <a:pt x="352" y="3193"/>
                    </a:lnTo>
                    <a:cubicBezTo>
                      <a:pt x="0" y="4331"/>
                      <a:pt x="118" y="5561"/>
                      <a:pt x="676" y="6611"/>
                    </a:cubicBezTo>
                    <a:cubicBezTo>
                      <a:pt x="1091" y="7397"/>
                      <a:pt x="1181" y="8320"/>
                      <a:pt x="917" y="9174"/>
                    </a:cubicBezTo>
                    <a:cubicBezTo>
                      <a:pt x="723" y="9813"/>
                      <a:pt x="786" y="10502"/>
                      <a:pt x="1101" y="11090"/>
                    </a:cubicBezTo>
                    <a:lnTo>
                      <a:pt x="1640" y="12114"/>
                    </a:lnTo>
                    <a:lnTo>
                      <a:pt x="5346" y="56"/>
                    </a:lnTo>
                    <a:cubicBezTo>
                      <a:pt x="5112" y="18"/>
                      <a:pt x="4877" y="0"/>
                      <a:pt x="46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>
                <a:off x="2863688" y="477299"/>
                <a:ext cx="315268" cy="817412"/>
              </a:xfrm>
              <a:custGeom>
                <a:rect b="b" l="l" r="r" t="t"/>
                <a:pathLst>
                  <a:path extrusionOk="0" h="13013" w="5019">
                    <a:moveTo>
                      <a:pt x="3707" y="1"/>
                    </a:moveTo>
                    <a:lnTo>
                      <a:pt x="1" y="12059"/>
                    </a:lnTo>
                    <a:lnTo>
                      <a:pt x="388" y="12785"/>
                    </a:lnTo>
                    <a:lnTo>
                      <a:pt x="1128" y="13012"/>
                    </a:lnTo>
                    <a:lnTo>
                      <a:pt x="5018" y="358"/>
                    </a:lnTo>
                    <a:lnTo>
                      <a:pt x="4325" y="144"/>
                    </a:lnTo>
                    <a:cubicBezTo>
                      <a:pt x="4121" y="81"/>
                      <a:pt x="3914" y="33"/>
                      <a:pt x="37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1" name="Google Shape;1861;p37"/>
            <p:cNvGrpSpPr/>
            <p:nvPr/>
          </p:nvGrpSpPr>
          <p:grpSpPr>
            <a:xfrm>
              <a:off x="4765150" y="273135"/>
              <a:ext cx="3919450" cy="4227440"/>
              <a:chOff x="4765150" y="273135"/>
              <a:chExt cx="3919450" cy="4227440"/>
            </a:xfrm>
          </p:grpSpPr>
          <p:grpSp>
            <p:nvGrpSpPr>
              <p:cNvPr id="1862" name="Google Shape;1862;p37"/>
              <p:cNvGrpSpPr/>
              <p:nvPr/>
            </p:nvGrpSpPr>
            <p:grpSpPr>
              <a:xfrm>
                <a:off x="5023150" y="273135"/>
                <a:ext cx="3400841" cy="4227440"/>
                <a:chOff x="5023150" y="273135"/>
                <a:chExt cx="3400841" cy="4227440"/>
              </a:xfrm>
            </p:grpSpPr>
            <p:sp>
              <p:nvSpPr>
                <p:cNvPr id="1863" name="Google Shape;1863;p37"/>
                <p:cNvSpPr/>
                <p:nvPr/>
              </p:nvSpPr>
              <p:spPr>
                <a:xfrm flipH="1" rot="568245">
                  <a:off x="5603353" y="1588569"/>
                  <a:ext cx="121709" cy="111279"/>
                </a:xfrm>
                <a:custGeom>
                  <a:rect b="b" l="l" r="r" t="t"/>
                  <a:pathLst>
                    <a:path extrusionOk="0" h="3317" w="3628">
                      <a:moveTo>
                        <a:pt x="1044" y="0"/>
                      </a:moveTo>
                      <a:cubicBezTo>
                        <a:pt x="971" y="0"/>
                        <a:pt x="890" y="24"/>
                        <a:pt x="800" y="77"/>
                      </a:cubicBezTo>
                      <a:cubicBezTo>
                        <a:pt x="0" y="553"/>
                        <a:pt x="800" y="3317"/>
                        <a:pt x="800" y="3317"/>
                      </a:cubicBezTo>
                      <a:cubicBezTo>
                        <a:pt x="1693" y="3164"/>
                        <a:pt x="3628" y="1488"/>
                        <a:pt x="2873" y="1019"/>
                      </a:cubicBezTo>
                      <a:cubicBezTo>
                        <a:pt x="2720" y="923"/>
                        <a:pt x="2580" y="885"/>
                        <a:pt x="2455" y="885"/>
                      </a:cubicBezTo>
                      <a:cubicBezTo>
                        <a:pt x="1963" y="885"/>
                        <a:pt x="1693" y="1474"/>
                        <a:pt x="1693" y="1474"/>
                      </a:cubicBezTo>
                      <a:cubicBezTo>
                        <a:pt x="1693" y="1474"/>
                        <a:pt x="1621" y="0"/>
                        <a:pt x="10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37"/>
                <p:cNvSpPr/>
                <p:nvPr/>
              </p:nvSpPr>
              <p:spPr>
                <a:xfrm>
                  <a:off x="7395344" y="4418304"/>
                  <a:ext cx="1028647" cy="82271"/>
                </a:xfrm>
                <a:custGeom>
                  <a:rect b="b" l="l" r="r" t="t"/>
                  <a:pathLst>
                    <a:path extrusionOk="0" h="1870" w="23381">
                      <a:moveTo>
                        <a:pt x="11690" y="1"/>
                      </a:moveTo>
                      <a:cubicBezTo>
                        <a:pt x="5235" y="1"/>
                        <a:pt x="1" y="419"/>
                        <a:pt x="1" y="933"/>
                      </a:cubicBezTo>
                      <a:cubicBezTo>
                        <a:pt x="1" y="1450"/>
                        <a:pt x="5235" y="1869"/>
                        <a:pt x="11690" y="1869"/>
                      </a:cubicBezTo>
                      <a:cubicBezTo>
                        <a:pt x="18149" y="1869"/>
                        <a:pt x="23380" y="1450"/>
                        <a:pt x="23380" y="933"/>
                      </a:cubicBezTo>
                      <a:cubicBezTo>
                        <a:pt x="23380" y="419"/>
                        <a:pt x="18149" y="1"/>
                        <a:pt x="11690" y="1"/>
                      </a:cubicBezTo>
                      <a:close/>
                    </a:path>
                  </a:pathLst>
                </a:custGeom>
                <a:solidFill>
                  <a:srgbClr val="4C1130">
                    <a:alpha val="531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37"/>
                <p:cNvSpPr/>
                <p:nvPr/>
              </p:nvSpPr>
              <p:spPr>
                <a:xfrm>
                  <a:off x="8105608" y="4470042"/>
                  <a:ext cx="48702" cy="9547"/>
                </a:xfrm>
                <a:custGeom>
                  <a:rect b="b" l="l" r="r" t="t"/>
                  <a:pathLst>
                    <a:path extrusionOk="0" h="217" w="1107">
                      <a:moveTo>
                        <a:pt x="1107" y="0"/>
                      </a:moveTo>
                      <a:lnTo>
                        <a:pt x="0" y="216"/>
                      </a:lnTo>
                      <a:cubicBezTo>
                        <a:pt x="0" y="216"/>
                        <a:pt x="486" y="216"/>
                        <a:pt x="1107" y="0"/>
                      </a:cubicBezTo>
                      <a:close/>
                    </a:path>
                  </a:pathLst>
                </a:custGeom>
                <a:solidFill>
                  <a:srgbClr val="FFA69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6" name="Google Shape;1866;p37"/>
                <p:cNvSpPr/>
                <p:nvPr/>
              </p:nvSpPr>
              <p:spPr>
                <a:xfrm>
                  <a:off x="6851600" y="4138746"/>
                  <a:ext cx="86450" cy="189800"/>
                </a:xfrm>
                <a:custGeom>
                  <a:rect b="b" l="l" r="r" t="t"/>
                  <a:pathLst>
                    <a:path extrusionOk="0" h="2322" w="1965">
                      <a:moveTo>
                        <a:pt x="1" y="0"/>
                      </a:moveTo>
                      <a:lnTo>
                        <a:pt x="8" y="2122"/>
                      </a:lnTo>
                      <a:lnTo>
                        <a:pt x="1965" y="2321"/>
                      </a:lnTo>
                      <a:lnTo>
                        <a:pt x="1629" y="23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4A2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7" name="Google Shape;1867;p37"/>
                <p:cNvSpPr/>
                <p:nvPr/>
              </p:nvSpPr>
              <p:spPr>
                <a:xfrm>
                  <a:off x="8042694" y="3212434"/>
                  <a:ext cx="325167" cy="707748"/>
                </a:xfrm>
                <a:custGeom>
                  <a:rect b="b" l="l" r="r" t="t"/>
                  <a:pathLst>
                    <a:path extrusionOk="0" h="16087" w="7391">
                      <a:moveTo>
                        <a:pt x="5063" y="1"/>
                      </a:moveTo>
                      <a:lnTo>
                        <a:pt x="0" y="2991"/>
                      </a:lnTo>
                      <a:cubicBezTo>
                        <a:pt x="0" y="2991"/>
                        <a:pt x="669" y="6439"/>
                        <a:pt x="1430" y="8109"/>
                      </a:cubicBezTo>
                      <a:cubicBezTo>
                        <a:pt x="1827" y="8983"/>
                        <a:pt x="2900" y="12428"/>
                        <a:pt x="3788" y="16086"/>
                      </a:cubicBezTo>
                      <a:cubicBezTo>
                        <a:pt x="4968" y="15812"/>
                        <a:pt x="6182" y="15624"/>
                        <a:pt x="7391" y="15394"/>
                      </a:cubicBezTo>
                      <a:cubicBezTo>
                        <a:pt x="7275" y="12165"/>
                        <a:pt x="6918" y="8561"/>
                        <a:pt x="6006" y="6940"/>
                      </a:cubicBezTo>
                      <a:cubicBezTo>
                        <a:pt x="4228" y="3773"/>
                        <a:pt x="5063" y="1"/>
                        <a:pt x="50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8" name="Google Shape;1868;p37"/>
                <p:cNvSpPr/>
                <p:nvPr/>
              </p:nvSpPr>
              <p:spPr>
                <a:xfrm>
                  <a:off x="8209349" y="3889699"/>
                  <a:ext cx="163529" cy="496836"/>
                </a:xfrm>
                <a:custGeom>
                  <a:rect b="b" l="l" r="r" t="t"/>
                  <a:pathLst>
                    <a:path extrusionOk="0" h="11293" w="3717">
                      <a:moveTo>
                        <a:pt x="3603" y="0"/>
                      </a:moveTo>
                      <a:cubicBezTo>
                        <a:pt x="2394" y="230"/>
                        <a:pt x="1180" y="418"/>
                        <a:pt x="0" y="692"/>
                      </a:cubicBezTo>
                      <a:cubicBezTo>
                        <a:pt x="806" y="4007"/>
                        <a:pt x="1461" y="7497"/>
                        <a:pt x="1331" y="9403"/>
                      </a:cubicBezTo>
                      <a:cubicBezTo>
                        <a:pt x="1275" y="10171"/>
                        <a:pt x="1108" y="10791"/>
                        <a:pt x="867" y="11293"/>
                      </a:cubicBezTo>
                      <a:lnTo>
                        <a:pt x="2924" y="11293"/>
                      </a:lnTo>
                      <a:cubicBezTo>
                        <a:pt x="3106" y="9910"/>
                        <a:pt x="3387" y="7668"/>
                        <a:pt x="3387" y="7179"/>
                      </a:cubicBezTo>
                      <a:cubicBezTo>
                        <a:pt x="3387" y="6455"/>
                        <a:pt x="3443" y="6842"/>
                        <a:pt x="3555" y="6174"/>
                      </a:cubicBezTo>
                      <a:cubicBezTo>
                        <a:pt x="3610" y="5848"/>
                        <a:pt x="3717" y="3095"/>
                        <a:pt x="36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9" name="Google Shape;1869;p37"/>
                <p:cNvSpPr/>
                <p:nvPr/>
              </p:nvSpPr>
              <p:spPr>
                <a:xfrm>
                  <a:off x="8069664" y="4386495"/>
                  <a:ext cx="268370" cy="102596"/>
                </a:xfrm>
                <a:custGeom>
                  <a:rect b="b" l="l" r="r" t="t"/>
                  <a:pathLst>
                    <a:path extrusionOk="0" h="2332" w="6100">
                      <a:moveTo>
                        <a:pt x="4042" y="1"/>
                      </a:moveTo>
                      <a:cubicBezTo>
                        <a:pt x="3512" y="1128"/>
                        <a:pt x="707" y="2085"/>
                        <a:pt x="1" y="2331"/>
                      </a:cubicBezTo>
                      <a:lnTo>
                        <a:pt x="5952" y="1115"/>
                      </a:lnTo>
                      <a:cubicBezTo>
                        <a:pt x="5952" y="1115"/>
                        <a:pt x="6014" y="651"/>
                        <a:pt x="6099" y="1"/>
                      </a:cubicBezTo>
                      <a:close/>
                    </a:path>
                  </a:pathLst>
                </a:custGeom>
                <a:solidFill>
                  <a:srgbClr val="4D1B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0" name="Google Shape;1870;p37"/>
                <p:cNvSpPr/>
                <p:nvPr/>
              </p:nvSpPr>
              <p:spPr>
                <a:xfrm>
                  <a:off x="7372731" y="4328861"/>
                  <a:ext cx="272549" cy="95205"/>
                </a:xfrm>
                <a:custGeom>
                  <a:rect b="b" l="l" r="r" t="t"/>
                  <a:pathLst>
                    <a:path extrusionOk="0" h="2164" w="6195">
                      <a:moveTo>
                        <a:pt x="4529" y="1"/>
                      </a:moveTo>
                      <a:cubicBezTo>
                        <a:pt x="2537" y="1656"/>
                        <a:pt x="0" y="2164"/>
                        <a:pt x="0" y="2164"/>
                      </a:cubicBezTo>
                      <a:lnTo>
                        <a:pt x="4563" y="2164"/>
                      </a:lnTo>
                      <a:cubicBezTo>
                        <a:pt x="4563" y="2164"/>
                        <a:pt x="5197" y="1756"/>
                        <a:pt x="6195" y="406"/>
                      </a:cubicBezTo>
                      <a:lnTo>
                        <a:pt x="4529" y="1"/>
                      </a:lnTo>
                      <a:close/>
                    </a:path>
                  </a:pathLst>
                </a:custGeom>
                <a:solidFill>
                  <a:srgbClr val="541D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37"/>
                <p:cNvSpPr/>
                <p:nvPr/>
              </p:nvSpPr>
              <p:spPr>
                <a:xfrm>
                  <a:off x="7709384" y="3212434"/>
                  <a:ext cx="396263" cy="741536"/>
                </a:xfrm>
                <a:custGeom>
                  <a:rect b="b" l="l" r="r" t="t"/>
                  <a:pathLst>
                    <a:path extrusionOk="0" h="16855" w="9007">
                      <a:moveTo>
                        <a:pt x="9006" y="1"/>
                      </a:moveTo>
                      <a:lnTo>
                        <a:pt x="2506" y="1057"/>
                      </a:lnTo>
                      <a:cubicBezTo>
                        <a:pt x="2506" y="1057"/>
                        <a:pt x="1206" y="10293"/>
                        <a:pt x="0" y="16855"/>
                      </a:cubicBezTo>
                      <a:lnTo>
                        <a:pt x="4038" y="16460"/>
                      </a:lnTo>
                      <a:cubicBezTo>
                        <a:pt x="5584" y="13625"/>
                        <a:pt x="6846" y="10776"/>
                        <a:pt x="6657" y="9178"/>
                      </a:cubicBezTo>
                      <a:cubicBezTo>
                        <a:pt x="6256" y="5850"/>
                        <a:pt x="9006" y="1"/>
                        <a:pt x="9006" y="1"/>
                      </a:cubicBezTo>
                      <a:close/>
                    </a:path>
                  </a:pathLst>
                </a:custGeom>
                <a:solidFill>
                  <a:srgbClr val="FFA69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37"/>
                <p:cNvSpPr/>
                <p:nvPr/>
              </p:nvSpPr>
              <p:spPr>
                <a:xfrm>
                  <a:off x="7564243" y="3936554"/>
                  <a:ext cx="322835" cy="410165"/>
                </a:xfrm>
                <a:custGeom>
                  <a:rect b="b" l="l" r="r" t="t"/>
                  <a:pathLst>
                    <a:path extrusionOk="0" h="9323" w="7338">
                      <a:moveTo>
                        <a:pt x="7337" y="1"/>
                      </a:moveTo>
                      <a:lnTo>
                        <a:pt x="3299" y="396"/>
                      </a:lnTo>
                      <a:cubicBezTo>
                        <a:pt x="2853" y="2812"/>
                        <a:pt x="2421" y="4869"/>
                        <a:pt x="2072" y="5962"/>
                      </a:cubicBezTo>
                      <a:cubicBezTo>
                        <a:pt x="1671" y="7214"/>
                        <a:pt x="889" y="8181"/>
                        <a:pt x="1" y="8918"/>
                      </a:cubicBezTo>
                      <a:lnTo>
                        <a:pt x="1667" y="9323"/>
                      </a:lnTo>
                      <a:cubicBezTo>
                        <a:pt x="2007" y="8859"/>
                        <a:pt x="2387" y="8290"/>
                        <a:pt x="2802" y="7587"/>
                      </a:cubicBezTo>
                      <a:cubicBezTo>
                        <a:pt x="3649" y="6147"/>
                        <a:pt x="5657" y="3083"/>
                        <a:pt x="73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37"/>
                <p:cNvSpPr/>
                <p:nvPr/>
              </p:nvSpPr>
              <p:spPr>
                <a:xfrm>
                  <a:off x="7329439" y="913939"/>
                  <a:ext cx="518569" cy="546154"/>
                </a:xfrm>
                <a:custGeom>
                  <a:rect b="b" l="l" r="r" t="t"/>
                  <a:pathLst>
                    <a:path extrusionOk="0" h="12414" w="11787">
                      <a:moveTo>
                        <a:pt x="8671" y="0"/>
                      </a:moveTo>
                      <a:cubicBezTo>
                        <a:pt x="8618" y="0"/>
                        <a:pt x="8566" y="3"/>
                        <a:pt x="8513" y="10"/>
                      </a:cubicBezTo>
                      <a:cubicBezTo>
                        <a:pt x="8513" y="10"/>
                        <a:pt x="4261" y="332"/>
                        <a:pt x="3062" y="1854"/>
                      </a:cubicBezTo>
                      <a:cubicBezTo>
                        <a:pt x="576" y="5008"/>
                        <a:pt x="1461" y="7254"/>
                        <a:pt x="1461" y="7254"/>
                      </a:cubicBezTo>
                      <a:lnTo>
                        <a:pt x="0" y="8450"/>
                      </a:lnTo>
                      <a:lnTo>
                        <a:pt x="1269" y="8573"/>
                      </a:lnTo>
                      <a:lnTo>
                        <a:pt x="1814" y="9208"/>
                      </a:lnTo>
                      <a:cubicBezTo>
                        <a:pt x="1814" y="9208"/>
                        <a:pt x="3309" y="7956"/>
                        <a:pt x="3888" y="7096"/>
                      </a:cubicBezTo>
                      <a:cubicBezTo>
                        <a:pt x="3888" y="7096"/>
                        <a:pt x="4769" y="7974"/>
                        <a:pt x="4573" y="9208"/>
                      </a:cubicBezTo>
                      <a:cubicBezTo>
                        <a:pt x="4382" y="10439"/>
                        <a:pt x="3658" y="11456"/>
                        <a:pt x="3658" y="11456"/>
                      </a:cubicBezTo>
                      <a:cubicBezTo>
                        <a:pt x="3658" y="11456"/>
                        <a:pt x="4719" y="12414"/>
                        <a:pt x="6505" y="12414"/>
                      </a:cubicBezTo>
                      <a:cubicBezTo>
                        <a:pt x="6971" y="12414"/>
                        <a:pt x="7487" y="12348"/>
                        <a:pt x="8046" y="12184"/>
                      </a:cubicBezTo>
                      <a:cubicBezTo>
                        <a:pt x="10747" y="11385"/>
                        <a:pt x="11786" y="7782"/>
                        <a:pt x="11611" y="5221"/>
                      </a:cubicBezTo>
                      <a:cubicBezTo>
                        <a:pt x="11446" y="2742"/>
                        <a:pt x="10191" y="0"/>
                        <a:pt x="8671" y="0"/>
                      </a:cubicBezTo>
                      <a:close/>
                    </a:path>
                  </a:pathLst>
                </a:custGeom>
                <a:solidFill>
                  <a:srgbClr val="FFA69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37"/>
                <p:cNvSpPr/>
                <p:nvPr/>
              </p:nvSpPr>
              <p:spPr>
                <a:xfrm>
                  <a:off x="7423413" y="1137568"/>
                  <a:ext cx="28861" cy="36868"/>
                </a:xfrm>
                <a:custGeom>
                  <a:rect b="b" l="l" r="r" t="t"/>
                  <a:pathLst>
                    <a:path extrusionOk="0" h="838" w="656">
                      <a:moveTo>
                        <a:pt x="329" y="0"/>
                      </a:moveTo>
                      <a:cubicBezTo>
                        <a:pt x="148" y="0"/>
                        <a:pt x="0" y="185"/>
                        <a:pt x="0" y="419"/>
                      </a:cubicBezTo>
                      <a:cubicBezTo>
                        <a:pt x="0" y="649"/>
                        <a:pt x="148" y="837"/>
                        <a:pt x="329" y="837"/>
                      </a:cubicBezTo>
                      <a:cubicBezTo>
                        <a:pt x="507" y="837"/>
                        <a:pt x="655" y="649"/>
                        <a:pt x="655" y="419"/>
                      </a:cubicBezTo>
                      <a:cubicBezTo>
                        <a:pt x="655" y="185"/>
                        <a:pt x="507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2A050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37"/>
                <p:cNvSpPr/>
                <p:nvPr/>
              </p:nvSpPr>
              <p:spPr>
                <a:xfrm>
                  <a:off x="7430013" y="1222347"/>
                  <a:ext cx="78179" cy="97009"/>
                </a:xfrm>
                <a:custGeom>
                  <a:rect b="b" l="l" r="r" t="t"/>
                  <a:pathLst>
                    <a:path extrusionOk="0" h="2205" w="1777">
                      <a:moveTo>
                        <a:pt x="1616" y="0"/>
                      </a:moveTo>
                      <a:lnTo>
                        <a:pt x="4" y="1780"/>
                      </a:lnTo>
                      <a:cubicBezTo>
                        <a:pt x="1" y="1783"/>
                        <a:pt x="885" y="2204"/>
                        <a:pt x="885" y="2204"/>
                      </a:cubicBezTo>
                      <a:lnTo>
                        <a:pt x="1776" y="295"/>
                      </a:lnTo>
                      <a:lnTo>
                        <a:pt x="16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37"/>
                <p:cNvSpPr/>
                <p:nvPr/>
              </p:nvSpPr>
              <p:spPr>
                <a:xfrm>
                  <a:off x="7329439" y="1233038"/>
                  <a:ext cx="64277" cy="58117"/>
                </a:xfrm>
                <a:custGeom>
                  <a:rect b="b" l="l" r="r" t="t"/>
                  <a:pathLst>
                    <a:path extrusionOk="0" h="1321" w="1461">
                      <a:moveTo>
                        <a:pt x="1461" y="1"/>
                      </a:moveTo>
                      <a:lnTo>
                        <a:pt x="0" y="1197"/>
                      </a:lnTo>
                      <a:lnTo>
                        <a:pt x="1269" y="1320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37"/>
                <p:cNvSpPr/>
                <p:nvPr/>
              </p:nvSpPr>
              <p:spPr>
                <a:xfrm>
                  <a:off x="7643171" y="1071223"/>
                  <a:ext cx="54466" cy="84822"/>
                </a:xfrm>
                <a:custGeom>
                  <a:rect b="b" l="l" r="r" t="t"/>
                  <a:pathLst>
                    <a:path extrusionOk="0" h="1928" w="1238">
                      <a:moveTo>
                        <a:pt x="1238" y="0"/>
                      </a:moveTo>
                      <a:cubicBezTo>
                        <a:pt x="1238" y="0"/>
                        <a:pt x="0" y="353"/>
                        <a:pt x="566" y="1927"/>
                      </a:cubicBezTo>
                      <a:lnTo>
                        <a:pt x="1238" y="0"/>
                      </a:lnTo>
                      <a:close/>
                    </a:path>
                  </a:pathLst>
                </a:custGeom>
                <a:solidFill>
                  <a:srgbClr val="2A050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37"/>
                <p:cNvSpPr/>
                <p:nvPr/>
              </p:nvSpPr>
              <p:spPr>
                <a:xfrm>
                  <a:off x="7622493" y="1376595"/>
                  <a:ext cx="761113" cy="1967412"/>
                </a:xfrm>
                <a:custGeom>
                  <a:rect b="b" l="l" r="r" t="t"/>
                  <a:pathLst>
                    <a:path extrusionOk="0" h="44719" w="17300">
                      <a:moveTo>
                        <a:pt x="5818" y="1"/>
                      </a:moveTo>
                      <a:cubicBezTo>
                        <a:pt x="5136" y="1"/>
                        <a:pt x="4392" y="242"/>
                        <a:pt x="3648" y="817"/>
                      </a:cubicBezTo>
                      <a:cubicBezTo>
                        <a:pt x="1526" y="2453"/>
                        <a:pt x="980" y="6138"/>
                        <a:pt x="980" y="6138"/>
                      </a:cubicBezTo>
                      <a:cubicBezTo>
                        <a:pt x="980" y="6138"/>
                        <a:pt x="0" y="7728"/>
                        <a:pt x="51" y="12713"/>
                      </a:cubicBezTo>
                      <a:cubicBezTo>
                        <a:pt x="103" y="17701"/>
                        <a:pt x="1920" y="21859"/>
                        <a:pt x="2962" y="24403"/>
                      </a:cubicBezTo>
                      <a:cubicBezTo>
                        <a:pt x="4001" y="26950"/>
                        <a:pt x="3377" y="44719"/>
                        <a:pt x="3377" y="44719"/>
                      </a:cubicBezTo>
                      <a:lnTo>
                        <a:pt x="16884" y="44719"/>
                      </a:lnTo>
                      <a:cubicBezTo>
                        <a:pt x="16884" y="44719"/>
                        <a:pt x="17299" y="41030"/>
                        <a:pt x="17196" y="36927"/>
                      </a:cubicBezTo>
                      <a:cubicBezTo>
                        <a:pt x="17093" y="32819"/>
                        <a:pt x="15742" y="25339"/>
                        <a:pt x="13347" y="22429"/>
                      </a:cubicBezTo>
                      <a:cubicBezTo>
                        <a:pt x="10953" y="19518"/>
                        <a:pt x="4467" y="18215"/>
                        <a:pt x="4467" y="18215"/>
                      </a:cubicBezTo>
                      <a:cubicBezTo>
                        <a:pt x="4467" y="18215"/>
                        <a:pt x="6013" y="13516"/>
                        <a:pt x="8135" y="10577"/>
                      </a:cubicBezTo>
                      <a:cubicBezTo>
                        <a:pt x="10257" y="7636"/>
                        <a:pt x="9257" y="3543"/>
                        <a:pt x="8570" y="1897"/>
                      </a:cubicBezTo>
                      <a:cubicBezTo>
                        <a:pt x="8128" y="827"/>
                        <a:pt x="7080" y="1"/>
                        <a:pt x="58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37"/>
                <p:cNvSpPr/>
                <p:nvPr/>
              </p:nvSpPr>
              <p:spPr>
                <a:xfrm>
                  <a:off x="7481312" y="1535902"/>
                  <a:ext cx="83151" cy="268985"/>
                </a:xfrm>
                <a:custGeom>
                  <a:rect b="b" l="l" r="r" t="t"/>
                  <a:pathLst>
                    <a:path extrusionOk="0" h="6114" w="1890">
                      <a:moveTo>
                        <a:pt x="528" y="1"/>
                      </a:moveTo>
                      <a:lnTo>
                        <a:pt x="1" y="621"/>
                      </a:lnTo>
                      <a:lnTo>
                        <a:pt x="645" y="6113"/>
                      </a:lnTo>
                      <a:lnTo>
                        <a:pt x="1890" y="5558"/>
                      </a:lnTo>
                      <a:lnTo>
                        <a:pt x="5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37"/>
                <p:cNvSpPr/>
                <p:nvPr/>
              </p:nvSpPr>
              <p:spPr>
                <a:xfrm>
                  <a:off x="7509645" y="1449231"/>
                  <a:ext cx="442722" cy="855923"/>
                </a:xfrm>
                <a:custGeom>
                  <a:rect b="b" l="l" r="r" t="t"/>
                  <a:pathLst>
                    <a:path extrusionOk="0" h="19455" w="10063">
                      <a:moveTo>
                        <a:pt x="6142" y="0"/>
                      </a:moveTo>
                      <a:cubicBezTo>
                        <a:pt x="5507" y="0"/>
                        <a:pt x="5143" y="246"/>
                        <a:pt x="5143" y="246"/>
                      </a:cubicBezTo>
                      <a:cubicBezTo>
                        <a:pt x="2969" y="3982"/>
                        <a:pt x="2298" y="11830"/>
                        <a:pt x="2298" y="11830"/>
                      </a:cubicBezTo>
                      <a:lnTo>
                        <a:pt x="1246" y="7528"/>
                      </a:lnTo>
                      <a:lnTo>
                        <a:pt x="1" y="8083"/>
                      </a:lnTo>
                      <a:lnTo>
                        <a:pt x="1335" y="19455"/>
                      </a:lnTo>
                      <a:cubicBezTo>
                        <a:pt x="1335" y="19455"/>
                        <a:pt x="6075" y="11178"/>
                        <a:pt x="7279" y="9256"/>
                      </a:cubicBezTo>
                      <a:cubicBezTo>
                        <a:pt x="8482" y="7329"/>
                        <a:pt x="10062" y="2107"/>
                        <a:pt x="8205" y="770"/>
                      </a:cubicBezTo>
                      <a:cubicBezTo>
                        <a:pt x="7369" y="166"/>
                        <a:pt x="6664" y="0"/>
                        <a:pt x="61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37"/>
                <p:cNvSpPr/>
                <p:nvPr/>
              </p:nvSpPr>
              <p:spPr>
                <a:xfrm>
                  <a:off x="7481312" y="905800"/>
                  <a:ext cx="602863" cy="742108"/>
                </a:xfrm>
                <a:custGeom>
                  <a:rect b="b" l="l" r="r" t="t"/>
                  <a:pathLst>
                    <a:path extrusionOk="0" h="16868" w="13703">
                      <a:moveTo>
                        <a:pt x="6320" y="1"/>
                      </a:moveTo>
                      <a:cubicBezTo>
                        <a:pt x="5136" y="1"/>
                        <a:pt x="743" y="718"/>
                        <a:pt x="1" y="1642"/>
                      </a:cubicBezTo>
                      <a:lnTo>
                        <a:pt x="224" y="1477"/>
                      </a:lnTo>
                      <a:cubicBezTo>
                        <a:pt x="224" y="1477"/>
                        <a:pt x="923" y="3925"/>
                        <a:pt x="2037" y="4864"/>
                      </a:cubicBezTo>
                      <a:cubicBezTo>
                        <a:pt x="2930" y="5617"/>
                        <a:pt x="3376" y="5692"/>
                        <a:pt x="3518" y="5692"/>
                      </a:cubicBezTo>
                      <a:cubicBezTo>
                        <a:pt x="3553" y="5692"/>
                        <a:pt x="3569" y="5687"/>
                        <a:pt x="3569" y="5687"/>
                      </a:cubicBezTo>
                      <a:cubicBezTo>
                        <a:pt x="3569" y="5687"/>
                        <a:pt x="3398" y="3836"/>
                        <a:pt x="4436" y="3503"/>
                      </a:cubicBezTo>
                      <a:cubicBezTo>
                        <a:pt x="4523" y="3476"/>
                        <a:pt x="4610" y="3463"/>
                        <a:pt x="4697" y="3463"/>
                      </a:cubicBezTo>
                      <a:cubicBezTo>
                        <a:pt x="5653" y="3463"/>
                        <a:pt x="6532" y="5031"/>
                        <a:pt x="5551" y="5588"/>
                      </a:cubicBezTo>
                      <a:cubicBezTo>
                        <a:pt x="4481" y="6194"/>
                        <a:pt x="583" y="10452"/>
                        <a:pt x="1961" y="14504"/>
                      </a:cubicBezTo>
                      <a:cubicBezTo>
                        <a:pt x="2593" y="16364"/>
                        <a:pt x="3624" y="16868"/>
                        <a:pt x="4554" y="16868"/>
                      </a:cubicBezTo>
                      <a:cubicBezTo>
                        <a:pt x="5652" y="16868"/>
                        <a:pt x="6610" y="16167"/>
                        <a:pt x="6610" y="16167"/>
                      </a:cubicBezTo>
                      <a:cubicBezTo>
                        <a:pt x="6610" y="16167"/>
                        <a:pt x="7183" y="14686"/>
                        <a:pt x="8379" y="13753"/>
                      </a:cubicBezTo>
                      <a:cubicBezTo>
                        <a:pt x="9572" y="12817"/>
                        <a:pt x="11314" y="11909"/>
                        <a:pt x="11314" y="11909"/>
                      </a:cubicBezTo>
                      <a:lnTo>
                        <a:pt x="11779" y="12598"/>
                      </a:lnTo>
                      <a:cubicBezTo>
                        <a:pt x="11779" y="12598"/>
                        <a:pt x="13703" y="9520"/>
                        <a:pt x="12767" y="7700"/>
                      </a:cubicBezTo>
                      <a:cubicBezTo>
                        <a:pt x="11831" y="5882"/>
                        <a:pt x="7295" y="116"/>
                        <a:pt x="6510" y="10"/>
                      </a:cubicBezTo>
                      <a:cubicBezTo>
                        <a:pt x="6462" y="4"/>
                        <a:pt x="6398" y="1"/>
                        <a:pt x="6320" y="1"/>
                      </a:cubicBezTo>
                      <a:close/>
                    </a:path>
                  </a:pathLst>
                </a:cu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37"/>
                <p:cNvSpPr/>
                <p:nvPr/>
              </p:nvSpPr>
              <p:spPr>
                <a:xfrm>
                  <a:off x="7333047" y="1412231"/>
                  <a:ext cx="167885" cy="147691"/>
                </a:xfrm>
                <a:custGeom>
                  <a:rect b="b" l="l" r="r" t="t"/>
                  <a:pathLst>
                    <a:path extrusionOk="0" h="3357" w="3816">
                      <a:moveTo>
                        <a:pt x="2126" y="0"/>
                      </a:moveTo>
                      <a:cubicBezTo>
                        <a:pt x="2126" y="1"/>
                        <a:pt x="2860" y="1026"/>
                        <a:pt x="2972" y="1358"/>
                      </a:cubicBezTo>
                      <a:lnTo>
                        <a:pt x="1" y="717"/>
                      </a:lnTo>
                      <a:lnTo>
                        <a:pt x="1" y="717"/>
                      </a:lnTo>
                      <a:cubicBezTo>
                        <a:pt x="1" y="717"/>
                        <a:pt x="1142" y="2088"/>
                        <a:pt x="1779" y="2273"/>
                      </a:cubicBezTo>
                      <a:cubicBezTo>
                        <a:pt x="2417" y="2458"/>
                        <a:pt x="3107" y="2458"/>
                        <a:pt x="3107" y="2458"/>
                      </a:cubicBezTo>
                      <a:lnTo>
                        <a:pt x="3432" y="3356"/>
                      </a:lnTo>
                      <a:lnTo>
                        <a:pt x="3816" y="2907"/>
                      </a:lnTo>
                      <a:cubicBezTo>
                        <a:pt x="3816" y="2907"/>
                        <a:pt x="3507" y="1303"/>
                        <a:pt x="3000" y="730"/>
                      </a:cubicBezTo>
                      <a:cubicBezTo>
                        <a:pt x="2496" y="162"/>
                        <a:pt x="2126" y="0"/>
                        <a:pt x="2126" y="0"/>
                      </a:cubicBezTo>
                      <a:close/>
                    </a:path>
                  </a:pathLst>
                </a:custGeom>
                <a:solidFill>
                  <a:srgbClr val="FFA69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37"/>
                <p:cNvSpPr/>
                <p:nvPr/>
              </p:nvSpPr>
              <p:spPr>
                <a:xfrm>
                  <a:off x="7690818" y="2179642"/>
                  <a:ext cx="317380" cy="260626"/>
                </a:xfrm>
                <a:custGeom>
                  <a:rect b="b" l="l" r="r" t="t"/>
                  <a:pathLst>
                    <a:path extrusionOk="0" h="5924" w="7214">
                      <a:moveTo>
                        <a:pt x="3093" y="0"/>
                      </a:moveTo>
                      <a:lnTo>
                        <a:pt x="0" y="2527"/>
                      </a:lnTo>
                      <a:cubicBezTo>
                        <a:pt x="185" y="3071"/>
                        <a:pt x="1313" y="5924"/>
                        <a:pt x="1313" y="5924"/>
                      </a:cubicBezTo>
                      <a:lnTo>
                        <a:pt x="7213" y="1265"/>
                      </a:lnTo>
                      <a:cubicBezTo>
                        <a:pt x="5639" y="562"/>
                        <a:pt x="3093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37"/>
                <p:cNvSpPr/>
                <p:nvPr/>
              </p:nvSpPr>
              <p:spPr>
                <a:xfrm>
                  <a:off x="5023150" y="4381348"/>
                  <a:ext cx="2372210" cy="112891"/>
                </a:xfrm>
                <a:custGeom>
                  <a:rect b="b" l="l" r="r" t="t"/>
                  <a:pathLst>
                    <a:path extrusionOk="0" h="2566" w="53920">
                      <a:moveTo>
                        <a:pt x="26960" y="1"/>
                      </a:moveTo>
                      <a:cubicBezTo>
                        <a:pt x="12071" y="1"/>
                        <a:pt x="1" y="577"/>
                        <a:pt x="1" y="1283"/>
                      </a:cubicBezTo>
                      <a:cubicBezTo>
                        <a:pt x="1" y="1989"/>
                        <a:pt x="12071" y="2565"/>
                        <a:pt x="26960" y="2565"/>
                      </a:cubicBezTo>
                      <a:cubicBezTo>
                        <a:pt x="41852" y="2565"/>
                        <a:pt x="53920" y="1989"/>
                        <a:pt x="53920" y="1283"/>
                      </a:cubicBezTo>
                      <a:cubicBezTo>
                        <a:pt x="53920" y="577"/>
                        <a:pt x="41852" y="1"/>
                        <a:pt x="26960" y="1"/>
                      </a:cubicBezTo>
                      <a:close/>
                    </a:path>
                  </a:pathLst>
                </a:custGeom>
                <a:solidFill>
                  <a:srgbClr val="4C1130">
                    <a:alpha val="531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37"/>
                <p:cNvSpPr/>
                <p:nvPr/>
              </p:nvSpPr>
              <p:spPr>
                <a:xfrm>
                  <a:off x="6714074" y="2559103"/>
                  <a:ext cx="263398" cy="266214"/>
                </a:xfrm>
                <a:custGeom>
                  <a:rect b="b" l="l" r="r" t="t"/>
                  <a:pathLst>
                    <a:path extrusionOk="0" h="6051" w="5987">
                      <a:moveTo>
                        <a:pt x="1653" y="0"/>
                      </a:moveTo>
                      <a:lnTo>
                        <a:pt x="0" y="631"/>
                      </a:lnTo>
                      <a:lnTo>
                        <a:pt x="1365" y="4302"/>
                      </a:lnTo>
                      <a:lnTo>
                        <a:pt x="2633" y="6051"/>
                      </a:lnTo>
                      <a:lnTo>
                        <a:pt x="5986" y="5657"/>
                      </a:lnTo>
                      <a:lnTo>
                        <a:pt x="5766" y="3655"/>
                      </a:lnTo>
                      <a:lnTo>
                        <a:pt x="2763" y="3785"/>
                      </a:lnTo>
                      <a:lnTo>
                        <a:pt x="1653" y="0"/>
                      </a:lnTo>
                      <a:close/>
                    </a:path>
                  </a:pathLst>
                </a:custGeom>
                <a:solidFill>
                  <a:srgbClr val="DF1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37"/>
                <p:cNvSpPr/>
                <p:nvPr/>
              </p:nvSpPr>
              <p:spPr>
                <a:xfrm>
                  <a:off x="5505077" y="3566289"/>
                  <a:ext cx="887159" cy="903789"/>
                </a:xfrm>
                <a:custGeom>
                  <a:rect b="b" l="l" r="r" t="t"/>
                  <a:pathLst>
                    <a:path extrusionOk="0" h="20543" w="20165">
                      <a:moveTo>
                        <a:pt x="12788" y="1"/>
                      </a:moveTo>
                      <a:cubicBezTo>
                        <a:pt x="12788" y="1"/>
                        <a:pt x="11793" y="1622"/>
                        <a:pt x="12348" y="4485"/>
                      </a:cubicBezTo>
                      <a:cubicBezTo>
                        <a:pt x="12904" y="7351"/>
                        <a:pt x="15392" y="15174"/>
                        <a:pt x="14919" y="15482"/>
                      </a:cubicBezTo>
                      <a:cubicBezTo>
                        <a:pt x="14443" y="15788"/>
                        <a:pt x="1454" y="17739"/>
                        <a:pt x="1454" y="17739"/>
                      </a:cubicBezTo>
                      <a:lnTo>
                        <a:pt x="0" y="20542"/>
                      </a:lnTo>
                      <a:lnTo>
                        <a:pt x="19681" y="19497"/>
                      </a:lnTo>
                      <a:lnTo>
                        <a:pt x="20164" y="4485"/>
                      </a:lnTo>
                      <a:lnTo>
                        <a:pt x="127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37"/>
                <p:cNvSpPr/>
                <p:nvPr/>
              </p:nvSpPr>
              <p:spPr>
                <a:xfrm>
                  <a:off x="6078955" y="3172222"/>
                  <a:ext cx="868153" cy="1023808"/>
                </a:xfrm>
                <a:custGeom>
                  <a:rect b="b" l="l" r="r" t="t"/>
                  <a:pathLst>
                    <a:path extrusionOk="0" h="23271" w="19733">
                      <a:moveTo>
                        <a:pt x="19733" y="0"/>
                      </a:moveTo>
                      <a:lnTo>
                        <a:pt x="9671" y="3027"/>
                      </a:lnTo>
                      <a:lnTo>
                        <a:pt x="7498" y="4353"/>
                      </a:lnTo>
                      <a:cubicBezTo>
                        <a:pt x="7498" y="4353"/>
                        <a:pt x="0" y="13740"/>
                        <a:pt x="4141" y="14032"/>
                      </a:cubicBezTo>
                      <a:cubicBezTo>
                        <a:pt x="4229" y="14038"/>
                        <a:pt x="4319" y="14041"/>
                        <a:pt x="4411" y="14041"/>
                      </a:cubicBezTo>
                      <a:cubicBezTo>
                        <a:pt x="8630" y="14041"/>
                        <a:pt x="16449" y="7693"/>
                        <a:pt x="16449" y="7693"/>
                      </a:cubicBezTo>
                      <a:lnTo>
                        <a:pt x="17319" y="22931"/>
                      </a:lnTo>
                      <a:lnTo>
                        <a:pt x="19733" y="23270"/>
                      </a:lnTo>
                      <a:lnTo>
                        <a:pt x="197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5647447" y="2592891"/>
                  <a:ext cx="856979" cy="1302384"/>
                </a:xfrm>
                <a:custGeom>
                  <a:rect b="b" l="l" r="r" t="t"/>
                  <a:pathLst>
                    <a:path extrusionOk="0" h="29603" w="19479">
                      <a:moveTo>
                        <a:pt x="4484" y="1"/>
                      </a:moveTo>
                      <a:cubicBezTo>
                        <a:pt x="4484" y="1"/>
                        <a:pt x="3360" y="1262"/>
                        <a:pt x="1680" y="3477"/>
                      </a:cubicBezTo>
                      <a:cubicBezTo>
                        <a:pt x="0" y="5691"/>
                        <a:pt x="916" y="9740"/>
                        <a:pt x="916" y="9740"/>
                      </a:cubicBezTo>
                      <a:lnTo>
                        <a:pt x="9589" y="29603"/>
                      </a:lnTo>
                      <a:lnTo>
                        <a:pt x="13637" y="27388"/>
                      </a:lnTo>
                      <a:cubicBezTo>
                        <a:pt x="17686" y="25170"/>
                        <a:pt x="19479" y="16195"/>
                        <a:pt x="19479" y="16195"/>
                      </a:cubicBezTo>
                      <a:lnTo>
                        <a:pt x="19479" y="16195"/>
                      </a:lnTo>
                      <a:lnTo>
                        <a:pt x="16232" y="17110"/>
                      </a:lnTo>
                      <a:lnTo>
                        <a:pt x="8927" y="1824"/>
                      </a:lnTo>
                      <a:lnTo>
                        <a:pt x="4484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5665529" y="1929573"/>
                  <a:ext cx="567140" cy="658077"/>
                </a:xfrm>
                <a:custGeom>
                  <a:rect b="b" l="l" r="r" t="t"/>
                  <a:pathLst>
                    <a:path extrusionOk="0" h="14958" w="12891">
                      <a:moveTo>
                        <a:pt x="7299" y="0"/>
                      </a:moveTo>
                      <a:lnTo>
                        <a:pt x="580" y="2256"/>
                      </a:lnTo>
                      <a:cubicBezTo>
                        <a:pt x="0" y="2451"/>
                        <a:pt x="350" y="3154"/>
                        <a:pt x="350" y="3154"/>
                      </a:cubicBezTo>
                      <a:cubicBezTo>
                        <a:pt x="350" y="3154"/>
                        <a:pt x="2308" y="5869"/>
                        <a:pt x="3641" y="7847"/>
                      </a:cubicBezTo>
                      <a:cubicBezTo>
                        <a:pt x="4975" y="9825"/>
                        <a:pt x="4492" y="13277"/>
                        <a:pt x="4492" y="13277"/>
                      </a:cubicBezTo>
                      <a:lnTo>
                        <a:pt x="8060" y="14957"/>
                      </a:lnTo>
                      <a:lnTo>
                        <a:pt x="7275" y="10449"/>
                      </a:lnTo>
                      <a:lnTo>
                        <a:pt x="7275" y="10449"/>
                      </a:lnTo>
                      <a:cubicBezTo>
                        <a:pt x="7275" y="10450"/>
                        <a:pt x="7609" y="10508"/>
                        <a:pt x="8087" y="10508"/>
                      </a:cubicBezTo>
                      <a:cubicBezTo>
                        <a:pt x="8807" y="10508"/>
                        <a:pt x="9857" y="10375"/>
                        <a:pt x="10590" y="9712"/>
                      </a:cubicBezTo>
                      <a:cubicBezTo>
                        <a:pt x="11810" y="8608"/>
                        <a:pt x="10937" y="5478"/>
                        <a:pt x="10937" y="5478"/>
                      </a:cubicBezTo>
                      <a:lnTo>
                        <a:pt x="12891" y="5088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rgbClr val="D4A2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5946836" y="1951262"/>
                  <a:ext cx="59305" cy="65817"/>
                </a:xfrm>
                <a:custGeom>
                  <a:rect b="b" l="l" r="r" t="t"/>
                  <a:pathLst>
                    <a:path extrusionOk="0" h="1496" w="1348">
                      <a:moveTo>
                        <a:pt x="854" y="1"/>
                      </a:moveTo>
                      <a:cubicBezTo>
                        <a:pt x="817" y="1"/>
                        <a:pt x="780" y="9"/>
                        <a:pt x="744" y="28"/>
                      </a:cubicBezTo>
                      <a:cubicBezTo>
                        <a:pt x="473" y="175"/>
                        <a:pt x="45" y="1087"/>
                        <a:pt x="0" y="1495"/>
                      </a:cubicBezTo>
                      <a:cubicBezTo>
                        <a:pt x="0" y="1495"/>
                        <a:pt x="621" y="440"/>
                        <a:pt x="905" y="371"/>
                      </a:cubicBezTo>
                      <a:cubicBezTo>
                        <a:pt x="1000" y="348"/>
                        <a:pt x="1081" y="341"/>
                        <a:pt x="1146" y="341"/>
                      </a:cubicBezTo>
                      <a:cubicBezTo>
                        <a:pt x="1278" y="341"/>
                        <a:pt x="1348" y="371"/>
                        <a:pt x="1348" y="371"/>
                      </a:cubicBezTo>
                      <a:cubicBezTo>
                        <a:pt x="1348" y="371"/>
                        <a:pt x="1099" y="1"/>
                        <a:pt x="854" y="1"/>
                      </a:cubicBezTo>
                      <a:close/>
                    </a:path>
                  </a:pathLst>
                </a:custGeom>
                <a:solidFill>
                  <a:srgbClr val="2A050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5982604" y="2020643"/>
                  <a:ext cx="59569" cy="53322"/>
                </a:xfrm>
                <a:custGeom>
                  <a:rect b="b" l="l" r="r" t="t"/>
                  <a:pathLst>
                    <a:path extrusionOk="0" h="1212" w="1354">
                      <a:moveTo>
                        <a:pt x="363" y="0"/>
                      </a:moveTo>
                      <a:lnTo>
                        <a:pt x="363" y="0"/>
                      </a:lnTo>
                      <a:cubicBezTo>
                        <a:pt x="363" y="1"/>
                        <a:pt x="1008" y="885"/>
                        <a:pt x="795" y="1022"/>
                      </a:cubicBezTo>
                      <a:cubicBezTo>
                        <a:pt x="738" y="1060"/>
                        <a:pt x="652" y="1074"/>
                        <a:pt x="558" y="1074"/>
                      </a:cubicBezTo>
                      <a:cubicBezTo>
                        <a:pt x="309" y="1074"/>
                        <a:pt x="0" y="978"/>
                        <a:pt x="0" y="978"/>
                      </a:cubicBezTo>
                      <a:lnTo>
                        <a:pt x="0" y="978"/>
                      </a:lnTo>
                      <a:cubicBezTo>
                        <a:pt x="0" y="978"/>
                        <a:pt x="396" y="1211"/>
                        <a:pt x="759" y="1211"/>
                      </a:cubicBezTo>
                      <a:cubicBezTo>
                        <a:pt x="827" y="1211"/>
                        <a:pt x="893" y="1203"/>
                        <a:pt x="956" y="1184"/>
                      </a:cubicBezTo>
                      <a:cubicBezTo>
                        <a:pt x="1353" y="1057"/>
                        <a:pt x="363" y="1"/>
                        <a:pt x="363" y="0"/>
                      </a:cubicBezTo>
                      <a:close/>
                    </a:path>
                  </a:pathLst>
                </a:custGeom>
                <a:solidFill>
                  <a:srgbClr val="2A050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6046662" y="1984171"/>
                  <a:ext cx="186011" cy="186451"/>
                </a:xfrm>
                <a:custGeom>
                  <a:rect b="b" l="l" r="r" t="t"/>
                  <a:pathLst>
                    <a:path extrusionOk="0" h="4238" w="4228">
                      <a:moveTo>
                        <a:pt x="0" y="0"/>
                      </a:moveTo>
                      <a:lnTo>
                        <a:pt x="1968" y="3524"/>
                      </a:lnTo>
                      <a:lnTo>
                        <a:pt x="1578" y="3679"/>
                      </a:lnTo>
                      <a:lnTo>
                        <a:pt x="2274" y="4237"/>
                      </a:lnTo>
                      <a:lnTo>
                        <a:pt x="4228" y="38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79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5963378" y="2140839"/>
                  <a:ext cx="192830" cy="79015"/>
                </a:xfrm>
                <a:custGeom>
                  <a:rect b="b" l="l" r="r" t="t"/>
                  <a:pathLst>
                    <a:path extrusionOk="0" h="1796" w="4383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49" y="279"/>
                        <a:pt x="1404" y="1420"/>
                        <a:pt x="2398" y="1660"/>
                      </a:cubicBezTo>
                      <a:cubicBezTo>
                        <a:pt x="2838" y="1766"/>
                        <a:pt x="3277" y="1796"/>
                        <a:pt x="3631" y="1796"/>
                      </a:cubicBezTo>
                      <a:cubicBezTo>
                        <a:pt x="4075" y="1796"/>
                        <a:pt x="4382" y="1749"/>
                        <a:pt x="4382" y="1749"/>
                      </a:cubicBezTo>
                      <a:lnTo>
                        <a:pt x="4382" y="1749"/>
                      </a:lnTo>
                      <a:cubicBezTo>
                        <a:pt x="4382" y="1749"/>
                        <a:pt x="4328" y="1754"/>
                        <a:pt x="4223" y="1754"/>
                      </a:cubicBezTo>
                      <a:cubicBezTo>
                        <a:pt x="3973" y="1754"/>
                        <a:pt x="3434" y="1725"/>
                        <a:pt x="2654" y="1530"/>
                      </a:cubicBezTo>
                      <a:cubicBezTo>
                        <a:pt x="1551" y="1256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A050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5947716" y="2133051"/>
                  <a:ext cx="32644" cy="11923"/>
                </a:xfrm>
                <a:custGeom>
                  <a:rect b="b" l="l" r="r" t="t"/>
                  <a:pathLst>
                    <a:path extrusionOk="0" h="271" w="742">
                      <a:moveTo>
                        <a:pt x="398" y="0"/>
                      </a:moveTo>
                      <a:cubicBezTo>
                        <a:pt x="370" y="0"/>
                        <a:pt x="340" y="3"/>
                        <a:pt x="309" y="10"/>
                      </a:cubicBezTo>
                      <a:cubicBezTo>
                        <a:pt x="42" y="68"/>
                        <a:pt x="1" y="271"/>
                        <a:pt x="1" y="271"/>
                      </a:cubicBezTo>
                      <a:cubicBezTo>
                        <a:pt x="242" y="187"/>
                        <a:pt x="454" y="169"/>
                        <a:pt x="589" y="169"/>
                      </a:cubicBezTo>
                      <a:cubicBezTo>
                        <a:pt x="685" y="169"/>
                        <a:pt x="741" y="178"/>
                        <a:pt x="741" y="178"/>
                      </a:cubicBezTo>
                      <a:cubicBezTo>
                        <a:pt x="741" y="178"/>
                        <a:pt x="615" y="0"/>
                        <a:pt x="398" y="0"/>
                      </a:cubicBezTo>
                      <a:close/>
                    </a:path>
                  </a:pathLst>
                </a:custGeom>
                <a:solidFill>
                  <a:srgbClr val="2A050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37"/>
                <p:cNvSpPr/>
                <p:nvPr/>
              </p:nvSpPr>
              <p:spPr>
                <a:xfrm>
                  <a:off x="5752552" y="2144930"/>
                  <a:ext cx="150859" cy="105764"/>
                </a:xfrm>
                <a:custGeom>
                  <a:rect b="b" l="l" r="r" t="t"/>
                  <a:pathLst>
                    <a:path extrusionOk="0" h="2404" w="3429">
                      <a:moveTo>
                        <a:pt x="817" y="1"/>
                      </a:moveTo>
                      <a:cubicBezTo>
                        <a:pt x="0" y="727"/>
                        <a:pt x="625" y="1859"/>
                        <a:pt x="1249" y="2105"/>
                      </a:cubicBezTo>
                      <a:cubicBezTo>
                        <a:pt x="1872" y="2352"/>
                        <a:pt x="3429" y="2403"/>
                        <a:pt x="3429" y="2403"/>
                      </a:cubicBezTo>
                      <a:cubicBezTo>
                        <a:pt x="3429" y="2403"/>
                        <a:pt x="2870" y="792"/>
                        <a:pt x="2558" y="583"/>
                      </a:cubicBezTo>
                      <a:cubicBezTo>
                        <a:pt x="2247" y="371"/>
                        <a:pt x="817" y="1"/>
                        <a:pt x="817" y="1"/>
                      </a:cubicBezTo>
                      <a:close/>
                    </a:path>
                  </a:pathLst>
                </a:custGeom>
                <a:solidFill>
                  <a:srgbClr val="A7785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37"/>
                <p:cNvSpPr/>
                <p:nvPr/>
              </p:nvSpPr>
              <p:spPr>
                <a:xfrm>
                  <a:off x="5844723" y="2509300"/>
                  <a:ext cx="203653" cy="167313"/>
                </a:xfrm>
                <a:custGeom>
                  <a:rect b="b" l="l" r="r" t="t"/>
                  <a:pathLst>
                    <a:path extrusionOk="0" h="3803" w="4629">
                      <a:moveTo>
                        <a:pt x="432" y="1"/>
                      </a:moveTo>
                      <a:lnTo>
                        <a:pt x="0" y="1901"/>
                      </a:lnTo>
                      <a:lnTo>
                        <a:pt x="4628" y="3803"/>
                      </a:lnTo>
                      <a:lnTo>
                        <a:pt x="4196" y="1687"/>
                      </a:lnTo>
                      <a:lnTo>
                        <a:pt x="43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37"/>
                <p:cNvSpPr/>
                <p:nvPr/>
              </p:nvSpPr>
              <p:spPr>
                <a:xfrm>
                  <a:off x="5676088" y="2766717"/>
                  <a:ext cx="959883" cy="718790"/>
                </a:xfrm>
                <a:custGeom>
                  <a:rect b="b" l="l" r="r" t="t"/>
                  <a:pathLst>
                    <a:path extrusionOk="0" h="16338" w="21818">
                      <a:moveTo>
                        <a:pt x="2922" y="1"/>
                      </a:moveTo>
                      <a:cubicBezTo>
                        <a:pt x="833" y="1"/>
                        <a:pt x="282" y="2776"/>
                        <a:pt x="282" y="2776"/>
                      </a:cubicBezTo>
                      <a:cubicBezTo>
                        <a:pt x="1" y="5233"/>
                        <a:pt x="1406" y="7307"/>
                        <a:pt x="1406" y="7307"/>
                      </a:cubicBezTo>
                      <a:lnTo>
                        <a:pt x="10823" y="16337"/>
                      </a:lnTo>
                      <a:lnTo>
                        <a:pt x="21818" y="5956"/>
                      </a:lnTo>
                      <a:lnTo>
                        <a:pt x="20724" y="3064"/>
                      </a:lnTo>
                      <a:lnTo>
                        <a:pt x="11951" y="8816"/>
                      </a:lnTo>
                      <a:cubicBezTo>
                        <a:pt x="10762" y="8144"/>
                        <a:pt x="7063" y="1425"/>
                        <a:pt x="4042" y="235"/>
                      </a:cubicBezTo>
                      <a:cubicBezTo>
                        <a:pt x="3627" y="71"/>
                        <a:pt x="3255" y="1"/>
                        <a:pt x="29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37"/>
                <p:cNvSpPr/>
                <p:nvPr/>
              </p:nvSpPr>
              <p:spPr>
                <a:xfrm>
                  <a:off x="6587807" y="2846085"/>
                  <a:ext cx="103960" cy="182711"/>
                </a:xfrm>
                <a:custGeom>
                  <a:rect b="b" l="l" r="r" t="t"/>
                  <a:pathLst>
                    <a:path extrusionOk="0" h="4153" w="2363">
                      <a:moveTo>
                        <a:pt x="1410" y="1"/>
                      </a:moveTo>
                      <a:lnTo>
                        <a:pt x="1" y="1260"/>
                      </a:lnTo>
                      <a:lnTo>
                        <a:pt x="1095" y="4152"/>
                      </a:lnTo>
                      <a:lnTo>
                        <a:pt x="2363" y="302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37"/>
                <p:cNvSpPr/>
                <p:nvPr/>
              </p:nvSpPr>
              <p:spPr>
                <a:xfrm>
                  <a:off x="6658596" y="2654089"/>
                  <a:ext cx="288519" cy="292963"/>
                </a:xfrm>
                <a:custGeom>
                  <a:rect b="b" l="l" r="r" t="t"/>
                  <a:pathLst>
                    <a:path extrusionOk="0" h="6659" w="6558">
                      <a:moveTo>
                        <a:pt x="1820" y="1"/>
                      </a:moveTo>
                      <a:cubicBezTo>
                        <a:pt x="1820" y="1"/>
                        <a:pt x="1600" y="539"/>
                        <a:pt x="1382" y="1393"/>
                      </a:cubicBezTo>
                      <a:cubicBezTo>
                        <a:pt x="1162" y="2246"/>
                        <a:pt x="2016" y="3028"/>
                        <a:pt x="2016" y="3028"/>
                      </a:cubicBezTo>
                      <a:lnTo>
                        <a:pt x="0" y="4993"/>
                      </a:lnTo>
                      <a:lnTo>
                        <a:pt x="524" y="6659"/>
                      </a:lnTo>
                      <a:cubicBezTo>
                        <a:pt x="524" y="6659"/>
                        <a:pt x="1429" y="5884"/>
                        <a:pt x="2287" y="5397"/>
                      </a:cubicBezTo>
                      <a:cubicBezTo>
                        <a:pt x="2437" y="5311"/>
                        <a:pt x="2595" y="5276"/>
                        <a:pt x="2754" y="5276"/>
                      </a:cubicBezTo>
                      <a:cubicBezTo>
                        <a:pt x="3500" y="5276"/>
                        <a:pt x="4261" y="6056"/>
                        <a:pt x="4261" y="6056"/>
                      </a:cubicBezTo>
                      <a:cubicBezTo>
                        <a:pt x="4261" y="6056"/>
                        <a:pt x="4580" y="3295"/>
                        <a:pt x="5159" y="3247"/>
                      </a:cubicBezTo>
                      <a:cubicBezTo>
                        <a:pt x="5739" y="3200"/>
                        <a:pt x="6558" y="2497"/>
                        <a:pt x="6558" y="2497"/>
                      </a:cubicBezTo>
                      <a:lnTo>
                        <a:pt x="2674" y="2271"/>
                      </a:lnTo>
                      <a:lnTo>
                        <a:pt x="1820" y="1"/>
                      </a:lnTo>
                      <a:close/>
                    </a:path>
                  </a:pathLst>
                </a:custGeom>
                <a:solidFill>
                  <a:srgbClr val="D4A2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37"/>
                <p:cNvSpPr/>
                <p:nvPr/>
              </p:nvSpPr>
              <p:spPr>
                <a:xfrm>
                  <a:off x="5924178" y="2339522"/>
                  <a:ext cx="68544" cy="50726"/>
                </a:xfrm>
                <a:custGeom>
                  <a:rect b="b" l="l" r="r" t="t"/>
                  <a:pathLst>
                    <a:path extrusionOk="0" h="1153" w="1558">
                      <a:moveTo>
                        <a:pt x="1" y="0"/>
                      </a:moveTo>
                      <a:cubicBezTo>
                        <a:pt x="1" y="0"/>
                        <a:pt x="262" y="816"/>
                        <a:pt x="1558" y="1152"/>
                      </a:cubicBezTo>
                      <a:cubicBezTo>
                        <a:pt x="1558" y="1152"/>
                        <a:pt x="361" y="518"/>
                        <a:pt x="1" y="0"/>
                      </a:cubicBezTo>
                      <a:close/>
                    </a:path>
                  </a:pathLst>
                </a:custGeom>
                <a:solidFill>
                  <a:srgbClr val="2A050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37"/>
                <p:cNvSpPr/>
                <p:nvPr/>
              </p:nvSpPr>
              <p:spPr>
                <a:xfrm>
                  <a:off x="5404899" y="4347383"/>
                  <a:ext cx="157370" cy="90410"/>
                </a:xfrm>
                <a:custGeom>
                  <a:rect b="b" l="l" r="r" t="t"/>
                  <a:pathLst>
                    <a:path extrusionOk="0" h="2055" w="3577">
                      <a:moveTo>
                        <a:pt x="728" y="1"/>
                      </a:moveTo>
                      <a:lnTo>
                        <a:pt x="1" y="1664"/>
                      </a:lnTo>
                      <a:lnTo>
                        <a:pt x="2657" y="2055"/>
                      </a:lnTo>
                      <a:lnTo>
                        <a:pt x="3576" y="282"/>
                      </a:lnTo>
                      <a:lnTo>
                        <a:pt x="728" y="1"/>
                      </a:lnTo>
                      <a:close/>
                    </a:path>
                  </a:pathLst>
                </a:custGeom>
                <a:solidFill>
                  <a:srgbClr val="D4A2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37"/>
                <p:cNvSpPr/>
                <p:nvPr/>
              </p:nvSpPr>
              <p:spPr>
                <a:xfrm>
                  <a:off x="5023150" y="4310779"/>
                  <a:ext cx="416193" cy="189794"/>
                </a:xfrm>
                <a:custGeom>
                  <a:rect b="b" l="l" r="r" t="t"/>
                  <a:pathLst>
                    <a:path extrusionOk="0" h="4314" w="9460">
                      <a:moveTo>
                        <a:pt x="8109" y="0"/>
                      </a:moveTo>
                      <a:lnTo>
                        <a:pt x="1" y="4313"/>
                      </a:lnTo>
                      <a:lnTo>
                        <a:pt x="8678" y="2887"/>
                      </a:lnTo>
                      <a:lnTo>
                        <a:pt x="9459" y="521"/>
                      </a:lnTo>
                      <a:lnTo>
                        <a:pt x="8109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37"/>
                <p:cNvSpPr/>
                <p:nvPr/>
              </p:nvSpPr>
              <p:spPr>
                <a:xfrm>
                  <a:off x="6842717" y="4284690"/>
                  <a:ext cx="479941" cy="153103"/>
                </a:xfrm>
                <a:custGeom>
                  <a:rect b="b" l="l" r="r" t="t"/>
                  <a:pathLst>
                    <a:path extrusionOk="0" h="3480" w="10909">
                      <a:moveTo>
                        <a:pt x="1" y="0"/>
                      </a:moveTo>
                      <a:lnTo>
                        <a:pt x="1" y="2932"/>
                      </a:lnTo>
                      <a:lnTo>
                        <a:pt x="10909" y="3480"/>
                      </a:lnTo>
                      <a:lnTo>
                        <a:pt x="10909" y="3480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37"/>
                <p:cNvSpPr/>
                <p:nvPr/>
              </p:nvSpPr>
              <p:spPr>
                <a:xfrm>
                  <a:off x="6835633" y="2642826"/>
                  <a:ext cx="45447" cy="82799"/>
                </a:xfrm>
                <a:custGeom>
                  <a:rect b="b" l="l" r="r" t="t"/>
                  <a:pathLst>
                    <a:path extrusionOk="0" h="1882" w="1033">
                      <a:moveTo>
                        <a:pt x="645" y="0"/>
                      </a:moveTo>
                      <a:lnTo>
                        <a:pt x="0" y="1882"/>
                      </a:lnTo>
                      <a:lnTo>
                        <a:pt x="367" y="1882"/>
                      </a:lnTo>
                      <a:lnTo>
                        <a:pt x="1032" y="106"/>
                      </a:lnTo>
                      <a:lnTo>
                        <a:pt x="6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37"/>
                <p:cNvSpPr/>
                <p:nvPr/>
              </p:nvSpPr>
              <p:spPr>
                <a:xfrm>
                  <a:off x="6833654" y="2574017"/>
                  <a:ext cx="93401" cy="75319"/>
                </a:xfrm>
                <a:custGeom>
                  <a:rect b="b" l="l" r="r" t="t"/>
                  <a:pathLst>
                    <a:path extrusionOk="0" h="1712" w="2123">
                      <a:moveTo>
                        <a:pt x="423" y="1"/>
                      </a:moveTo>
                      <a:lnTo>
                        <a:pt x="1" y="364"/>
                      </a:lnTo>
                      <a:lnTo>
                        <a:pt x="632" y="1564"/>
                      </a:lnTo>
                      <a:lnTo>
                        <a:pt x="1180" y="1711"/>
                      </a:lnTo>
                      <a:lnTo>
                        <a:pt x="2123" y="635"/>
                      </a:lnTo>
                      <a:lnTo>
                        <a:pt x="2007" y="63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rgbClr val="7DDF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37"/>
                <p:cNvSpPr/>
                <p:nvPr/>
              </p:nvSpPr>
              <p:spPr>
                <a:xfrm>
                  <a:off x="6854068" y="2574017"/>
                  <a:ext cx="67884" cy="19446"/>
                </a:xfrm>
                <a:custGeom>
                  <a:rect b="b" l="l" r="r" t="t"/>
                  <a:pathLst>
                    <a:path extrusionOk="0" h="442" w="154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"/>
                        <a:pt x="651" y="441"/>
                        <a:pt x="712" y="441"/>
                      </a:cubicBezTo>
                      <a:cubicBezTo>
                        <a:pt x="714" y="441"/>
                        <a:pt x="715" y="441"/>
                        <a:pt x="716" y="439"/>
                      </a:cubicBezTo>
                      <a:cubicBezTo>
                        <a:pt x="733" y="405"/>
                        <a:pt x="1543" y="63"/>
                        <a:pt x="1543" y="6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1DA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37"/>
                <p:cNvSpPr/>
                <p:nvPr/>
              </p:nvSpPr>
              <p:spPr>
                <a:xfrm>
                  <a:off x="6885524" y="2576745"/>
                  <a:ext cx="41531" cy="25253"/>
                </a:xfrm>
                <a:custGeom>
                  <a:rect b="b" l="l" r="r" t="t"/>
                  <a:pathLst>
                    <a:path extrusionOk="0" h="574" w="944">
                      <a:moveTo>
                        <a:pt x="828" y="1"/>
                      </a:moveTo>
                      <a:lnTo>
                        <a:pt x="1" y="377"/>
                      </a:lnTo>
                      <a:lnTo>
                        <a:pt x="944" y="573"/>
                      </a:lnTo>
                      <a:lnTo>
                        <a:pt x="944" y="573"/>
                      </a:lnTo>
                      <a:lnTo>
                        <a:pt x="828" y="1"/>
                      </a:lnTo>
                      <a:close/>
                    </a:path>
                  </a:pathLst>
                </a:custGeom>
                <a:solidFill>
                  <a:srgbClr val="206C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37"/>
                <p:cNvSpPr/>
                <p:nvPr/>
              </p:nvSpPr>
              <p:spPr>
                <a:xfrm>
                  <a:off x="6867750" y="2590779"/>
                  <a:ext cx="32512" cy="54774"/>
                </a:xfrm>
                <a:custGeom>
                  <a:rect b="b" l="l" r="r" t="t"/>
                  <a:pathLst>
                    <a:path extrusionOk="0" h="1245" w="739">
                      <a:moveTo>
                        <a:pt x="1" y="0"/>
                      </a:moveTo>
                      <a:lnTo>
                        <a:pt x="151" y="1245"/>
                      </a:lnTo>
                      <a:lnTo>
                        <a:pt x="738" y="127"/>
                      </a:lnTo>
                      <a:lnTo>
                        <a:pt x="405" y="5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F4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37"/>
                <p:cNvSpPr/>
                <p:nvPr/>
              </p:nvSpPr>
              <p:spPr>
                <a:xfrm>
                  <a:off x="6833654" y="2574017"/>
                  <a:ext cx="51914" cy="19358"/>
                </a:xfrm>
                <a:custGeom>
                  <a:rect b="b" l="l" r="r" t="t"/>
                  <a:pathLst>
                    <a:path extrusionOk="0" h="440" w="1180">
                      <a:moveTo>
                        <a:pt x="464" y="1"/>
                      </a:moveTo>
                      <a:lnTo>
                        <a:pt x="1" y="364"/>
                      </a:lnTo>
                      <a:lnTo>
                        <a:pt x="1180" y="439"/>
                      </a:lnTo>
                      <a:lnTo>
                        <a:pt x="464" y="1"/>
                      </a:lnTo>
                      <a:close/>
                    </a:path>
                  </a:pathLst>
                </a:custGeom>
                <a:solidFill>
                  <a:srgbClr val="3D7F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37"/>
                <p:cNvSpPr/>
                <p:nvPr/>
              </p:nvSpPr>
              <p:spPr>
                <a:xfrm>
                  <a:off x="5876707" y="1808321"/>
                  <a:ext cx="66256" cy="71932"/>
                </a:xfrm>
                <a:custGeom>
                  <a:rect b="b" l="l" r="r" t="t"/>
                  <a:pathLst>
                    <a:path extrusionOk="0" h="1635" w="1506">
                      <a:moveTo>
                        <a:pt x="1094" y="0"/>
                      </a:moveTo>
                      <a:cubicBezTo>
                        <a:pt x="1190" y="37"/>
                        <a:pt x="1330" y="89"/>
                        <a:pt x="1505" y="154"/>
                      </a:cubicBezTo>
                      <a:cubicBezTo>
                        <a:pt x="1334" y="89"/>
                        <a:pt x="1190" y="37"/>
                        <a:pt x="1094" y="0"/>
                      </a:cubicBezTo>
                      <a:close/>
                      <a:moveTo>
                        <a:pt x="670" y="398"/>
                      </a:moveTo>
                      <a:cubicBezTo>
                        <a:pt x="958" y="399"/>
                        <a:pt x="1252" y="680"/>
                        <a:pt x="1477" y="997"/>
                      </a:cubicBezTo>
                      <a:lnTo>
                        <a:pt x="1477" y="994"/>
                      </a:lnTo>
                      <a:cubicBezTo>
                        <a:pt x="1252" y="680"/>
                        <a:pt x="958" y="399"/>
                        <a:pt x="670" y="398"/>
                      </a:cubicBezTo>
                      <a:close/>
                      <a:moveTo>
                        <a:pt x="669" y="1419"/>
                      </a:moveTo>
                      <a:lnTo>
                        <a:pt x="669" y="1419"/>
                      </a:lnTo>
                      <a:cubicBezTo>
                        <a:pt x="668" y="1419"/>
                        <a:pt x="346" y="1635"/>
                        <a:pt x="0" y="1635"/>
                      </a:cubicBezTo>
                      <a:cubicBezTo>
                        <a:pt x="346" y="1635"/>
                        <a:pt x="665" y="1423"/>
                        <a:pt x="669" y="1419"/>
                      </a:cubicBezTo>
                      <a:close/>
                    </a:path>
                  </a:pathLst>
                </a:custGeom>
                <a:solidFill>
                  <a:srgbClr val="FF38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11" name="Google Shape;1911;p37"/>
                <p:cNvGrpSpPr/>
                <p:nvPr/>
              </p:nvGrpSpPr>
              <p:grpSpPr>
                <a:xfrm>
                  <a:off x="5666585" y="1803922"/>
                  <a:ext cx="411795" cy="419977"/>
                  <a:chOff x="5666585" y="1803922"/>
                  <a:chExt cx="411795" cy="419977"/>
                </a:xfrm>
              </p:grpSpPr>
              <p:sp>
                <p:nvSpPr>
                  <p:cNvPr id="1912" name="Google Shape;1912;p37"/>
                  <p:cNvSpPr/>
                  <p:nvPr/>
                </p:nvSpPr>
                <p:spPr>
                  <a:xfrm>
                    <a:off x="5666585" y="1941495"/>
                    <a:ext cx="274089" cy="282404"/>
                  </a:xfrm>
                  <a:custGeom>
                    <a:rect b="b" l="l" r="r" t="t"/>
                    <a:pathLst>
                      <a:path extrusionOk="0" h="6419" w="6230">
                        <a:moveTo>
                          <a:pt x="5870" y="0"/>
                        </a:moveTo>
                        <a:cubicBezTo>
                          <a:pt x="5870" y="0"/>
                          <a:pt x="446" y="1711"/>
                          <a:pt x="223" y="1916"/>
                        </a:cubicBezTo>
                        <a:cubicBezTo>
                          <a:pt x="0" y="2122"/>
                          <a:pt x="46" y="2314"/>
                          <a:pt x="563" y="3209"/>
                        </a:cubicBezTo>
                        <a:cubicBezTo>
                          <a:pt x="1063" y="4082"/>
                          <a:pt x="2731" y="6292"/>
                          <a:pt x="2822" y="6412"/>
                        </a:cubicBezTo>
                        <a:lnTo>
                          <a:pt x="2822" y="6412"/>
                        </a:lnTo>
                        <a:cubicBezTo>
                          <a:pt x="2761" y="6322"/>
                          <a:pt x="2136" y="5313"/>
                          <a:pt x="2826" y="4655"/>
                        </a:cubicBezTo>
                        <a:lnTo>
                          <a:pt x="2826" y="4655"/>
                        </a:lnTo>
                        <a:lnTo>
                          <a:pt x="3764" y="4964"/>
                        </a:lnTo>
                        <a:cubicBezTo>
                          <a:pt x="3764" y="4964"/>
                          <a:pt x="5956" y="3970"/>
                          <a:pt x="6093" y="2551"/>
                        </a:cubicBezTo>
                        <a:cubicBezTo>
                          <a:pt x="6229" y="1131"/>
                          <a:pt x="5870" y="0"/>
                          <a:pt x="5870" y="0"/>
                        </a:cubicBezTo>
                        <a:close/>
                        <a:moveTo>
                          <a:pt x="2822" y="6412"/>
                        </a:moveTo>
                        <a:cubicBezTo>
                          <a:pt x="2825" y="6417"/>
                          <a:pt x="2826" y="6419"/>
                          <a:pt x="2826" y="6419"/>
                        </a:cubicBezTo>
                        <a:cubicBezTo>
                          <a:pt x="2826" y="6419"/>
                          <a:pt x="2826" y="6419"/>
                          <a:pt x="2826" y="6418"/>
                        </a:cubicBezTo>
                        <a:cubicBezTo>
                          <a:pt x="2826" y="6418"/>
                          <a:pt x="2824" y="6416"/>
                          <a:pt x="2822" y="6412"/>
                        </a:cubicBezTo>
                        <a:close/>
                      </a:path>
                    </a:pathLst>
                  </a:custGeom>
                  <a:solidFill>
                    <a:srgbClr val="2A050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3" name="Google Shape;1913;p37"/>
                  <p:cNvSpPr/>
                  <p:nvPr/>
                </p:nvSpPr>
                <p:spPr>
                  <a:xfrm>
                    <a:off x="5819381" y="1803966"/>
                    <a:ext cx="258999" cy="158954"/>
                  </a:xfrm>
                  <a:custGeom>
                    <a:rect b="b" l="l" r="r" t="t"/>
                    <a:pathLst>
                      <a:path extrusionOk="0" h="3613" w="5887">
                        <a:moveTo>
                          <a:pt x="1952" y="0"/>
                        </a:moveTo>
                        <a:cubicBezTo>
                          <a:pt x="1527" y="0"/>
                          <a:pt x="1170" y="293"/>
                          <a:pt x="669" y="729"/>
                        </a:cubicBezTo>
                        <a:cubicBezTo>
                          <a:pt x="0" y="1313"/>
                          <a:pt x="497" y="1878"/>
                          <a:pt x="1081" y="1963"/>
                        </a:cubicBezTo>
                        <a:cubicBezTo>
                          <a:pt x="1124" y="1970"/>
                          <a:pt x="1165" y="1973"/>
                          <a:pt x="1206" y="1973"/>
                        </a:cubicBezTo>
                        <a:cubicBezTo>
                          <a:pt x="1704" y="1973"/>
                          <a:pt x="1972" y="1518"/>
                          <a:pt x="1972" y="1518"/>
                        </a:cubicBezTo>
                        <a:lnTo>
                          <a:pt x="1972" y="1518"/>
                        </a:lnTo>
                        <a:cubicBezTo>
                          <a:pt x="1971" y="1518"/>
                          <a:pt x="1649" y="1735"/>
                          <a:pt x="1303" y="1735"/>
                        </a:cubicBezTo>
                        <a:cubicBezTo>
                          <a:pt x="1182" y="1735"/>
                          <a:pt x="1058" y="1709"/>
                          <a:pt x="943" y="1638"/>
                        </a:cubicBezTo>
                        <a:cubicBezTo>
                          <a:pt x="497" y="1364"/>
                          <a:pt x="1149" y="849"/>
                          <a:pt x="1780" y="541"/>
                        </a:cubicBezTo>
                        <a:cubicBezTo>
                          <a:pt x="1842" y="511"/>
                          <a:pt x="1906" y="497"/>
                          <a:pt x="1970" y="497"/>
                        </a:cubicBezTo>
                        <a:cubicBezTo>
                          <a:pt x="2558" y="497"/>
                          <a:pt x="3182" y="1653"/>
                          <a:pt x="3151" y="1946"/>
                        </a:cubicBezTo>
                        <a:cubicBezTo>
                          <a:pt x="3117" y="2272"/>
                          <a:pt x="2397" y="3126"/>
                          <a:pt x="2397" y="3126"/>
                        </a:cubicBezTo>
                        <a:lnTo>
                          <a:pt x="2380" y="3612"/>
                        </a:lnTo>
                        <a:lnTo>
                          <a:pt x="3802" y="2855"/>
                        </a:lnTo>
                        <a:lnTo>
                          <a:pt x="4636" y="3612"/>
                        </a:lnTo>
                        <a:cubicBezTo>
                          <a:pt x="4636" y="3612"/>
                          <a:pt x="4896" y="3126"/>
                          <a:pt x="5389" y="2152"/>
                        </a:cubicBezTo>
                        <a:cubicBezTo>
                          <a:pt x="5886" y="1175"/>
                          <a:pt x="3048" y="373"/>
                          <a:pt x="2397" y="99"/>
                        </a:cubicBezTo>
                        <a:cubicBezTo>
                          <a:pt x="2236" y="31"/>
                          <a:pt x="2091" y="0"/>
                          <a:pt x="1952" y="0"/>
                        </a:cubicBezTo>
                        <a:close/>
                      </a:path>
                    </a:pathLst>
                  </a:custGeom>
                  <a:solidFill>
                    <a:srgbClr val="2A050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4" name="Google Shape;1914;p37"/>
                  <p:cNvSpPr/>
                  <p:nvPr/>
                </p:nvSpPr>
                <p:spPr>
                  <a:xfrm>
                    <a:off x="5834604" y="1803922"/>
                    <a:ext cx="108360" cy="86758"/>
                  </a:xfrm>
                  <a:custGeom>
                    <a:rect b="b" l="l" r="r" t="t"/>
                    <a:pathLst>
                      <a:path extrusionOk="0" h="1972" w="2463">
                        <a:moveTo>
                          <a:pt x="1608" y="1"/>
                        </a:moveTo>
                        <a:cubicBezTo>
                          <a:pt x="1184" y="1"/>
                          <a:pt x="827" y="292"/>
                          <a:pt x="323" y="730"/>
                        </a:cubicBezTo>
                        <a:cubicBezTo>
                          <a:pt x="97" y="929"/>
                          <a:pt x="4" y="1124"/>
                          <a:pt x="4" y="1300"/>
                        </a:cubicBezTo>
                        <a:cubicBezTo>
                          <a:pt x="1" y="1643"/>
                          <a:pt x="347" y="1906"/>
                          <a:pt x="735" y="1964"/>
                        </a:cubicBezTo>
                        <a:lnTo>
                          <a:pt x="741" y="1964"/>
                        </a:lnTo>
                        <a:cubicBezTo>
                          <a:pt x="782" y="1972"/>
                          <a:pt x="820" y="1972"/>
                          <a:pt x="858" y="1972"/>
                        </a:cubicBezTo>
                        <a:cubicBezTo>
                          <a:pt x="899" y="1972"/>
                          <a:pt x="937" y="1972"/>
                          <a:pt x="971" y="1964"/>
                        </a:cubicBezTo>
                        <a:cubicBezTo>
                          <a:pt x="1200" y="1934"/>
                          <a:pt x="1372" y="1807"/>
                          <a:pt x="1482" y="1697"/>
                        </a:cubicBezTo>
                        <a:cubicBezTo>
                          <a:pt x="1578" y="1605"/>
                          <a:pt x="1626" y="1523"/>
                          <a:pt x="1626" y="1519"/>
                        </a:cubicBezTo>
                        <a:lnTo>
                          <a:pt x="1626" y="1519"/>
                        </a:lnTo>
                        <a:cubicBezTo>
                          <a:pt x="1622" y="1523"/>
                          <a:pt x="1303" y="1735"/>
                          <a:pt x="957" y="1735"/>
                        </a:cubicBezTo>
                        <a:cubicBezTo>
                          <a:pt x="896" y="1735"/>
                          <a:pt x="837" y="1728"/>
                          <a:pt x="776" y="1714"/>
                        </a:cubicBezTo>
                        <a:lnTo>
                          <a:pt x="772" y="1714"/>
                        </a:lnTo>
                        <a:cubicBezTo>
                          <a:pt x="724" y="1700"/>
                          <a:pt x="673" y="1684"/>
                          <a:pt x="624" y="1656"/>
                        </a:cubicBezTo>
                        <a:cubicBezTo>
                          <a:pt x="621" y="1653"/>
                          <a:pt x="621" y="1653"/>
                          <a:pt x="618" y="1653"/>
                        </a:cubicBezTo>
                        <a:cubicBezTo>
                          <a:pt x="614" y="1649"/>
                          <a:pt x="611" y="1646"/>
                          <a:pt x="608" y="1646"/>
                        </a:cubicBezTo>
                        <a:cubicBezTo>
                          <a:pt x="604" y="1643"/>
                          <a:pt x="600" y="1643"/>
                          <a:pt x="597" y="1639"/>
                        </a:cubicBezTo>
                        <a:cubicBezTo>
                          <a:pt x="494" y="1574"/>
                          <a:pt x="450" y="1499"/>
                          <a:pt x="450" y="1417"/>
                        </a:cubicBezTo>
                        <a:cubicBezTo>
                          <a:pt x="450" y="1138"/>
                          <a:pt x="947" y="782"/>
                          <a:pt x="1434" y="542"/>
                        </a:cubicBezTo>
                        <a:cubicBezTo>
                          <a:pt x="1496" y="515"/>
                          <a:pt x="1561" y="498"/>
                          <a:pt x="1626" y="498"/>
                        </a:cubicBezTo>
                        <a:cubicBezTo>
                          <a:pt x="1914" y="498"/>
                          <a:pt x="2208" y="779"/>
                          <a:pt x="2434" y="1094"/>
                        </a:cubicBezTo>
                        <a:cubicBezTo>
                          <a:pt x="2445" y="813"/>
                          <a:pt x="2452" y="532"/>
                          <a:pt x="2462" y="254"/>
                        </a:cubicBezTo>
                        <a:cubicBezTo>
                          <a:pt x="2287" y="189"/>
                          <a:pt x="2146" y="137"/>
                          <a:pt x="2051" y="100"/>
                        </a:cubicBezTo>
                        <a:cubicBezTo>
                          <a:pt x="1890" y="31"/>
                          <a:pt x="1746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rgbClr val="2A050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15" name="Google Shape;1915;p37"/>
                <p:cNvSpPr/>
                <p:nvPr/>
              </p:nvSpPr>
              <p:spPr>
                <a:xfrm>
                  <a:off x="5946836" y="1952626"/>
                  <a:ext cx="59305" cy="64453"/>
                </a:xfrm>
                <a:custGeom>
                  <a:rect b="b" l="l" r="r" t="t"/>
                  <a:pathLst>
                    <a:path extrusionOk="0" h="1465" w="1348">
                      <a:moveTo>
                        <a:pt x="1032" y="0"/>
                      </a:moveTo>
                      <a:cubicBezTo>
                        <a:pt x="1019" y="0"/>
                        <a:pt x="1005" y="0"/>
                        <a:pt x="991" y="4"/>
                      </a:cubicBezTo>
                      <a:cubicBezTo>
                        <a:pt x="1183" y="97"/>
                        <a:pt x="1348" y="340"/>
                        <a:pt x="1348" y="340"/>
                      </a:cubicBezTo>
                      <a:cubicBezTo>
                        <a:pt x="1348" y="340"/>
                        <a:pt x="1220" y="0"/>
                        <a:pt x="1032" y="0"/>
                      </a:cubicBezTo>
                      <a:close/>
                      <a:moveTo>
                        <a:pt x="1145" y="309"/>
                      </a:moveTo>
                      <a:cubicBezTo>
                        <a:pt x="1080" y="309"/>
                        <a:pt x="998" y="316"/>
                        <a:pt x="905" y="340"/>
                      </a:cubicBezTo>
                      <a:cubicBezTo>
                        <a:pt x="755" y="374"/>
                        <a:pt x="511" y="686"/>
                        <a:pt x="315" y="971"/>
                      </a:cubicBezTo>
                      <a:cubicBezTo>
                        <a:pt x="138" y="1258"/>
                        <a:pt x="0" y="1464"/>
                        <a:pt x="0" y="1464"/>
                      </a:cubicBezTo>
                      <a:lnTo>
                        <a:pt x="1348" y="340"/>
                      </a:lnTo>
                      <a:cubicBezTo>
                        <a:pt x="1348" y="340"/>
                        <a:pt x="1275" y="309"/>
                        <a:pt x="1145" y="309"/>
                      </a:cubicBezTo>
                      <a:close/>
                    </a:path>
                  </a:pathLst>
                </a:custGeom>
                <a:solidFill>
                  <a:srgbClr val="A7785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37"/>
                <p:cNvSpPr/>
                <p:nvPr/>
              </p:nvSpPr>
              <p:spPr>
                <a:xfrm>
                  <a:off x="5863729" y="2492890"/>
                  <a:ext cx="154774" cy="85878"/>
                </a:xfrm>
                <a:custGeom>
                  <a:rect b="b" l="l" r="r" t="t"/>
                  <a:pathLst>
                    <a:path extrusionOk="0" h="1952" w="3518">
                      <a:moveTo>
                        <a:pt x="35" y="0"/>
                      </a:moveTo>
                      <a:cubicBezTo>
                        <a:pt x="21" y="165"/>
                        <a:pt x="11" y="292"/>
                        <a:pt x="0" y="374"/>
                      </a:cubicBezTo>
                      <a:lnTo>
                        <a:pt x="3517" y="1951"/>
                      </a:lnTo>
                      <a:lnTo>
                        <a:pt x="3443" y="1505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A7785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37"/>
                <p:cNvSpPr/>
                <p:nvPr/>
              </p:nvSpPr>
              <p:spPr>
                <a:xfrm>
                  <a:off x="6392071" y="3510635"/>
                  <a:ext cx="448881" cy="670484"/>
                </a:xfrm>
                <a:custGeom>
                  <a:rect b="b" l="l" r="r" t="t"/>
                  <a:pathLst>
                    <a:path extrusionOk="0" h="15240" w="10203">
                      <a:moveTo>
                        <a:pt x="9332" y="1"/>
                      </a:moveTo>
                      <a:cubicBezTo>
                        <a:pt x="9332" y="1"/>
                        <a:pt x="4196" y="4169"/>
                        <a:pt x="3" y="5750"/>
                      </a:cubicBezTo>
                      <a:lnTo>
                        <a:pt x="0" y="5805"/>
                      </a:lnTo>
                      <a:cubicBezTo>
                        <a:pt x="2842" y="4930"/>
                        <a:pt x="9335" y="384"/>
                        <a:pt x="9335" y="384"/>
                      </a:cubicBezTo>
                      <a:lnTo>
                        <a:pt x="10202" y="15239"/>
                      </a:lnTo>
                      <a:lnTo>
                        <a:pt x="9332" y="1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37"/>
                <p:cNvSpPr/>
                <p:nvPr/>
              </p:nvSpPr>
              <p:spPr>
                <a:xfrm>
                  <a:off x="6371085" y="3763564"/>
                  <a:ext cx="21162" cy="7611"/>
                </a:xfrm>
                <a:custGeom>
                  <a:rect b="b" l="l" r="r" t="t"/>
                  <a:pathLst>
                    <a:path extrusionOk="0" h="173" w="481">
                      <a:moveTo>
                        <a:pt x="480" y="1"/>
                      </a:moveTo>
                      <a:cubicBezTo>
                        <a:pt x="319" y="62"/>
                        <a:pt x="159" y="121"/>
                        <a:pt x="1" y="173"/>
                      </a:cubicBezTo>
                      <a:cubicBezTo>
                        <a:pt x="145" y="148"/>
                        <a:pt x="306" y="111"/>
                        <a:pt x="477" y="56"/>
                      </a:cubicBezTo>
                      <a:lnTo>
                        <a:pt x="480" y="1"/>
                      </a:lnTo>
                      <a:close/>
                    </a:path>
                  </a:pathLst>
                </a:custGeom>
                <a:solidFill>
                  <a:srgbClr val="A61B1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37"/>
                <p:cNvSpPr/>
                <p:nvPr/>
              </p:nvSpPr>
              <p:spPr>
                <a:xfrm>
                  <a:off x="6370953" y="3401746"/>
                  <a:ext cx="523980" cy="780867"/>
                </a:xfrm>
                <a:custGeom>
                  <a:rect b="b" l="l" r="r" t="t"/>
                  <a:pathLst>
                    <a:path extrusionOk="0" h="17749" w="11910">
                      <a:moveTo>
                        <a:pt x="10724" y="0"/>
                      </a:moveTo>
                      <a:lnTo>
                        <a:pt x="0" y="8397"/>
                      </a:lnTo>
                      <a:lnTo>
                        <a:pt x="4" y="8397"/>
                      </a:lnTo>
                      <a:cubicBezTo>
                        <a:pt x="162" y="8345"/>
                        <a:pt x="322" y="8286"/>
                        <a:pt x="483" y="8225"/>
                      </a:cubicBezTo>
                      <a:cubicBezTo>
                        <a:pt x="4676" y="6644"/>
                        <a:pt x="9812" y="2476"/>
                        <a:pt x="9812" y="2476"/>
                      </a:cubicBezTo>
                      <a:lnTo>
                        <a:pt x="10682" y="17714"/>
                      </a:lnTo>
                      <a:lnTo>
                        <a:pt x="11910" y="17748"/>
                      </a:lnTo>
                      <a:lnTo>
                        <a:pt x="107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0" name="Google Shape;1920;p37"/>
                <p:cNvGrpSpPr/>
                <p:nvPr/>
              </p:nvGrpSpPr>
              <p:grpSpPr>
                <a:xfrm rot="-2994236">
                  <a:off x="7426993" y="1067038"/>
                  <a:ext cx="59308" cy="65819"/>
                  <a:chOff x="7216436" y="1174437"/>
                  <a:chExt cx="59305" cy="65817"/>
                </a:xfrm>
              </p:grpSpPr>
              <p:sp>
                <p:nvSpPr>
                  <p:cNvPr id="1921" name="Google Shape;1921;p37"/>
                  <p:cNvSpPr/>
                  <p:nvPr/>
                </p:nvSpPr>
                <p:spPr>
                  <a:xfrm flipH="1">
                    <a:off x="7216436" y="1174437"/>
                    <a:ext cx="59305" cy="65817"/>
                  </a:xfrm>
                  <a:custGeom>
                    <a:rect b="b" l="l" r="r" t="t"/>
                    <a:pathLst>
                      <a:path extrusionOk="0" h="1496" w="1348">
                        <a:moveTo>
                          <a:pt x="854" y="1"/>
                        </a:moveTo>
                        <a:cubicBezTo>
                          <a:pt x="817" y="1"/>
                          <a:pt x="780" y="9"/>
                          <a:pt x="744" y="28"/>
                        </a:cubicBezTo>
                        <a:cubicBezTo>
                          <a:pt x="473" y="175"/>
                          <a:pt x="45" y="1087"/>
                          <a:pt x="0" y="1495"/>
                        </a:cubicBezTo>
                        <a:cubicBezTo>
                          <a:pt x="0" y="1495"/>
                          <a:pt x="621" y="440"/>
                          <a:pt x="905" y="371"/>
                        </a:cubicBezTo>
                        <a:cubicBezTo>
                          <a:pt x="1000" y="348"/>
                          <a:pt x="1081" y="341"/>
                          <a:pt x="1146" y="341"/>
                        </a:cubicBezTo>
                        <a:cubicBezTo>
                          <a:pt x="1278" y="341"/>
                          <a:pt x="1348" y="371"/>
                          <a:pt x="1348" y="371"/>
                        </a:cubicBezTo>
                        <a:cubicBezTo>
                          <a:pt x="1348" y="371"/>
                          <a:pt x="1099" y="1"/>
                          <a:pt x="854" y="1"/>
                        </a:cubicBezTo>
                        <a:close/>
                      </a:path>
                    </a:pathLst>
                  </a:custGeom>
                  <a:solidFill>
                    <a:srgbClr val="2A050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2" name="Google Shape;1922;p37"/>
                  <p:cNvSpPr/>
                  <p:nvPr/>
                </p:nvSpPr>
                <p:spPr>
                  <a:xfrm flipH="1">
                    <a:off x="7216436" y="1175801"/>
                    <a:ext cx="59305" cy="64453"/>
                  </a:xfrm>
                  <a:custGeom>
                    <a:rect b="b" l="l" r="r" t="t"/>
                    <a:pathLst>
                      <a:path extrusionOk="0" h="1465" w="1348">
                        <a:moveTo>
                          <a:pt x="1032" y="0"/>
                        </a:moveTo>
                        <a:cubicBezTo>
                          <a:pt x="1019" y="0"/>
                          <a:pt x="1005" y="0"/>
                          <a:pt x="991" y="4"/>
                        </a:cubicBezTo>
                        <a:cubicBezTo>
                          <a:pt x="1183" y="97"/>
                          <a:pt x="1348" y="340"/>
                          <a:pt x="1348" y="340"/>
                        </a:cubicBezTo>
                        <a:cubicBezTo>
                          <a:pt x="1348" y="340"/>
                          <a:pt x="1220" y="0"/>
                          <a:pt x="1032" y="0"/>
                        </a:cubicBezTo>
                        <a:close/>
                        <a:moveTo>
                          <a:pt x="1145" y="309"/>
                        </a:moveTo>
                        <a:cubicBezTo>
                          <a:pt x="1080" y="309"/>
                          <a:pt x="998" y="316"/>
                          <a:pt x="905" y="340"/>
                        </a:cubicBezTo>
                        <a:cubicBezTo>
                          <a:pt x="755" y="374"/>
                          <a:pt x="511" y="686"/>
                          <a:pt x="315" y="971"/>
                        </a:cubicBezTo>
                        <a:cubicBezTo>
                          <a:pt x="138" y="1258"/>
                          <a:pt x="0" y="1464"/>
                          <a:pt x="0" y="1464"/>
                        </a:cubicBezTo>
                        <a:lnTo>
                          <a:pt x="1348" y="340"/>
                        </a:lnTo>
                        <a:cubicBezTo>
                          <a:pt x="1348" y="340"/>
                          <a:pt x="1275" y="309"/>
                          <a:pt x="1145" y="309"/>
                        </a:cubicBezTo>
                        <a:close/>
                      </a:path>
                    </a:pathLst>
                  </a:custGeom>
                  <a:solidFill>
                    <a:srgbClr val="EB96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23" name="Google Shape;1923;p37"/>
                <p:cNvSpPr/>
                <p:nvPr/>
              </p:nvSpPr>
              <p:spPr>
                <a:xfrm rot="-2106321">
                  <a:off x="7788655" y="298007"/>
                  <a:ext cx="121710" cy="111275"/>
                </a:xfrm>
                <a:custGeom>
                  <a:rect b="b" l="l" r="r" t="t"/>
                  <a:pathLst>
                    <a:path extrusionOk="0" h="3317" w="3628">
                      <a:moveTo>
                        <a:pt x="1044" y="0"/>
                      </a:moveTo>
                      <a:cubicBezTo>
                        <a:pt x="971" y="0"/>
                        <a:pt x="890" y="24"/>
                        <a:pt x="800" y="77"/>
                      </a:cubicBezTo>
                      <a:cubicBezTo>
                        <a:pt x="0" y="553"/>
                        <a:pt x="800" y="3317"/>
                        <a:pt x="800" y="3317"/>
                      </a:cubicBezTo>
                      <a:cubicBezTo>
                        <a:pt x="1693" y="3164"/>
                        <a:pt x="3628" y="1488"/>
                        <a:pt x="2873" y="1019"/>
                      </a:cubicBezTo>
                      <a:cubicBezTo>
                        <a:pt x="2720" y="923"/>
                        <a:pt x="2580" y="885"/>
                        <a:pt x="2455" y="885"/>
                      </a:cubicBezTo>
                      <a:cubicBezTo>
                        <a:pt x="1963" y="885"/>
                        <a:pt x="1693" y="1474"/>
                        <a:pt x="1693" y="1474"/>
                      </a:cubicBezTo>
                      <a:cubicBezTo>
                        <a:pt x="1693" y="1474"/>
                        <a:pt x="1621" y="0"/>
                        <a:pt x="10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37"/>
                <p:cNvSpPr/>
                <p:nvPr/>
              </p:nvSpPr>
              <p:spPr>
                <a:xfrm flipH="1" rot="568401">
                  <a:off x="5753700" y="1288821"/>
                  <a:ext cx="263301" cy="323520"/>
                </a:xfrm>
                <a:custGeom>
                  <a:rect b="b" l="l" r="r" t="t"/>
                  <a:pathLst>
                    <a:path extrusionOk="0" h="3317" w="3628">
                      <a:moveTo>
                        <a:pt x="1044" y="0"/>
                      </a:moveTo>
                      <a:cubicBezTo>
                        <a:pt x="971" y="0"/>
                        <a:pt x="890" y="24"/>
                        <a:pt x="800" y="77"/>
                      </a:cubicBezTo>
                      <a:cubicBezTo>
                        <a:pt x="0" y="553"/>
                        <a:pt x="800" y="3317"/>
                        <a:pt x="800" y="3317"/>
                      </a:cubicBezTo>
                      <a:cubicBezTo>
                        <a:pt x="1693" y="3164"/>
                        <a:pt x="3628" y="1488"/>
                        <a:pt x="2873" y="1019"/>
                      </a:cubicBezTo>
                      <a:cubicBezTo>
                        <a:pt x="2720" y="923"/>
                        <a:pt x="2580" y="885"/>
                        <a:pt x="2455" y="885"/>
                      </a:cubicBezTo>
                      <a:cubicBezTo>
                        <a:pt x="1963" y="885"/>
                        <a:pt x="1693" y="1474"/>
                        <a:pt x="1693" y="1474"/>
                      </a:cubicBezTo>
                      <a:cubicBezTo>
                        <a:pt x="1693" y="1474"/>
                        <a:pt x="1621" y="0"/>
                        <a:pt x="10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37"/>
                <p:cNvSpPr/>
                <p:nvPr/>
              </p:nvSpPr>
              <p:spPr>
                <a:xfrm rot="-2106341">
                  <a:off x="7560968" y="457546"/>
                  <a:ext cx="340098" cy="311124"/>
                </a:xfrm>
                <a:custGeom>
                  <a:rect b="b" l="l" r="r" t="t"/>
                  <a:pathLst>
                    <a:path extrusionOk="0" h="3317" w="3628">
                      <a:moveTo>
                        <a:pt x="1044" y="0"/>
                      </a:moveTo>
                      <a:cubicBezTo>
                        <a:pt x="971" y="0"/>
                        <a:pt x="890" y="24"/>
                        <a:pt x="800" y="77"/>
                      </a:cubicBezTo>
                      <a:cubicBezTo>
                        <a:pt x="0" y="553"/>
                        <a:pt x="800" y="3317"/>
                        <a:pt x="800" y="3317"/>
                      </a:cubicBezTo>
                      <a:cubicBezTo>
                        <a:pt x="1693" y="3164"/>
                        <a:pt x="3628" y="1488"/>
                        <a:pt x="2873" y="1019"/>
                      </a:cubicBezTo>
                      <a:cubicBezTo>
                        <a:pt x="2720" y="923"/>
                        <a:pt x="2580" y="885"/>
                        <a:pt x="2455" y="885"/>
                      </a:cubicBezTo>
                      <a:cubicBezTo>
                        <a:pt x="1963" y="885"/>
                        <a:pt x="1693" y="1474"/>
                        <a:pt x="1693" y="1474"/>
                      </a:cubicBezTo>
                      <a:cubicBezTo>
                        <a:pt x="1693" y="1474"/>
                        <a:pt x="1621" y="0"/>
                        <a:pt x="10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6" name="Google Shape;1926;p37"/>
              <p:cNvGrpSpPr/>
              <p:nvPr/>
            </p:nvGrpSpPr>
            <p:grpSpPr>
              <a:xfrm>
                <a:off x="4765150" y="1957775"/>
                <a:ext cx="3919450" cy="1903227"/>
                <a:chOff x="4765150" y="1957775"/>
                <a:chExt cx="3919450" cy="1903227"/>
              </a:xfrm>
            </p:grpSpPr>
            <p:grpSp>
              <p:nvGrpSpPr>
                <p:cNvPr id="1927" name="Google Shape;1927;p37"/>
                <p:cNvGrpSpPr/>
                <p:nvPr/>
              </p:nvGrpSpPr>
              <p:grpSpPr>
                <a:xfrm>
                  <a:off x="6627175" y="2034600"/>
                  <a:ext cx="397700" cy="379450"/>
                  <a:chOff x="6627175" y="2034600"/>
                  <a:chExt cx="397700" cy="379450"/>
                </a:xfrm>
              </p:grpSpPr>
              <p:sp>
                <p:nvSpPr>
                  <p:cNvPr id="1928" name="Google Shape;1928;p37"/>
                  <p:cNvSpPr/>
                  <p:nvPr/>
                </p:nvSpPr>
                <p:spPr>
                  <a:xfrm>
                    <a:off x="6627175" y="2034600"/>
                    <a:ext cx="397700" cy="379450"/>
                  </a:xfrm>
                  <a:custGeom>
                    <a:rect b="b" l="l" r="r" t="t"/>
                    <a:pathLst>
                      <a:path extrusionOk="0" h="15178" w="15908">
                        <a:moveTo>
                          <a:pt x="12013" y="0"/>
                        </a:moveTo>
                        <a:cubicBezTo>
                          <a:pt x="12009" y="0"/>
                          <a:pt x="12004" y="0"/>
                          <a:pt x="12000" y="1"/>
                        </a:cubicBezTo>
                        <a:lnTo>
                          <a:pt x="3867" y="27"/>
                        </a:lnTo>
                        <a:cubicBezTo>
                          <a:pt x="1727" y="33"/>
                          <a:pt x="0" y="1774"/>
                          <a:pt x="7" y="3914"/>
                        </a:cubicBezTo>
                        <a:lnTo>
                          <a:pt x="20" y="8235"/>
                        </a:lnTo>
                        <a:cubicBezTo>
                          <a:pt x="27" y="10371"/>
                          <a:pt x="1760" y="12096"/>
                          <a:pt x="3891" y="12096"/>
                        </a:cubicBezTo>
                        <a:cubicBezTo>
                          <a:pt x="3895" y="12096"/>
                          <a:pt x="3900" y="12096"/>
                          <a:pt x="3904" y="12096"/>
                        </a:cubicBezTo>
                        <a:lnTo>
                          <a:pt x="4758" y="12093"/>
                        </a:lnTo>
                        <a:lnTo>
                          <a:pt x="7862" y="15177"/>
                        </a:lnTo>
                        <a:lnTo>
                          <a:pt x="10946" y="12073"/>
                        </a:lnTo>
                        <a:lnTo>
                          <a:pt x="12040" y="12070"/>
                        </a:lnTo>
                        <a:cubicBezTo>
                          <a:pt x="14177" y="12064"/>
                          <a:pt x="15907" y="10323"/>
                          <a:pt x="15901" y="8186"/>
                        </a:cubicBezTo>
                        <a:lnTo>
                          <a:pt x="15887" y="3861"/>
                        </a:lnTo>
                        <a:cubicBezTo>
                          <a:pt x="15881" y="1729"/>
                          <a:pt x="14148" y="0"/>
                          <a:pt x="12013" y="0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9" name="Google Shape;1929;p37"/>
                  <p:cNvSpPr/>
                  <p:nvPr/>
                </p:nvSpPr>
                <p:spPr>
                  <a:xfrm>
                    <a:off x="6746775" y="2126275"/>
                    <a:ext cx="159725" cy="147200"/>
                  </a:xfrm>
                  <a:custGeom>
                    <a:rect b="b" l="l" r="r" t="t"/>
                    <a:pathLst>
                      <a:path extrusionOk="0" h="5888" w="6389">
                        <a:moveTo>
                          <a:pt x="3195" y="1"/>
                        </a:moveTo>
                        <a:cubicBezTo>
                          <a:pt x="3048" y="1"/>
                          <a:pt x="2901" y="77"/>
                          <a:pt x="2824" y="230"/>
                        </a:cubicBezTo>
                        <a:lnTo>
                          <a:pt x="2195" y="1508"/>
                        </a:lnTo>
                        <a:cubicBezTo>
                          <a:pt x="2135" y="1631"/>
                          <a:pt x="2018" y="1715"/>
                          <a:pt x="1884" y="1735"/>
                        </a:cubicBezTo>
                        <a:lnTo>
                          <a:pt x="474" y="1938"/>
                        </a:lnTo>
                        <a:cubicBezTo>
                          <a:pt x="137" y="1988"/>
                          <a:pt x="1" y="2405"/>
                          <a:pt x="244" y="2642"/>
                        </a:cubicBezTo>
                        <a:lnTo>
                          <a:pt x="1267" y="3639"/>
                        </a:lnTo>
                        <a:cubicBezTo>
                          <a:pt x="1364" y="3731"/>
                          <a:pt x="1407" y="3868"/>
                          <a:pt x="1384" y="4002"/>
                        </a:cubicBezTo>
                        <a:lnTo>
                          <a:pt x="1144" y="5405"/>
                        </a:lnTo>
                        <a:cubicBezTo>
                          <a:pt x="1099" y="5672"/>
                          <a:pt x="1309" y="5888"/>
                          <a:pt x="1548" y="5888"/>
                        </a:cubicBezTo>
                        <a:cubicBezTo>
                          <a:pt x="1612" y="5888"/>
                          <a:pt x="1677" y="5873"/>
                          <a:pt x="1741" y="5839"/>
                        </a:cubicBezTo>
                        <a:lnTo>
                          <a:pt x="3004" y="5176"/>
                        </a:lnTo>
                        <a:cubicBezTo>
                          <a:pt x="3064" y="5144"/>
                          <a:pt x="3129" y="5128"/>
                          <a:pt x="3195" y="5128"/>
                        </a:cubicBezTo>
                        <a:cubicBezTo>
                          <a:pt x="3260" y="5128"/>
                          <a:pt x="3325" y="5144"/>
                          <a:pt x="3385" y="5176"/>
                        </a:cubicBezTo>
                        <a:lnTo>
                          <a:pt x="4648" y="5839"/>
                        </a:lnTo>
                        <a:cubicBezTo>
                          <a:pt x="4712" y="5873"/>
                          <a:pt x="4778" y="5888"/>
                          <a:pt x="4841" y="5888"/>
                        </a:cubicBezTo>
                        <a:cubicBezTo>
                          <a:pt x="5081" y="5888"/>
                          <a:pt x="5290" y="5672"/>
                          <a:pt x="5245" y="5405"/>
                        </a:cubicBezTo>
                        <a:lnTo>
                          <a:pt x="5005" y="4002"/>
                        </a:lnTo>
                        <a:cubicBezTo>
                          <a:pt x="4982" y="3868"/>
                          <a:pt x="5025" y="3731"/>
                          <a:pt x="5122" y="3639"/>
                        </a:cubicBezTo>
                        <a:lnTo>
                          <a:pt x="6145" y="2642"/>
                        </a:lnTo>
                        <a:cubicBezTo>
                          <a:pt x="6389" y="2405"/>
                          <a:pt x="6252" y="1988"/>
                          <a:pt x="5916" y="1938"/>
                        </a:cubicBezTo>
                        <a:lnTo>
                          <a:pt x="4505" y="1735"/>
                        </a:lnTo>
                        <a:cubicBezTo>
                          <a:pt x="4372" y="1715"/>
                          <a:pt x="4255" y="1631"/>
                          <a:pt x="4195" y="1508"/>
                        </a:cubicBezTo>
                        <a:lnTo>
                          <a:pt x="3565" y="230"/>
                        </a:lnTo>
                        <a:cubicBezTo>
                          <a:pt x="3488" y="77"/>
                          <a:pt x="3342" y="1"/>
                          <a:pt x="319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0" name="Google Shape;1930;p37"/>
                  <p:cNvSpPr/>
                  <p:nvPr/>
                </p:nvSpPr>
                <p:spPr>
                  <a:xfrm>
                    <a:off x="6755775" y="2123925"/>
                    <a:ext cx="20625" cy="20125"/>
                  </a:xfrm>
                  <a:custGeom>
                    <a:rect b="b" l="l" r="r" t="t"/>
                    <a:pathLst>
                      <a:path extrusionOk="0" h="805" w="825">
                        <a:moveTo>
                          <a:pt x="107" y="1"/>
                        </a:moveTo>
                        <a:cubicBezTo>
                          <a:pt x="82" y="1"/>
                          <a:pt x="57" y="10"/>
                          <a:pt x="37" y="28"/>
                        </a:cubicBezTo>
                        <a:cubicBezTo>
                          <a:pt x="1" y="64"/>
                          <a:pt x="1" y="124"/>
                          <a:pt x="37" y="161"/>
                        </a:cubicBezTo>
                        <a:lnTo>
                          <a:pt x="654" y="778"/>
                        </a:lnTo>
                        <a:cubicBezTo>
                          <a:pt x="671" y="795"/>
                          <a:pt x="698" y="805"/>
                          <a:pt x="721" y="805"/>
                        </a:cubicBezTo>
                        <a:cubicBezTo>
                          <a:pt x="744" y="805"/>
                          <a:pt x="771" y="795"/>
                          <a:pt x="787" y="778"/>
                        </a:cubicBezTo>
                        <a:cubicBezTo>
                          <a:pt x="824" y="741"/>
                          <a:pt x="824" y="678"/>
                          <a:pt x="787" y="641"/>
                        </a:cubicBezTo>
                        <a:lnTo>
                          <a:pt x="174" y="28"/>
                        </a:lnTo>
                        <a:cubicBezTo>
                          <a:pt x="156" y="10"/>
                          <a:pt x="132" y="1"/>
                          <a:pt x="10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1" name="Google Shape;1931;p37"/>
                  <p:cNvSpPr/>
                  <p:nvPr/>
                </p:nvSpPr>
                <p:spPr>
                  <a:xfrm>
                    <a:off x="6872375" y="2123925"/>
                    <a:ext cx="20725" cy="20125"/>
                  </a:xfrm>
                  <a:custGeom>
                    <a:rect b="b" l="l" r="r" t="t"/>
                    <a:pathLst>
                      <a:path extrusionOk="0" h="805" w="829">
                        <a:moveTo>
                          <a:pt x="722" y="1"/>
                        </a:moveTo>
                        <a:cubicBezTo>
                          <a:pt x="697" y="1"/>
                          <a:pt x="673" y="10"/>
                          <a:pt x="655" y="28"/>
                        </a:cubicBezTo>
                        <a:lnTo>
                          <a:pt x="38" y="641"/>
                        </a:lnTo>
                        <a:cubicBezTo>
                          <a:pt x="1" y="678"/>
                          <a:pt x="1" y="741"/>
                          <a:pt x="38" y="778"/>
                        </a:cubicBezTo>
                        <a:cubicBezTo>
                          <a:pt x="58" y="795"/>
                          <a:pt x="81" y="805"/>
                          <a:pt x="108" y="805"/>
                        </a:cubicBezTo>
                        <a:cubicBezTo>
                          <a:pt x="131" y="805"/>
                          <a:pt x="155" y="795"/>
                          <a:pt x="175" y="778"/>
                        </a:cubicBezTo>
                        <a:lnTo>
                          <a:pt x="788" y="161"/>
                        </a:lnTo>
                        <a:cubicBezTo>
                          <a:pt x="828" y="124"/>
                          <a:pt x="828" y="64"/>
                          <a:pt x="788" y="28"/>
                        </a:cubicBezTo>
                        <a:cubicBezTo>
                          <a:pt x="770" y="10"/>
                          <a:pt x="746" y="1"/>
                          <a:pt x="72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2" name="Google Shape;1932;p37"/>
                  <p:cNvSpPr/>
                  <p:nvPr/>
                </p:nvSpPr>
                <p:spPr>
                  <a:xfrm>
                    <a:off x="6825800" y="2079000"/>
                    <a:ext cx="4850" cy="25875"/>
                  </a:xfrm>
                  <a:custGeom>
                    <a:rect b="b" l="l" r="r" t="t"/>
                    <a:pathLst>
                      <a:path extrusionOk="0" h="1035" w="194">
                        <a:moveTo>
                          <a:pt x="97" y="1"/>
                        </a:moveTo>
                        <a:cubicBezTo>
                          <a:pt x="44" y="1"/>
                          <a:pt x="0" y="45"/>
                          <a:pt x="0" y="98"/>
                        </a:cubicBezTo>
                        <a:lnTo>
                          <a:pt x="0" y="938"/>
                        </a:lnTo>
                        <a:cubicBezTo>
                          <a:pt x="0" y="992"/>
                          <a:pt x="44" y="1035"/>
                          <a:pt x="97" y="1035"/>
                        </a:cubicBezTo>
                        <a:cubicBezTo>
                          <a:pt x="151" y="1035"/>
                          <a:pt x="194" y="992"/>
                          <a:pt x="194" y="938"/>
                        </a:cubicBezTo>
                        <a:lnTo>
                          <a:pt x="194" y="98"/>
                        </a:lnTo>
                        <a:cubicBezTo>
                          <a:pt x="194" y="45"/>
                          <a:pt x="151" y="1"/>
                          <a:pt x="9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33" name="Google Shape;1933;p37"/>
                <p:cNvSpPr/>
                <p:nvPr/>
              </p:nvSpPr>
              <p:spPr>
                <a:xfrm>
                  <a:off x="4765150" y="3050300"/>
                  <a:ext cx="400800" cy="400875"/>
                </a:xfrm>
                <a:custGeom>
                  <a:rect b="b" l="l" r="r" t="t"/>
                  <a:pathLst>
                    <a:path extrusionOk="0" h="16035" w="16032">
                      <a:moveTo>
                        <a:pt x="8016" y="437"/>
                      </a:moveTo>
                      <a:cubicBezTo>
                        <a:pt x="12198" y="437"/>
                        <a:pt x="15599" y="3837"/>
                        <a:pt x="15599" y="8020"/>
                      </a:cubicBezTo>
                      <a:cubicBezTo>
                        <a:pt x="15599" y="12198"/>
                        <a:pt x="12198" y="15603"/>
                        <a:pt x="8016" y="15603"/>
                      </a:cubicBezTo>
                      <a:cubicBezTo>
                        <a:pt x="3834" y="15603"/>
                        <a:pt x="432" y="12198"/>
                        <a:pt x="432" y="8020"/>
                      </a:cubicBezTo>
                      <a:cubicBezTo>
                        <a:pt x="432" y="3837"/>
                        <a:pt x="3834" y="437"/>
                        <a:pt x="8016" y="437"/>
                      </a:cubicBezTo>
                      <a:close/>
                      <a:moveTo>
                        <a:pt x="8016" y="1"/>
                      </a:moveTo>
                      <a:cubicBezTo>
                        <a:pt x="3597" y="1"/>
                        <a:pt x="0" y="3597"/>
                        <a:pt x="0" y="8020"/>
                      </a:cubicBezTo>
                      <a:cubicBezTo>
                        <a:pt x="0" y="12439"/>
                        <a:pt x="3597" y="16035"/>
                        <a:pt x="8016" y="16035"/>
                      </a:cubicBezTo>
                      <a:cubicBezTo>
                        <a:pt x="12435" y="16035"/>
                        <a:pt x="16031" y="12439"/>
                        <a:pt x="16031" y="8020"/>
                      </a:cubicBezTo>
                      <a:cubicBezTo>
                        <a:pt x="16031" y="3597"/>
                        <a:pt x="12435" y="1"/>
                        <a:pt x="801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37"/>
                <p:cNvSpPr/>
                <p:nvPr/>
              </p:nvSpPr>
              <p:spPr>
                <a:xfrm>
                  <a:off x="4857900" y="3170225"/>
                  <a:ext cx="222675" cy="185275"/>
                </a:xfrm>
                <a:custGeom>
                  <a:rect b="b" l="l" r="r" t="t"/>
                  <a:pathLst>
                    <a:path extrusionOk="0" h="7411" w="8907">
                      <a:moveTo>
                        <a:pt x="2307" y="1"/>
                      </a:moveTo>
                      <a:cubicBezTo>
                        <a:pt x="1100" y="1"/>
                        <a:pt x="157" y="898"/>
                        <a:pt x="75" y="2099"/>
                      </a:cubicBezTo>
                      <a:cubicBezTo>
                        <a:pt x="0" y="3233"/>
                        <a:pt x="785" y="4135"/>
                        <a:pt x="1570" y="4847"/>
                      </a:cubicBezTo>
                      <a:cubicBezTo>
                        <a:pt x="2527" y="5715"/>
                        <a:pt x="3486" y="6589"/>
                        <a:pt x="4484" y="7409"/>
                      </a:cubicBezTo>
                      <a:cubicBezTo>
                        <a:pt x="4485" y="7410"/>
                        <a:pt x="4487" y="7410"/>
                        <a:pt x="4489" y="7410"/>
                      </a:cubicBezTo>
                      <a:cubicBezTo>
                        <a:pt x="4632" y="7410"/>
                        <a:pt x="7014" y="5197"/>
                        <a:pt x="7244" y="4985"/>
                      </a:cubicBezTo>
                      <a:cubicBezTo>
                        <a:pt x="8015" y="4275"/>
                        <a:pt x="8869" y="3422"/>
                        <a:pt x="8899" y="2304"/>
                      </a:cubicBezTo>
                      <a:cubicBezTo>
                        <a:pt x="8907" y="2012"/>
                        <a:pt x="8855" y="1714"/>
                        <a:pt x="8731" y="1416"/>
                      </a:cubicBezTo>
                      <a:cubicBezTo>
                        <a:pt x="8378" y="569"/>
                        <a:pt x="7528" y="1"/>
                        <a:pt x="6606" y="1"/>
                      </a:cubicBezTo>
                      <a:cubicBezTo>
                        <a:pt x="5619" y="1"/>
                        <a:pt x="4782" y="628"/>
                        <a:pt x="4456" y="1505"/>
                      </a:cubicBezTo>
                      <a:cubicBezTo>
                        <a:pt x="4131" y="628"/>
                        <a:pt x="3295" y="1"/>
                        <a:pt x="23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37"/>
                <p:cNvSpPr/>
                <p:nvPr/>
              </p:nvSpPr>
              <p:spPr>
                <a:xfrm>
                  <a:off x="8455050" y="1957775"/>
                  <a:ext cx="229550" cy="229550"/>
                </a:xfrm>
                <a:custGeom>
                  <a:rect b="b" l="l" r="r" t="t"/>
                  <a:pathLst>
                    <a:path extrusionOk="0" h="9182" w="9182">
                      <a:moveTo>
                        <a:pt x="4591" y="433"/>
                      </a:moveTo>
                      <a:cubicBezTo>
                        <a:pt x="6884" y="433"/>
                        <a:pt x="8750" y="2298"/>
                        <a:pt x="8750" y="4591"/>
                      </a:cubicBezTo>
                      <a:cubicBezTo>
                        <a:pt x="8750" y="6885"/>
                        <a:pt x="6884" y="8750"/>
                        <a:pt x="4591" y="8750"/>
                      </a:cubicBezTo>
                      <a:cubicBezTo>
                        <a:pt x="2298" y="8750"/>
                        <a:pt x="432" y="6885"/>
                        <a:pt x="432" y="4591"/>
                      </a:cubicBezTo>
                      <a:cubicBezTo>
                        <a:pt x="432" y="2298"/>
                        <a:pt x="2298" y="433"/>
                        <a:pt x="4591" y="433"/>
                      </a:cubicBezTo>
                      <a:close/>
                      <a:moveTo>
                        <a:pt x="4591" y="1"/>
                      </a:moveTo>
                      <a:cubicBezTo>
                        <a:pt x="2061" y="1"/>
                        <a:pt x="0" y="2061"/>
                        <a:pt x="0" y="4591"/>
                      </a:cubicBezTo>
                      <a:cubicBezTo>
                        <a:pt x="0" y="7125"/>
                        <a:pt x="2061" y="9182"/>
                        <a:pt x="4591" y="9182"/>
                      </a:cubicBezTo>
                      <a:cubicBezTo>
                        <a:pt x="7125" y="9182"/>
                        <a:pt x="9182" y="7125"/>
                        <a:pt x="9182" y="4591"/>
                      </a:cubicBezTo>
                      <a:cubicBezTo>
                        <a:pt x="9182" y="2061"/>
                        <a:pt x="7125" y="1"/>
                        <a:pt x="459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37"/>
                <p:cNvSpPr/>
                <p:nvPr/>
              </p:nvSpPr>
              <p:spPr>
                <a:xfrm>
                  <a:off x="8509400" y="2027375"/>
                  <a:ext cx="124975" cy="103925"/>
                </a:xfrm>
                <a:custGeom>
                  <a:rect b="b" l="l" r="r" t="t"/>
                  <a:pathLst>
                    <a:path extrusionOk="0" h="4157" w="4999">
                      <a:moveTo>
                        <a:pt x="1296" y="1"/>
                      </a:moveTo>
                      <a:cubicBezTo>
                        <a:pt x="620" y="1"/>
                        <a:pt x="89" y="504"/>
                        <a:pt x="45" y="1177"/>
                      </a:cubicBezTo>
                      <a:cubicBezTo>
                        <a:pt x="0" y="1814"/>
                        <a:pt x="442" y="2321"/>
                        <a:pt x="885" y="2719"/>
                      </a:cubicBezTo>
                      <a:cubicBezTo>
                        <a:pt x="1419" y="3206"/>
                        <a:pt x="1957" y="3696"/>
                        <a:pt x="2516" y="4156"/>
                      </a:cubicBezTo>
                      <a:cubicBezTo>
                        <a:pt x="2517" y="4156"/>
                        <a:pt x="2518" y="4157"/>
                        <a:pt x="2519" y="4157"/>
                      </a:cubicBezTo>
                      <a:cubicBezTo>
                        <a:pt x="2599" y="4157"/>
                        <a:pt x="3934" y="2916"/>
                        <a:pt x="4066" y="2794"/>
                      </a:cubicBezTo>
                      <a:cubicBezTo>
                        <a:pt x="4498" y="2400"/>
                        <a:pt x="4978" y="1920"/>
                        <a:pt x="4995" y="1293"/>
                      </a:cubicBezTo>
                      <a:cubicBezTo>
                        <a:pt x="4998" y="1128"/>
                        <a:pt x="4971" y="960"/>
                        <a:pt x="4899" y="796"/>
                      </a:cubicBezTo>
                      <a:cubicBezTo>
                        <a:pt x="4700" y="319"/>
                        <a:pt x="4223" y="1"/>
                        <a:pt x="3709" y="1"/>
                      </a:cubicBezTo>
                      <a:cubicBezTo>
                        <a:pt x="3154" y="1"/>
                        <a:pt x="2684" y="354"/>
                        <a:pt x="2503" y="844"/>
                      </a:cubicBezTo>
                      <a:cubicBezTo>
                        <a:pt x="2321" y="354"/>
                        <a:pt x="1851" y="1"/>
                        <a:pt x="12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37" name="Google Shape;1937;p37"/>
                <p:cNvGrpSpPr/>
                <p:nvPr/>
              </p:nvGrpSpPr>
              <p:grpSpPr>
                <a:xfrm rot="-4819779">
                  <a:off x="5188619" y="3139271"/>
                  <a:ext cx="602277" cy="727532"/>
                  <a:chOff x="6075379" y="625072"/>
                  <a:chExt cx="440445" cy="532043"/>
                </a:xfrm>
              </p:grpSpPr>
              <p:grpSp>
                <p:nvGrpSpPr>
                  <p:cNvPr id="1938" name="Google Shape;1938;p37"/>
                  <p:cNvGrpSpPr/>
                  <p:nvPr/>
                </p:nvGrpSpPr>
                <p:grpSpPr>
                  <a:xfrm>
                    <a:off x="6075379" y="625072"/>
                    <a:ext cx="247062" cy="530284"/>
                    <a:chOff x="7961737" y="4045778"/>
                    <a:chExt cx="518493" cy="1112873"/>
                  </a:xfrm>
                </p:grpSpPr>
                <p:sp>
                  <p:nvSpPr>
                    <p:cNvPr id="1939" name="Google Shape;1939;p37"/>
                    <p:cNvSpPr/>
                    <p:nvPr/>
                  </p:nvSpPr>
                  <p:spPr>
                    <a:xfrm flipH="1" rot="-5400000">
                      <a:off x="7964400" y="4043114"/>
                      <a:ext cx="406933" cy="412259"/>
                    </a:xfrm>
                    <a:custGeom>
                      <a:rect b="b" l="l" r="r" t="t"/>
                      <a:pathLst>
                        <a:path extrusionOk="0" h="8934" w="8820">
                          <a:moveTo>
                            <a:pt x="4751" y="0"/>
                          </a:moveTo>
                          <a:cubicBezTo>
                            <a:pt x="3963" y="0"/>
                            <a:pt x="3193" y="383"/>
                            <a:pt x="2728" y="1042"/>
                          </a:cubicBezTo>
                          <a:cubicBezTo>
                            <a:pt x="2064" y="1979"/>
                            <a:pt x="2151" y="3153"/>
                            <a:pt x="2774" y="3980"/>
                          </a:cubicBezTo>
                          <a:cubicBezTo>
                            <a:pt x="2747" y="3979"/>
                            <a:pt x="2721" y="3979"/>
                            <a:pt x="2694" y="3979"/>
                          </a:cubicBezTo>
                          <a:cubicBezTo>
                            <a:pt x="1689" y="3979"/>
                            <a:pt x="720" y="4582"/>
                            <a:pt x="347" y="5637"/>
                          </a:cubicBezTo>
                          <a:cubicBezTo>
                            <a:pt x="1" y="6617"/>
                            <a:pt x="321" y="7748"/>
                            <a:pt x="1141" y="8388"/>
                          </a:cubicBezTo>
                          <a:cubicBezTo>
                            <a:pt x="1613" y="8759"/>
                            <a:pt x="2157" y="8933"/>
                            <a:pt x="2691" y="8933"/>
                          </a:cubicBezTo>
                          <a:cubicBezTo>
                            <a:pt x="2948" y="8933"/>
                            <a:pt x="3202" y="8893"/>
                            <a:pt x="3445" y="8815"/>
                          </a:cubicBezTo>
                          <a:lnTo>
                            <a:pt x="8820" y="7108"/>
                          </a:lnTo>
                          <a:lnTo>
                            <a:pt x="7109" y="1733"/>
                          </a:lnTo>
                          <a:cubicBezTo>
                            <a:pt x="6872" y="990"/>
                            <a:pt x="6285" y="353"/>
                            <a:pt x="5432" y="99"/>
                          </a:cubicBezTo>
                          <a:cubicBezTo>
                            <a:pt x="5208" y="32"/>
                            <a:pt x="4979" y="0"/>
                            <a:pt x="475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40" name="Google Shape;1940;p37"/>
                    <p:cNvGrpSpPr/>
                    <p:nvPr/>
                  </p:nvGrpSpPr>
                  <p:grpSpPr>
                    <a:xfrm flipH="1">
                      <a:off x="8015543" y="4094363"/>
                      <a:ext cx="336678" cy="293580"/>
                      <a:chOff x="6125913" y="3579410"/>
                      <a:chExt cx="452342" cy="394490"/>
                    </a:xfrm>
                  </p:grpSpPr>
                  <p:sp>
                    <p:nvSpPr>
                      <p:cNvPr id="1941" name="Google Shape;1941;p37"/>
                      <p:cNvSpPr/>
                      <p:nvPr/>
                    </p:nvSpPr>
                    <p:spPr>
                      <a:xfrm rot="5400000">
                        <a:off x="6011714" y="3694477"/>
                        <a:ext cx="393622" cy="165223"/>
                      </a:xfrm>
                      <a:custGeom>
                        <a:rect b="b" l="l" r="r" t="t"/>
                        <a:pathLst>
                          <a:path extrusionOk="0" h="2665" w="6349">
                            <a:moveTo>
                              <a:pt x="3884" y="1"/>
                            </a:moveTo>
                            <a:cubicBezTo>
                              <a:pt x="2549" y="1"/>
                              <a:pt x="1032" y="532"/>
                              <a:pt x="0" y="2611"/>
                            </a:cubicBezTo>
                            <a:lnTo>
                              <a:pt x="107" y="2664"/>
                            </a:lnTo>
                            <a:cubicBezTo>
                              <a:pt x="1111" y="641"/>
                              <a:pt x="2590" y="124"/>
                              <a:pt x="3894" y="124"/>
                            </a:cubicBezTo>
                            <a:cubicBezTo>
                              <a:pt x="4861" y="124"/>
                              <a:pt x="5731" y="408"/>
                              <a:pt x="6242" y="574"/>
                            </a:cubicBezTo>
                            <a:lnTo>
                              <a:pt x="6312" y="597"/>
                            </a:lnTo>
                            <a:lnTo>
                              <a:pt x="6348" y="484"/>
                            </a:lnTo>
                            <a:lnTo>
                              <a:pt x="6279" y="460"/>
                            </a:lnTo>
                            <a:cubicBezTo>
                              <a:pt x="5758" y="290"/>
                              <a:pt x="4870" y="1"/>
                              <a:pt x="3884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42" name="Google Shape;1942;p37"/>
                      <p:cNvSpPr/>
                      <p:nvPr/>
                    </p:nvSpPr>
                    <p:spPr>
                      <a:xfrm rot="5400000">
                        <a:off x="6354227" y="3720120"/>
                        <a:ext cx="153878" cy="294178"/>
                      </a:xfrm>
                      <a:custGeom>
                        <a:rect b="b" l="l" r="r" t="t"/>
                        <a:pathLst>
                          <a:path extrusionOk="0" h="4745" w="2482">
                            <a:moveTo>
                              <a:pt x="2461" y="0"/>
                            </a:moveTo>
                            <a:cubicBezTo>
                              <a:pt x="1788" y="107"/>
                              <a:pt x="877" y="747"/>
                              <a:pt x="451" y="1761"/>
                            </a:cubicBezTo>
                            <a:cubicBezTo>
                              <a:pt x="161" y="2441"/>
                              <a:pt x="0" y="3511"/>
                              <a:pt x="871" y="4745"/>
                            </a:cubicBezTo>
                            <a:lnTo>
                              <a:pt x="968" y="4674"/>
                            </a:lnTo>
                            <a:cubicBezTo>
                              <a:pt x="131" y="3488"/>
                              <a:pt x="285" y="2461"/>
                              <a:pt x="561" y="1807"/>
                            </a:cubicBezTo>
                            <a:cubicBezTo>
                              <a:pt x="974" y="833"/>
                              <a:pt x="1838" y="220"/>
                              <a:pt x="2481" y="120"/>
                            </a:cubicBezTo>
                            <a:lnTo>
                              <a:pt x="2461" y="0"/>
                            </a:ln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43" name="Google Shape;1943;p37"/>
                      <p:cNvSpPr/>
                      <p:nvPr/>
                    </p:nvSpPr>
                    <p:spPr>
                      <a:xfrm rot="5400000">
                        <a:off x="6281624" y="3668535"/>
                        <a:ext cx="120337" cy="159210"/>
                      </a:xfrm>
                      <a:custGeom>
                        <a:rect b="b" l="l" r="r" t="t"/>
                        <a:pathLst>
                          <a:path extrusionOk="0" h="2568" w="1941">
                            <a:moveTo>
                              <a:pt x="1938" y="1"/>
                            </a:moveTo>
                            <a:cubicBezTo>
                              <a:pt x="1124" y="31"/>
                              <a:pt x="527" y="391"/>
                              <a:pt x="254" y="1021"/>
                            </a:cubicBezTo>
                            <a:cubicBezTo>
                              <a:pt x="0" y="1604"/>
                              <a:pt x="87" y="2292"/>
                              <a:pt x="324" y="2568"/>
                            </a:cubicBezTo>
                            <a:lnTo>
                              <a:pt x="417" y="2488"/>
                            </a:lnTo>
                            <a:cubicBezTo>
                              <a:pt x="204" y="2244"/>
                              <a:pt x="134" y="1601"/>
                              <a:pt x="364" y="1067"/>
                            </a:cubicBezTo>
                            <a:cubicBezTo>
                              <a:pt x="544" y="658"/>
                              <a:pt x="964" y="157"/>
                              <a:pt x="1941" y="124"/>
                            </a:cubicBezTo>
                            <a:lnTo>
                              <a:pt x="1938" y="1"/>
                            </a:ln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44" name="Google Shape;1944;p37"/>
                      <p:cNvSpPr/>
                      <p:nvPr/>
                    </p:nvSpPr>
                    <p:spPr>
                      <a:xfrm rot="5400000">
                        <a:off x="6205799" y="3548318"/>
                        <a:ext cx="134473" cy="196656"/>
                      </a:xfrm>
                      <a:custGeom>
                        <a:rect b="b" l="l" r="r" t="t"/>
                        <a:pathLst>
                          <a:path extrusionOk="0" h="3172" w="2169">
                            <a:moveTo>
                              <a:pt x="2125" y="0"/>
                            </a:moveTo>
                            <a:cubicBezTo>
                              <a:pt x="1138" y="374"/>
                              <a:pt x="518" y="900"/>
                              <a:pt x="288" y="1565"/>
                            </a:cubicBezTo>
                            <a:cubicBezTo>
                              <a:pt x="1" y="2401"/>
                              <a:pt x="438" y="3141"/>
                              <a:pt x="458" y="3171"/>
                            </a:cubicBezTo>
                            <a:lnTo>
                              <a:pt x="561" y="3108"/>
                            </a:lnTo>
                            <a:cubicBezTo>
                              <a:pt x="554" y="3101"/>
                              <a:pt x="131" y="2385"/>
                              <a:pt x="405" y="1601"/>
                            </a:cubicBezTo>
                            <a:cubicBezTo>
                              <a:pt x="621" y="974"/>
                              <a:pt x="1215" y="474"/>
                              <a:pt x="2168" y="111"/>
                            </a:cubicBezTo>
                            <a:lnTo>
                              <a:pt x="2125" y="0"/>
                            </a:ln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45" name="Google Shape;1945;p37"/>
                      <p:cNvSpPr/>
                      <p:nvPr/>
                    </p:nvSpPr>
                    <p:spPr>
                      <a:xfrm rot="5400000">
                        <a:off x="6360737" y="3661776"/>
                        <a:ext cx="222261" cy="202732"/>
                      </a:xfrm>
                      <a:custGeom>
                        <a:rect b="b" l="l" r="r" t="t"/>
                        <a:pathLst>
                          <a:path extrusionOk="0" h="3270" w="3585">
                            <a:moveTo>
                              <a:pt x="2229" y="1"/>
                            </a:moveTo>
                            <a:cubicBezTo>
                              <a:pt x="1642" y="1"/>
                              <a:pt x="1103" y="254"/>
                              <a:pt x="754" y="636"/>
                            </a:cubicBezTo>
                            <a:cubicBezTo>
                              <a:pt x="244" y="1193"/>
                              <a:pt x="0" y="2216"/>
                              <a:pt x="994" y="3270"/>
                            </a:cubicBezTo>
                            <a:lnTo>
                              <a:pt x="1081" y="3187"/>
                            </a:lnTo>
                            <a:cubicBezTo>
                              <a:pt x="144" y="2196"/>
                              <a:pt x="344" y="1263"/>
                              <a:pt x="841" y="716"/>
                            </a:cubicBezTo>
                            <a:cubicBezTo>
                              <a:pt x="1170" y="358"/>
                              <a:pt x="1677" y="120"/>
                              <a:pt x="2229" y="120"/>
                            </a:cubicBezTo>
                            <a:cubicBezTo>
                              <a:pt x="2648" y="120"/>
                              <a:pt x="3094" y="258"/>
                              <a:pt x="3508" y="586"/>
                            </a:cubicBezTo>
                            <a:lnTo>
                              <a:pt x="3584" y="492"/>
                            </a:lnTo>
                            <a:cubicBezTo>
                              <a:pt x="3146" y="146"/>
                              <a:pt x="2674" y="1"/>
                              <a:pt x="2229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grpSp>
                  <p:nvGrpSpPr>
                    <p:cNvPr id="1946" name="Google Shape;1946;p37"/>
                    <p:cNvGrpSpPr/>
                    <p:nvPr/>
                  </p:nvGrpSpPr>
                  <p:grpSpPr>
                    <a:xfrm flipH="1">
                      <a:off x="8144937" y="4359483"/>
                      <a:ext cx="335293" cy="799167"/>
                      <a:chOff x="5953928" y="3935659"/>
                      <a:chExt cx="450481" cy="1073861"/>
                    </a:xfrm>
                  </p:grpSpPr>
                  <p:sp>
                    <p:nvSpPr>
                      <p:cNvPr id="1947" name="Google Shape;1947;p37"/>
                      <p:cNvSpPr/>
                      <p:nvPr/>
                    </p:nvSpPr>
                    <p:spPr>
                      <a:xfrm rot="5400000">
                        <a:off x="6175884" y="3931133"/>
                        <a:ext cx="137076" cy="146128"/>
                      </a:xfrm>
                      <a:custGeom>
                        <a:rect b="b" l="l" r="r" t="t"/>
                        <a:pathLst>
                          <a:path extrusionOk="0" h="2357" w="2211">
                            <a:moveTo>
                              <a:pt x="1502" y="0"/>
                            </a:moveTo>
                            <a:cubicBezTo>
                              <a:pt x="1482" y="0"/>
                              <a:pt x="1462" y="2"/>
                              <a:pt x="1444" y="5"/>
                            </a:cubicBezTo>
                            <a:cubicBezTo>
                              <a:pt x="1110" y="59"/>
                              <a:pt x="920" y="332"/>
                              <a:pt x="1000" y="642"/>
                            </a:cubicBezTo>
                            <a:cubicBezTo>
                              <a:pt x="1013" y="688"/>
                              <a:pt x="1027" y="745"/>
                              <a:pt x="987" y="762"/>
                            </a:cubicBezTo>
                            <a:cubicBezTo>
                              <a:pt x="970" y="768"/>
                              <a:pt x="950" y="768"/>
                              <a:pt x="930" y="768"/>
                            </a:cubicBezTo>
                            <a:cubicBezTo>
                              <a:pt x="859" y="768"/>
                              <a:pt x="787" y="766"/>
                              <a:pt x="715" y="766"/>
                            </a:cubicBezTo>
                            <a:cubicBezTo>
                              <a:pt x="526" y="766"/>
                              <a:pt x="342" y="779"/>
                              <a:pt x="210" y="859"/>
                            </a:cubicBezTo>
                            <a:cubicBezTo>
                              <a:pt x="23" y="965"/>
                              <a:pt x="0" y="1256"/>
                              <a:pt x="240" y="1419"/>
                            </a:cubicBezTo>
                            <a:cubicBezTo>
                              <a:pt x="350" y="1492"/>
                              <a:pt x="480" y="1522"/>
                              <a:pt x="607" y="1545"/>
                            </a:cubicBezTo>
                            <a:cubicBezTo>
                              <a:pt x="373" y="1599"/>
                              <a:pt x="200" y="1739"/>
                              <a:pt x="126" y="1929"/>
                            </a:cubicBezTo>
                            <a:cubicBezTo>
                              <a:pt x="103" y="1992"/>
                              <a:pt x="90" y="2072"/>
                              <a:pt x="133" y="2149"/>
                            </a:cubicBezTo>
                            <a:cubicBezTo>
                              <a:pt x="193" y="2256"/>
                              <a:pt x="333" y="2329"/>
                              <a:pt x="460" y="2349"/>
                            </a:cubicBezTo>
                            <a:cubicBezTo>
                              <a:pt x="493" y="2354"/>
                              <a:pt x="526" y="2356"/>
                              <a:pt x="558" y="2356"/>
                            </a:cubicBezTo>
                            <a:cubicBezTo>
                              <a:pt x="646" y="2356"/>
                              <a:pt x="728" y="2339"/>
                              <a:pt x="807" y="2319"/>
                            </a:cubicBezTo>
                            <a:cubicBezTo>
                              <a:pt x="1264" y="2212"/>
                              <a:pt x="2210" y="1832"/>
                              <a:pt x="2210" y="1832"/>
                            </a:cubicBezTo>
                            <a:cubicBezTo>
                              <a:pt x="2210" y="1832"/>
                              <a:pt x="1873" y="748"/>
                              <a:pt x="1750" y="248"/>
                            </a:cubicBezTo>
                            <a:cubicBezTo>
                              <a:pt x="1730" y="162"/>
                              <a:pt x="1690" y="55"/>
                              <a:pt x="1587" y="15"/>
                            </a:cubicBezTo>
                            <a:cubicBezTo>
                              <a:pt x="1558" y="4"/>
                              <a:pt x="1529" y="0"/>
                              <a:pt x="1502" y="0"/>
                            </a:cubicBezTo>
                            <a:close/>
                          </a:path>
                        </a:pathLst>
                      </a:custGeom>
                      <a:solidFill>
                        <a:srgbClr val="45818E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48" name="Google Shape;1948;p37"/>
                      <p:cNvSpPr/>
                      <p:nvPr/>
                    </p:nvSpPr>
                    <p:spPr>
                      <a:xfrm rot="5400000">
                        <a:off x="5622306" y="4390103"/>
                        <a:ext cx="996982" cy="241852"/>
                      </a:xfrm>
                      <a:custGeom>
                        <a:rect b="b" l="l" r="r" t="t"/>
                        <a:pathLst>
                          <a:path extrusionOk="0" h="3901" w="16081">
                            <a:moveTo>
                              <a:pt x="130" y="0"/>
                            </a:moveTo>
                            <a:lnTo>
                              <a:pt x="0" y="203"/>
                            </a:lnTo>
                            <a:cubicBezTo>
                              <a:pt x="5586" y="3666"/>
                              <a:pt x="13534" y="3901"/>
                              <a:pt x="15584" y="3901"/>
                            </a:cubicBezTo>
                            <a:cubicBezTo>
                              <a:pt x="15893" y="3901"/>
                              <a:pt x="16068" y="3895"/>
                              <a:pt x="16080" y="3895"/>
                            </a:cubicBezTo>
                            <a:lnTo>
                              <a:pt x="16074" y="3655"/>
                            </a:lnTo>
                            <a:cubicBezTo>
                              <a:pt x="16061" y="3655"/>
                              <a:pt x="15888" y="3660"/>
                              <a:pt x="15581" y="3660"/>
                            </a:cubicBezTo>
                            <a:cubicBezTo>
                              <a:pt x="13547" y="3660"/>
                              <a:pt x="5659" y="3428"/>
                              <a:pt x="130" y="0"/>
                            </a:cubicBezTo>
                            <a:close/>
                          </a:path>
                        </a:pathLst>
                      </a:custGeom>
                      <a:solidFill>
                        <a:srgbClr val="45818E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49" name="Google Shape;1949;p37"/>
                      <p:cNvSpPr/>
                      <p:nvPr/>
                    </p:nvSpPr>
                    <p:spPr>
                      <a:xfrm rot="5400000">
                        <a:off x="6181435" y="4119519"/>
                        <a:ext cx="171485" cy="274463"/>
                      </a:xfrm>
                      <a:custGeom>
                        <a:rect b="b" l="l" r="r" t="t"/>
                        <a:pathLst>
                          <a:path extrusionOk="0" h="4427" w="2766">
                            <a:moveTo>
                              <a:pt x="448" y="0"/>
                            </a:moveTo>
                            <a:cubicBezTo>
                              <a:pt x="171" y="830"/>
                              <a:pt x="1" y="2221"/>
                              <a:pt x="51" y="2894"/>
                            </a:cubicBezTo>
                            <a:cubicBezTo>
                              <a:pt x="107" y="3697"/>
                              <a:pt x="612" y="4426"/>
                              <a:pt x="1238" y="4426"/>
                            </a:cubicBezTo>
                            <a:cubicBezTo>
                              <a:pt x="1355" y="4426"/>
                              <a:pt x="1477" y="4401"/>
                              <a:pt x="1601" y="4345"/>
                            </a:cubicBezTo>
                            <a:cubicBezTo>
                              <a:pt x="2766" y="3618"/>
                              <a:pt x="1941" y="1164"/>
                              <a:pt x="4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45818E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50" name="Google Shape;1950;p37"/>
                      <p:cNvSpPr/>
                      <p:nvPr/>
                    </p:nvSpPr>
                    <p:spPr>
                      <a:xfrm rot="5400000">
                        <a:off x="5915924" y="4061702"/>
                        <a:ext cx="259274" cy="183265"/>
                      </a:xfrm>
                      <a:custGeom>
                        <a:rect b="b" l="l" r="r" t="t"/>
                        <a:pathLst>
                          <a:path extrusionOk="0" h="2956" w="4182">
                            <a:moveTo>
                              <a:pt x="2909" y="1"/>
                            </a:moveTo>
                            <a:cubicBezTo>
                              <a:pt x="1802" y="1"/>
                              <a:pt x="403" y="1439"/>
                              <a:pt x="0" y="2955"/>
                            </a:cubicBezTo>
                            <a:cubicBezTo>
                              <a:pt x="873" y="2885"/>
                              <a:pt x="2221" y="2498"/>
                              <a:pt x="2821" y="2192"/>
                            </a:cubicBezTo>
                            <a:cubicBezTo>
                              <a:pt x="3671" y="1755"/>
                              <a:pt x="4181" y="781"/>
                              <a:pt x="3548" y="198"/>
                            </a:cubicBezTo>
                            <a:cubicBezTo>
                              <a:pt x="3355" y="62"/>
                              <a:pt x="3138" y="1"/>
                              <a:pt x="2909" y="1"/>
                            </a:cubicBezTo>
                            <a:close/>
                          </a:path>
                        </a:pathLst>
                      </a:custGeom>
                      <a:solidFill>
                        <a:srgbClr val="45818E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grpSp>
                <p:nvGrpSpPr>
                  <p:cNvPr id="1951" name="Google Shape;1951;p37"/>
                  <p:cNvGrpSpPr/>
                  <p:nvPr/>
                </p:nvGrpSpPr>
                <p:grpSpPr>
                  <a:xfrm flipH="1">
                    <a:off x="6305417" y="755414"/>
                    <a:ext cx="210407" cy="401702"/>
                    <a:chOff x="5403630" y="4020350"/>
                    <a:chExt cx="593197" cy="1132830"/>
                  </a:xfrm>
                </p:grpSpPr>
                <p:sp>
                  <p:nvSpPr>
                    <p:cNvPr id="1952" name="Google Shape;1952;p37"/>
                    <p:cNvSpPr/>
                    <p:nvPr/>
                  </p:nvSpPr>
                  <p:spPr>
                    <a:xfrm rot="5400000">
                      <a:off x="5403289" y="4020691"/>
                      <a:ext cx="418235" cy="417553"/>
                    </a:xfrm>
                    <a:custGeom>
                      <a:rect b="b" l="l" r="r" t="t"/>
                      <a:pathLst>
                        <a:path extrusionOk="0" h="6735" w="6746">
                          <a:moveTo>
                            <a:pt x="2083" y="1"/>
                          </a:moveTo>
                          <a:cubicBezTo>
                            <a:pt x="1610" y="1"/>
                            <a:pt x="1128" y="174"/>
                            <a:pt x="741" y="545"/>
                          </a:cubicBezTo>
                          <a:cubicBezTo>
                            <a:pt x="161" y="1102"/>
                            <a:pt x="1" y="1993"/>
                            <a:pt x="341" y="2723"/>
                          </a:cubicBezTo>
                          <a:cubicBezTo>
                            <a:pt x="677" y="3440"/>
                            <a:pt x="1367" y="3831"/>
                            <a:pt x="2075" y="3831"/>
                          </a:cubicBezTo>
                          <a:cubicBezTo>
                            <a:pt x="2160" y="3831"/>
                            <a:pt x="2246" y="3825"/>
                            <a:pt x="2331" y="3813"/>
                          </a:cubicBezTo>
                          <a:lnTo>
                            <a:pt x="2331" y="3813"/>
                          </a:lnTo>
                          <a:cubicBezTo>
                            <a:pt x="1915" y="4497"/>
                            <a:pt x="1938" y="5407"/>
                            <a:pt x="2518" y="6077"/>
                          </a:cubicBezTo>
                          <a:cubicBezTo>
                            <a:pt x="2885" y="6502"/>
                            <a:pt x="3422" y="6734"/>
                            <a:pt x="3966" y="6734"/>
                          </a:cubicBezTo>
                          <a:cubicBezTo>
                            <a:pt x="4203" y="6734"/>
                            <a:pt x="4442" y="6690"/>
                            <a:pt x="4668" y="6597"/>
                          </a:cubicBezTo>
                          <a:cubicBezTo>
                            <a:pt x="5305" y="6341"/>
                            <a:pt x="5712" y="5807"/>
                            <a:pt x="5836" y="5214"/>
                          </a:cubicBezTo>
                          <a:lnTo>
                            <a:pt x="6746" y="953"/>
                          </a:lnTo>
                          <a:lnTo>
                            <a:pt x="2481" y="42"/>
                          </a:lnTo>
                          <a:cubicBezTo>
                            <a:pt x="2351" y="15"/>
                            <a:pt x="2217" y="1"/>
                            <a:pt x="2083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53" name="Google Shape;1953;p37"/>
                    <p:cNvGrpSpPr/>
                    <p:nvPr/>
                  </p:nvGrpSpPr>
                  <p:grpSpPr>
                    <a:xfrm>
                      <a:off x="5622977" y="4344483"/>
                      <a:ext cx="373849" cy="808697"/>
                      <a:chOff x="5622977" y="4344483"/>
                      <a:chExt cx="373849" cy="808697"/>
                    </a:xfrm>
                  </p:grpSpPr>
                  <p:sp>
                    <p:nvSpPr>
                      <p:cNvPr id="1954" name="Google Shape;1954;p37"/>
                      <p:cNvSpPr/>
                      <p:nvPr/>
                    </p:nvSpPr>
                    <p:spPr>
                      <a:xfrm rot="5400000">
                        <a:off x="5679611" y="4341786"/>
                        <a:ext cx="102792" cy="108186"/>
                      </a:xfrm>
                      <a:custGeom>
                        <a:rect b="b" l="l" r="r" t="t"/>
                        <a:pathLst>
                          <a:path extrusionOk="0" h="1745" w="1658">
                            <a:moveTo>
                              <a:pt x="404" y="0"/>
                            </a:moveTo>
                            <a:cubicBezTo>
                              <a:pt x="361" y="0"/>
                              <a:pt x="317" y="4"/>
                              <a:pt x="271" y="17"/>
                            </a:cubicBezTo>
                            <a:cubicBezTo>
                              <a:pt x="174" y="40"/>
                              <a:pt x="71" y="111"/>
                              <a:pt x="34" y="194"/>
                            </a:cubicBezTo>
                            <a:cubicBezTo>
                              <a:pt x="8" y="257"/>
                              <a:pt x="24" y="317"/>
                              <a:pt x="48" y="364"/>
                            </a:cubicBezTo>
                            <a:cubicBezTo>
                              <a:pt x="117" y="507"/>
                              <a:pt x="261" y="600"/>
                              <a:pt x="444" y="624"/>
                            </a:cubicBezTo>
                            <a:cubicBezTo>
                              <a:pt x="351" y="651"/>
                              <a:pt x="251" y="684"/>
                              <a:pt x="171" y="751"/>
                            </a:cubicBezTo>
                            <a:cubicBezTo>
                              <a:pt x="0" y="894"/>
                              <a:pt x="41" y="1114"/>
                              <a:pt x="191" y="1184"/>
                            </a:cubicBezTo>
                            <a:cubicBezTo>
                              <a:pt x="257" y="1213"/>
                              <a:pt x="335" y="1223"/>
                              <a:pt x="419" y="1223"/>
                            </a:cubicBezTo>
                            <a:cubicBezTo>
                              <a:pt x="525" y="1223"/>
                              <a:pt x="641" y="1207"/>
                              <a:pt x="751" y="1194"/>
                            </a:cubicBezTo>
                            <a:cubicBezTo>
                              <a:pt x="759" y="1194"/>
                              <a:pt x="767" y="1193"/>
                              <a:pt x="774" y="1193"/>
                            </a:cubicBezTo>
                            <a:cubicBezTo>
                              <a:pt x="781" y="1193"/>
                              <a:pt x="787" y="1194"/>
                              <a:pt x="794" y="1197"/>
                            </a:cubicBezTo>
                            <a:cubicBezTo>
                              <a:pt x="828" y="1207"/>
                              <a:pt x="821" y="1251"/>
                              <a:pt x="817" y="1287"/>
                            </a:cubicBezTo>
                            <a:cubicBezTo>
                              <a:pt x="777" y="1534"/>
                              <a:pt x="944" y="1731"/>
                              <a:pt x="1204" y="1744"/>
                            </a:cubicBezTo>
                            <a:cubicBezTo>
                              <a:pt x="1211" y="1745"/>
                              <a:pt x="1219" y="1745"/>
                              <a:pt x="1227" y="1745"/>
                            </a:cubicBezTo>
                            <a:cubicBezTo>
                              <a:pt x="1255" y="1745"/>
                              <a:pt x="1286" y="1740"/>
                              <a:pt x="1314" y="1727"/>
                            </a:cubicBezTo>
                            <a:cubicBezTo>
                              <a:pt x="1391" y="1687"/>
                              <a:pt x="1414" y="1601"/>
                              <a:pt x="1424" y="1534"/>
                            </a:cubicBezTo>
                            <a:cubicBezTo>
                              <a:pt x="1478" y="1141"/>
                              <a:pt x="1658" y="280"/>
                              <a:pt x="1658" y="280"/>
                            </a:cubicBezTo>
                            <a:cubicBezTo>
                              <a:pt x="1658" y="280"/>
                              <a:pt x="901" y="60"/>
                              <a:pt x="541" y="11"/>
                            </a:cubicBezTo>
                            <a:cubicBezTo>
                              <a:pt x="496" y="5"/>
                              <a:pt x="451" y="0"/>
                              <a:pt x="404" y="0"/>
                            </a:cubicBezTo>
                            <a:close/>
                          </a:path>
                        </a:pathLst>
                      </a:custGeom>
                      <a:solidFill>
                        <a:srgbClr val="45818E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55" name="Google Shape;1955;p37"/>
                      <p:cNvSpPr/>
                      <p:nvPr/>
                    </p:nvSpPr>
                    <p:spPr>
                      <a:xfrm rot="5400000">
                        <a:off x="5489253" y="4645606"/>
                        <a:ext cx="751472" cy="263675"/>
                      </a:xfrm>
                      <a:custGeom>
                        <a:rect b="b" l="l" r="r" t="t"/>
                        <a:pathLst>
                          <a:path extrusionOk="0" h="4253" w="12121">
                            <a:moveTo>
                              <a:pt x="12108" y="1"/>
                            </a:moveTo>
                            <a:cubicBezTo>
                              <a:pt x="12034" y="8"/>
                              <a:pt x="4652" y="505"/>
                              <a:pt x="1" y="4059"/>
                            </a:cubicBezTo>
                            <a:lnTo>
                              <a:pt x="148" y="4252"/>
                            </a:lnTo>
                            <a:cubicBezTo>
                              <a:pt x="4739" y="741"/>
                              <a:pt x="12048" y="248"/>
                              <a:pt x="12121" y="241"/>
                            </a:cubicBezTo>
                            <a:lnTo>
                              <a:pt x="12108" y="1"/>
                            </a:lnTo>
                            <a:close/>
                          </a:path>
                        </a:pathLst>
                      </a:custGeom>
                      <a:solidFill>
                        <a:srgbClr val="45818E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56" name="Google Shape;1956;p37"/>
                      <p:cNvSpPr/>
                      <p:nvPr/>
                    </p:nvSpPr>
                    <p:spPr>
                      <a:xfrm rot="5400000">
                        <a:off x="5666841" y="4481844"/>
                        <a:ext cx="127281" cy="215007"/>
                      </a:xfrm>
                      <a:custGeom>
                        <a:rect b="b" l="l" r="r" t="t"/>
                        <a:pathLst>
                          <a:path extrusionOk="0" h="3468" w="2053">
                            <a:moveTo>
                              <a:pt x="875" y="1"/>
                            </a:moveTo>
                            <a:cubicBezTo>
                              <a:pt x="363" y="1"/>
                              <a:pt x="1" y="624"/>
                              <a:pt x="18" y="1270"/>
                            </a:cubicBezTo>
                            <a:cubicBezTo>
                              <a:pt x="32" y="1793"/>
                              <a:pt x="265" y="2851"/>
                              <a:pt x="542" y="3468"/>
                            </a:cubicBezTo>
                            <a:cubicBezTo>
                              <a:pt x="1602" y="2460"/>
                              <a:pt x="2052" y="510"/>
                              <a:pt x="1098" y="39"/>
                            </a:cubicBezTo>
                            <a:cubicBezTo>
                              <a:pt x="1021" y="13"/>
                              <a:pt x="947" y="1"/>
                              <a:pt x="875" y="1"/>
                            </a:cubicBezTo>
                            <a:close/>
                          </a:path>
                        </a:pathLst>
                      </a:custGeom>
                      <a:solidFill>
                        <a:srgbClr val="45818E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57" name="Google Shape;1957;p37"/>
                      <p:cNvSpPr/>
                      <p:nvPr/>
                    </p:nvSpPr>
                    <p:spPr>
                      <a:xfrm rot="5400000">
                        <a:off x="5787615" y="4431498"/>
                        <a:ext cx="209676" cy="127777"/>
                      </a:xfrm>
                      <a:custGeom>
                        <a:rect b="b" l="l" r="r" t="t"/>
                        <a:pathLst>
                          <a:path extrusionOk="0" h="2061" w="3382">
                            <a:moveTo>
                              <a:pt x="69" y="1"/>
                            </a:moveTo>
                            <a:cubicBezTo>
                              <a:pt x="46" y="1"/>
                              <a:pt x="23" y="1"/>
                              <a:pt x="1" y="2"/>
                            </a:cubicBezTo>
                            <a:cubicBezTo>
                              <a:pt x="410" y="1093"/>
                              <a:pt x="1520" y="2061"/>
                              <a:pt x="2361" y="2061"/>
                            </a:cubicBezTo>
                            <a:cubicBezTo>
                              <a:pt x="2577" y="2061"/>
                              <a:pt x="2775" y="1997"/>
                              <a:pt x="2938" y="1856"/>
                            </a:cubicBezTo>
                            <a:cubicBezTo>
                              <a:pt x="3382" y="1359"/>
                              <a:pt x="2915" y="648"/>
                              <a:pt x="2229" y="378"/>
                            </a:cubicBezTo>
                            <a:cubicBezTo>
                              <a:pt x="1761" y="191"/>
                              <a:pt x="747" y="1"/>
                              <a:pt x="69" y="1"/>
                            </a:cubicBezTo>
                            <a:close/>
                          </a:path>
                        </a:pathLst>
                      </a:custGeom>
                      <a:solidFill>
                        <a:srgbClr val="45818E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grpSp>
                  <p:nvGrpSpPr>
                    <p:cNvPr id="1958" name="Google Shape;1958;p37"/>
                    <p:cNvGrpSpPr/>
                    <p:nvPr/>
                  </p:nvGrpSpPr>
                  <p:grpSpPr>
                    <a:xfrm>
                      <a:off x="5460910" y="4061889"/>
                      <a:ext cx="330390" cy="314085"/>
                      <a:chOff x="5460910" y="4061889"/>
                      <a:chExt cx="330390" cy="314085"/>
                    </a:xfrm>
                  </p:grpSpPr>
                  <p:sp>
                    <p:nvSpPr>
                      <p:cNvPr id="1959" name="Google Shape;1959;p37"/>
                      <p:cNvSpPr/>
                      <p:nvPr/>
                    </p:nvSpPr>
                    <p:spPr>
                      <a:xfrm rot="5400000">
                        <a:off x="5578369" y="4163038"/>
                        <a:ext cx="314079" cy="111781"/>
                      </a:xfrm>
                      <a:custGeom>
                        <a:rect b="b" l="l" r="r" t="t"/>
                        <a:pathLst>
                          <a:path extrusionOk="0" h="1803" w="5066">
                            <a:moveTo>
                              <a:pt x="105" y="0"/>
                            </a:moveTo>
                            <a:lnTo>
                              <a:pt x="1" y="63"/>
                            </a:lnTo>
                            <a:cubicBezTo>
                              <a:pt x="847" y="1416"/>
                              <a:pt x="1894" y="1803"/>
                              <a:pt x="2839" y="1803"/>
                            </a:cubicBezTo>
                            <a:cubicBezTo>
                              <a:pt x="3748" y="1803"/>
                              <a:pt x="4563" y="1445"/>
                              <a:pt x="5012" y="1247"/>
                            </a:cubicBezTo>
                            <a:lnTo>
                              <a:pt x="5066" y="1224"/>
                            </a:lnTo>
                            <a:lnTo>
                              <a:pt x="5015" y="1114"/>
                            </a:lnTo>
                            <a:lnTo>
                              <a:pt x="4962" y="1137"/>
                            </a:lnTo>
                            <a:cubicBezTo>
                              <a:pt x="4525" y="1329"/>
                              <a:pt x="3731" y="1677"/>
                              <a:pt x="2847" y="1677"/>
                            </a:cubicBezTo>
                            <a:cubicBezTo>
                              <a:pt x="1932" y="1677"/>
                              <a:pt x="920" y="1304"/>
                              <a:pt x="10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60" name="Google Shape;1960;p37"/>
                      <p:cNvSpPr/>
                      <p:nvPr/>
                    </p:nvSpPr>
                    <p:spPr>
                      <a:xfrm rot="5400000">
                        <a:off x="5511564" y="4198351"/>
                        <a:ext cx="135031" cy="220215"/>
                      </a:xfrm>
                      <a:custGeom>
                        <a:rect b="b" l="l" r="r" t="t"/>
                        <a:pathLst>
                          <a:path extrusionOk="0" h="3552" w="2178">
                            <a:moveTo>
                              <a:pt x="577" y="0"/>
                            </a:moveTo>
                            <a:cubicBezTo>
                              <a:pt x="0" y="1020"/>
                              <a:pt x="207" y="1837"/>
                              <a:pt x="481" y="2341"/>
                            </a:cubicBezTo>
                            <a:cubicBezTo>
                              <a:pt x="887" y="3094"/>
                              <a:pt x="1641" y="3518"/>
                              <a:pt x="2171" y="3551"/>
                            </a:cubicBezTo>
                            <a:lnTo>
                              <a:pt x="2178" y="3428"/>
                            </a:lnTo>
                            <a:cubicBezTo>
                              <a:pt x="1681" y="3401"/>
                              <a:pt x="974" y="2998"/>
                              <a:pt x="587" y="2285"/>
                            </a:cubicBezTo>
                            <a:cubicBezTo>
                              <a:pt x="327" y="1805"/>
                              <a:pt x="130" y="1031"/>
                              <a:pt x="681" y="60"/>
                            </a:cubicBezTo>
                            <a:lnTo>
                              <a:pt x="577" y="0"/>
                            </a:ln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61" name="Google Shape;1961;p37"/>
                      <p:cNvSpPr/>
                      <p:nvPr/>
                    </p:nvSpPr>
                    <p:spPr>
                      <a:xfrm rot="5400000">
                        <a:off x="5587201" y="4151355"/>
                        <a:ext cx="100684" cy="116555"/>
                      </a:xfrm>
                      <a:custGeom>
                        <a:rect b="b" l="l" r="r" t="t"/>
                        <a:pathLst>
                          <a:path extrusionOk="0" h="1880" w="1624">
                            <a:moveTo>
                              <a:pt x="180" y="1"/>
                            </a:moveTo>
                            <a:lnTo>
                              <a:pt x="180" y="1"/>
                            </a:lnTo>
                            <a:cubicBezTo>
                              <a:pt x="14" y="234"/>
                              <a:pt x="0" y="778"/>
                              <a:pt x="240" y="1211"/>
                            </a:cubicBezTo>
                            <a:cubicBezTo>
                              <a:pt x="482" y="1644"/>
                              <a:pt x="924" y="1879"/>
                              <a:pt x="1489" y="1879"/>
                            </a:cubicBezTo>
                            <a:cubicBezTo>
                              <a:pt x="1533" y="1879"/>
                              <a:pt x="1578" y="1878"/>
                              <a:pt x="1624" y="1875"/>
                            </a:cubicBezTo>
                            <a:lnTo>
                              <a:pt x="1618" y="1755"/>
                            </a:lnTo>
                            <a:cubicBezTo>
                              <a:pt x="1572" y="1757"/>
                              <a:pt x="1528" y="1759"/>
                              <a:pt x="1486" y="1759"/>
                            </a:cubicBezTo>
                            <a:cubicBezTo>
                              <a:pt x="828" y="1759"/>
                              <a:pt x="504" y="1433"/>
                              <a:pt x="347" y="1151"/>
                            </a:cubicBezTo>
                            <a:cubicBezTo>
                              <a:pt x="110" y="727"/>
                              <a:pt x="157" y="244"/>
                              <a:pt x="280" y="71"/>
                            </a:cubicBezTo>
                            <a:lnTo>
                              <a:pt x="180" y="1"/>
                            </a:ln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62" name="Google Shape;1962;p37"/>
                      <p:cNvSpPr/>
                      <p:nvPr/>
                    </p:nvSpPr>
                    <p:spPr>
                      <a:xfrm rot="5400000">
                        <a:off x="5625238" y="4053427"/>
                        <a:ext cx="115439" cy="144764"/>
                      </a:xfrm>
                      <a:custGeom>
                        <a:rect b="b" l="l" r="r" t="t"/>
                        <a:pathLst>
                          <a:path extrusionOk="0" h="2335" w="1862">
                            <a:moveTo>
                              <a:pt x="297" y="0"/>
                            </a:moveTo>
                            <a:cubicBezTo>
                              <a:pt x="285" y="24"/>
                              <a:pt x="1" y="634"/>
                              <a:pt x="291" y="1261"/>
                            </a:cubicBezTo>
                            <a:cubicBezTo>
                              <a:pt x="518" y="1758"/>
                              <a:pt x="1038" y="2118"/>
                              <a:pt x="1831" y="2335"/>
                            </a:cubicBezTo>
                            <a:lnTo>
                              <a:pt x="1861" y="2218"/>
                            </a:lnTo>
                            <a:cubicBezTo>
                              <a:pt x="1105" y="2011"/>
                              <a:pt x="614" y="1674"/>
                              <a:pt x="401" y="1211"/>
                            </a:cubicBezTo>
                            <a:cubicBezTo>
                              <a:pt x="134" y="634"/>
                              <a:pt x="405" y="57"/>
                              <a:pt x="408" y="51"/>
                            </a:cubicBezTo>
                            <a:lnTo>
                              <a:pt x="297" y="0"/>
                            </a:ln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63" name="Google Shape;1963;p37"/>
                      <p:cNvSpPr/>
                      <p:nvPr/>
                    </p:nvSpPr>
                    <p:spPr>
                      <a:xfrm rot="5400000">
                        <a:off x="5446526" y="4154392"/>
                        <a:ext cx="180785" cy="152018"/>
                      </a:xfrm>
                      <a:custGeom>
                        <a:rect b="b" l="l" r="r" t="t"/>
                        <a:pathLst>
                          <a:path extrusionOk="0" h="2452" w="2916">
                            <a:moveTo>
                              <a:pt x="691" y="1"/>
                            </a:moveTo>
                            <a:lnTo>
                              <a:pt x="691" y="1"/>
                            </a:lnTo>
                            <a:cubicBezTo>
                              <a:pt x="1" y="891"/>
                              <a:pt x="268" y="1668"/>
                              <a:pt x="708" y="2064"/>
                            </a:cubicBezTo>
                            <a:cubicBezTo>
                              <a:pt x="974" y="2302"/>
                              <a:pt x="1349" y="2452"/>
                              <a:pt x="1748" y="2452"/>
                            </a:cubicBezTo>
                            <a:cubicBezTo>
                              <a:pt x="2140" y="2452"/>
                              <a:pt x="2556" y="2308"/>
                              <a:pt x="2915" y="1961"/>
                            </a:cubicBezTo>
                            <a:lnTo>
                              <a:pt x="2832" y="1875"/>
                            </a:lnTo>
                            <a:cubicBezTo>
                              <a:pt x="2496" y="2198"/>
                              <a:pt x="2109" y="2332"/>
                              <a:pt x="1746" y="2332"/>
                            </a:cubicBezTo>
                            <a:cubicBezTo>
                              <a:pt x="1377" y="2332"/>
                              <a:pt x="1033" y="2194"/>
                              <a:pt x="788" y="1975"/>
                            </a:cubicBezTo>
                            <a:cubicBezTo>
                              <a:pt x="368" y="1598"/>
                              <a:pt x="148" y="901"/>
                              <a:pt x="785" y="74"/>
                            </a:cubicBezTo>
                            <a:lnTo>
                              <a:pt x="691" y="1"/>
                            </a:lnTo>
                            <a:close/>
                          </a:path>
                        </a:pathLst>
                      </a:custGeom>
                      <a:solidFill>
                        <a:srgbClr val="FF5864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</p:grpSp>
      <p:sp>
        <p:nvSpPr>
          <p:cNvPr id="1964" name="Google Shape;1964;p37"/>
          <p:cNvSpPr/>
          <p:nvPr/>
        </p:nvSpPr>
        <p:spPr>
          <a:xfrm>
            <a:off x="5793950" y="3451175"/>
            <a:ext cx="165000" cy="1650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D4A2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5" name="Google Shape;1965;p37"/>
          <p:cNvGrpSpPr/>
          <p:nvPr/>
        </p:nvGrpSpPr>
        <p:grpSpPr>
          <a:xfrm>
            <a:off x="835075" y="2208420"/>
            <a:ext cx="362920" cy="356865"/>
            <a:chOff x="3314750" y="3817357"/>
            <a:chExt cx="362920" cy="356865"/>
          </a:xfrm>
        </p:grpSpPr>
        <p:sp>
          <p:nvSpPr>
            <p:cNvPr id="1966" name="Google Shape;1966;p37"/>
            <p:cNvSpPr/>
            <p:nvPr/>
          </p:nvSpPr>
          <p:spPr>
            <a:xfrm>
              <a:off x="3314750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3469891" y="3817357"/>
              <a:ext cx="207780" cy="356865"/>
            </a:xfrm>
            <a:custGeom>
              <a:rect b="b" l="l" r="r" t="t"/>
              <a:pathLst>
                <a:path extrusionOk="0" h="13613" w="7926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3379082" y="3881296"/>
              <a:ext cx="228595" cy="228595"/>
            </a:xfrm>
            <a:custGeom>
              <a:rect b="b" l="l" r="r" t="t"/>
              <a:pathLst>
                <a:path extrusionOk="0" h="8720" w="872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3412768" y="3935430"/>
              <a:ext cx="140408" cy="120274"/>
            </a:xfrm>
            <a:custGeom>
              <a:rect b="b" l="l" r="r" t="t"/>
              <a:pathLst>
                <a:path extrusionOk="0" h="4588" w="5356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3539518" y="3910447"/>
              <a:ext cx="31065" cy="31039"/>
            </a:xfrm>
            <a:custGeom>
              <a:rect b="b" l="l" r="r" t="t"/>
              <a:pathLst>
                <a:path extrusionOk="0" h="1184" w="1185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1" name="Google Shape;1971;p37"/>
          <p:cNvGrpSpPr/>
          <p:nvPr/>
        </p:nvGrpSpPr>
        <p:grpSpPr>
          <a:xfrm>
            <a:off x="1362035" y="2208420"/>
            <a:ext cx="362947" cy="356576"/>
            <a:chOff x="4211985" y="3817357"/>
            <a:chExt cx="362947" cy="356576"/>
          </a:xfrm>
        </p:grpSpPr>
        <p:sp>
          <p:nvSpPr>
            <p:cNvPr id="1972" name="Google Shape;1972;p37"/>
            <p:cNvSpPr/>
            <p:nvPr/>
          </p:nvSpPr>
          <p:spPr>
            <a:xfrm>
              <a:off x="4211985" y="3817357"/>
              <a:ext cx="356498" cy="356498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4366758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4288061" y="3909555"/>
              <a:ext cx="227756" cy="187463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5" name="Google Shape;1975;p37"/>
          <p:cNvGrpSpPr/>
          <p:nvPr/>
        </p:nvGrpSpPr>
        <p:grpSpPr>
          <a:xfrm>
            <a:off x="1889011" y="2208420"/>
            <a:ext cx="362947" cy="356576"/>
            <a:chOff x="5557286" y="3817357"/>
            <a:chExt cx="362947" cy="356576"/>
          </a:xfrm>
        </p:grpSpPr>
        <p:sp>
          <p:nvSpPr>
            <p:cNvPr id="1976" name="Google Shape;1976;p37"/>
            <p:cNvSpPr/>
            <p:nvPr/>
          </p:nvSpPr>
          <p:spPr>
            <a:xfrm>
              <a:off x="5557286" y="3817357"/>
              <a:ext cx="356891" cy="356498"/>
            </a:xfrm>
            <a:custGeom>
              <a:rect b="b" l="l" r="r" t="t"/>
              <a:pathLst>
                <a:path extrusionOk="0" h="13599" w="13614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68" y="13598"/>
                    <a:pt x="13613" y="10552"/>
                    <a:pt x="13613" y="6799"/>
                  </a:cubicBezTo>
                  <a:cubicBezTo>
                    <a:pt x="13613" y="3046"/>
                    <a:pt x="10568" y="0"/>
                    <a:pt x="6800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5712453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95" y="0"/>
                  </a:moveTo>
                  <a:cubicBezTo>
                    <a:pt x="592" y="0"/>
                    <a:pt x="289" y="15"/>
                    <a:pt x="0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0" y="13541"/>
                  </a:cubicBezTo>
                  <a:cubicBezTo>
                    <a:pt x="306" y="13581"/>
                    <a:pt x="609" y="13601"/>
                    <a:pt x="909" y="13601"/>
                  </a:cubicBezTo>
                  <a:cubicBezTo>
                    <a:pt x="4430" y="13601"/>
                    <a:pt x="7441" y="10865"/>
                    <a:pt x="7680" y="7247"/>
                  </a:cubicBezTo>
                  <a:cubicBezTo>
                    <a:pt x="7925" y="3320"/>
                    <a:pt x="4822" y="0"/>
                    <a:pt x="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5601563" y="3894456"/>
              <a:ext cx="268337" cy="202563"/>
            </a:xfrm>
            <a:custGeom>
              <a:rect b="b" l="l" r="r" t="t"/>
              <a:pathLst>
                <a:path extrusionOk="0" h="7727" w="10236">
                  <a:moveTo>
                    <a:pt x="5118" y="0"/>
                  </a:moveTo>
                  <a:cubicBezTo>
                    <a:pt x="3685" y="0"/>
                    <a:pt x="2253" y="83"/>
                    <a:pt x="824" y="249"/>
                  </a:cubicBezTo>
                  <a:cubicBezTo>
                    <a:pt x="564" y="278"/>
                    <a:pt x="347" y="480"/>
                    <a:pt x="304" y="755"/>
                  </a:cubicBezTo>
                  <a:cubicBezTo>
                    <a:pt x="1" y="2819"/>
                    <a:pt x="1" y="4912"/>
                    <a:pt x="304" y="6976"/>
                  </a:cubicBezTo>
                  <a:cubicBezTo>
                    <a:pt x="347" y="7236"/>
                    <a:pt x="564" y="7453"/>
                    <a:pt x="824" y="7482"/>
                  </a:cubicBezTo>
                  <a:cubicBezTo>
                    <a:pt x="2253" y="7640"/>
                    <a:pt x="3682" y="7712"/>
                    <a:pt x="5125" y="7727"/>
                  </a:cubicBezTo>
                  <a:cubicBezTo>
                    <a:pt x="6554" y="7712"/>
                    <a:pt x="7984" y="7640"/>
                    <a:pt x="9413" y="7482"/>
                  </a:cubicBezTo>
                  <a:cubicBezTo>
                    <a:pt x="9673" y="7453"/>
                    <a:pt x="9889" y="7236"/>
                    <a:pt x="9932" y="6976"/>
                  </a:cubicBezTo>
                  <a:cubicBezTo>
                    <a:pt x="10236" y="4912"/>
                    <a:pt x="10236" y="2819"/>
                    <a:pt x="9932" y="755"/>
                  </a:cubicBezTo>
                  <a:cubicBezTo>
                    <a:pt x="9889" y="480"/>
                    <a:pt x="9673" y="278"/>
                    <a:pt x="9413" y="249"/>
                  </a:cubicBezTo>
                  <a:cubicBezTo>
                    <a:pt x="7984" y="83"/>
                    <a:pt x="6551" y="0"/>
                    <a:pt x="5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5696567" y="3944343"/>
              <a:ext cx="98411" cy="102527"/>
            </a:xfrm>
            <a:custGeom>
              <a:rect b="b" l="l" r="r" t="t"/>
              <a:pathLst>
                <a:path extrusionOk="0" h="3911" w="3754">
                  <a:moveTo>
                    <a:pt x="129" y="0"/>
                  </a:moveTo>
                  <a:cubicBezTo>
                    <a:pt x="58" y="0"/>
                    <a:pt x="0" y="60"/>
                    <a:pt x="0" y="136"/>
                  </a:cubicBezTo>
                  <a:lnTo>
                    <a:pt x="0" y="3774"/>
                  </a:lnTo>
                  <a:cubicBezTo>
                    <a:pt x="0" y="3850"/>
                    <a:pt x="58" y="3910"/>
                    <a:pt x="123" y="3910"/>
                  </a:cubicBezTo>
                  <a:cubicBezTo>
                    <a:pt x="144" y="3910"/>
                    <a:pt x="166" y="3904"/>
                    <a:pt x="188" y="3890"/>
                  </a:cubicBezTo>
                  <a:lnTo>
                    <a:pt x="3667" y="2071"/>
                  </a:lnTo>
                  <a:cubicBezTo>
                    <a:pt x="3753" y="2027"/>
                    <a:pt x="3753" y="1883"/>
                    <a:pt x="3667" y="1840"/>
                  </a:cubicBezTo>
                  <a:lnTo>
                    <a:pt x="202" y="21"/>
                  </a:lnTo>
                  <a:cubicBezTo>
                    <a:pt x="177" y="7"/>
                    <a:pt x="153" y="0"/>
                    <a:pt x="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0" name="Google Shape;1980;p37"/>
          <p:cNvGrpSpPr/>
          <p:nvPr/>
        </p:nvGrpSpPr>
        <p:grpSpPr>
          <a:xfrm>
            <a:off x="4043480" y="539996"/>
            <a:ext cx="1959170" cy="463433"/>
            <a:chOff x="4043480" y="539996"/>
            <a:chExt cx="1959170" cy="463433"/>
          </a:xfrm>
        </p:grpSpPr>
        <p:grpSp>
          <p:nvGrpSpPr>
            <p:cNvPr id="1981" name="Google Shape;1981;p37"/>
            <p:cNvGrpSpPr/>
            <p:nvPr/>
          </p:nvGrpSpPr>
          <p:grpSpPr>
            <a:xfrm>
              <a:off x="4043480" y="539996"/>
              <a:ext cx="721658" cy="463433"/>
              <a:chOff x="2207300" y="905800"/>
              <a:chExt cx="864675" cy="555275"/>
            </a:xfrm>
          </p:grpSpPr>
          <p:sp>
            <p:nvSpPr>
              <p:cNvPr id="1982" name="Google Shape;1982;p37"/>
              <p:cNvSpPr/>
              <p:nvPr/>
            </p:nvSpPr>
            <p:spPr>
              <a:xfrm>
                <a:off x="2261625" y="971000"/>
                <a:ext cx="621750" cy="490075"/>
              </a:xfrm>
              <a:custGeom>
                <a:rect b="b" l="l" r="r" t="t"/>
                <a:pathLst>
                  <a:path extrusionOk="0" h="19603" w="24870">
                    <a:moveTo>
                      <a:pt x="6631" y="1"/>
                    </a:moveTo>
                    <a:cubicBezTo>
                      <a:pt x="6409" y="1"/>
                      <a:pt x="6179" y="14"/>
                      <a:pt x="5943" y="43"/>
                    </a:cubicBezTo>
                    <a:cubicBezTo>
                      <a:pt x="1033" y="634"/>
                      <a:pt x="0" y="11421"/>
                      <a:pt x="6653" y="17038"/>
                    </a:cubicBezTo>
                    <a:cubicBezTo>
                      <a:pt x="8828" y="18875"/>
                      <a:pt x="11098" y="19603"/>
                      <a:pt x="13240" y="19603"/>
                    </a:cubicBezTo>
                    <a:cubicBezTo>
                      <a:pt x="17653" y="19603"/>
                      <a:pt x="21519" y="16513"/>
                      <a:pt x="22867" y="13659"/>
                    </a:cubicBezTo>
                    <a:cubicBezTo>
                      <a:pt x="24869" y="9419"/>
                      <a:pt x="24546" y="1767"/>
                      <a:pt x="24546" y="1766"/>
                    </a:cubicBezTo>
                    <a:lnTo>
                      <a:pt x="24546" y="1766"/>
                    </a:lnTo>
                    <a:cubicBezTo>
                      <a:pt x="24546" y="1766"/>
                      <a:pt x="20970" y="7278"/>
                      <a:pt x="16788" y="7278"/>
                    </a:cubicBezTo>
                    <a:cubicBezTo>
                      <a:pt x="15463" y="7278"/>
                      <a:pt x="14077" y="6725"/>
                      <a:pt x="12725" y="5268"/>
                    </a:cubicBezTo>
                    <a:cubicBezTo>
                      <a:pt x="12725" y="5268"/>
                      <a:pt x="11028" y="1"/>
                      <a:pt x="6631" y="1"/>
                    </a:cubicBezTo>
                    <a:close/>
                  </a:path>
                </a:pathLst>
              </a:custGeom>
              <a:solidFill>
                <a:srgbClr val="199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2565750" y="942550"/>
                <a:ext cx="264925" cy="340875"/>
              </a:xfrm>
              <a:custGeom>
                <a:rect b="b" l="l" r="r" t="t"/>
                <a:pathLst>
                  <a:path extrusionOk="0" h="13635" w="10597">
                    <a:moveTo>
                      <a:pt x="9876" y="0"/>
                    </a:moveTo>
                    <a:cubicBezTo>
                      <a:pt x="9106" y="0"/>
                      <a:pt x="2854" y="4476"/>
                      <a:pt x="1498" y="5722"/>
                    </a:cubicBezTo>
                    <a:cubicBezTo>
                      <a:pt x="136" y="6977"/>
                      <a:pt x="193" y="8228"/>
                      <a:pt x="193" y="8228"/>
                    </a:cubicBezTo>
                    <a:cubicBezTo>
                      <a:pt x="1" y="10353"/>
                      <a:pt x="1275" y="13634"/>
                      <a:pt x="4145" y="13634"/>
                    </a:cubicBezTo>
                    <a:cubicBezTo>
                      <a:pt x="4328" y="13634"/>
                      <a:pt x="4518" y="13621"/>
                      <a:pt x="4715" y="13593"/>
                    </a:cubicBezTo>
                    <a:cubicBezTo>
                      <a:pt x="7982" y="13124"/>
                      <a:pt x="8961" y="10571"/>
                      <a:pt x="8961" y="10571"/>
                    </a:cubicBezTo>
                    <a:lnTo>
                      <a:pt x="8961" y="10571"/>
                    </a:lnTo>
                    <a:cubicBezTo>
                      <a:pt x="8961" y="10571"/>
                      <a:pt x="8689" y="10571"/>
                      <a:pt x="7655" y="10941"/>
                    </a:cubicBezTo>
                    <a:cubicBezTo>
                      <a:pt x="7060" y="11152"/>
                      <a:pt x="6520" y="11197"/>
                      <a:pt x="6168" y="11197"/>
                    </a:cubicBezTo>
                    <a:cubicBezTo>
                      <a:pt x="5906" y="11197"/>
                      <a:pt x="5749" y="11172"/>
                      <a:pt x="5749" y="11172"/>
                    </a:cubicBezTo>
                    <a:cubicBezTo>
                      <a:pt x="10161" y="10353"/>
                      <a:pt x="10249" y="5485"/>
                      <a:pt x="9617" y="5039"/>
                    </a:cubicBezTo>
                    <a:cubicBezTo>
                      <a:pt x="9174" y="4727"/>
                      <a:pt x="7909" y="4681"/>
                      <a:pt x="7189" y="4681"/>
                    </a:cubicBezTo>
                    <a:cubicBezTo>
                      <a:pt x="6881" y="4681"/>
                      <a:pt x="6673" y="4689"/>
                      <a:pt x="6673" y="4689"/>
                    </a:cubicBezTo>
                    <a:lnTo>
                      <a:pt x="8145" y="4111"/>
                    </a:lnTo>
                    <a:cubicBezTo>
                      <a:pt x="9617" y="3533"/>
                      <a:pt x="10596" y="55"/>
                      <a:pt x="9889" y="1"/>
                    </a:cubicBezTo>
                    <a:cubicBezTo>
                      <a:pt x="9885" y="0"/>
                      <a:pt x="9881" y="0"/>
                      <a:pt x="9876" y="0"/>
                    </a:cubicBezTo>
                    <a:close/>
                  </a:path>
                </a:pathLst>
              </a:custGeom>
              <a:solidFill>
                <a:srgbClr val="EF4B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2397425" y="1032350"/>
                <a:ext cx="37850" cy="29575"/>
              </a:xfrm>
              <a:custGeom>
                <a:rect b="b" l="l" r="r" t="t"/>
                <a:pathLst>
                  <a:path extrusionOk="0" h="1183" w="1514">
                    <a:moveTo>
                      <a:pt x="844" y="0"/>
                    </a:moveTo>
                    <a:cubicBezTo>
                      <a:pt x="826" y="0"/>
                      <a:pt x="808" y="1"/>
                      <a:pt x="790" y="2"/>
                    </a:cubicBezTo>
                    <a:cubicBezTo>
                      <a:pt x="167" y="43"/>
                      <a:pt x="1" y="1019"/>
                      <a:pt x="602" y="1162"/>
                    </a:cubicBezTo>
                    <a:cubicBezTo>
                      <a:pt x="660" y="1176"/>
                      <a:pt x="716" y="1182"/>
                      <a:pt x="768" y="1182"/>
                    </a:cubicBezTo>
                    <a:cubicBezTo>
                      <a:pt x="1261" y="1182"/>
                      <a:pt x="1513" y="624"/>
                      <a:pt x="1513" y="624"/>
                    </a:cubicBezTo>
                    <a:cubicBezTo>
                      <a:pt x="1513" y="624"/>
                      <a:pt x="1414" y="0"/>
                      <a:pt x="844" y="0"/>
                    </a:cubicBezTo>
                    <a:close/>
                  </a:path>
                </a:pathLst>
              </a:custGeom>
              <a:solidFill>
                <a:srgbClr val="69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2355525" y="1023125"/>
                <a:ext cx="38875" cy="27375"/>
              </a:xfrm>
              <a:custGeom>
                <a:rect b="b" l="l" r="r" t="t"/>
                <a:pathLst>
                  <a:path extrusionOk="0" h="1095" w="1555">
                    <a:moveTo>
                      <a:pt x="1034" y="1"/>
                    </a:moveTo>
                    <a:cubicBezTo>
                      <a:pt x="517" y="1"/>
                      <a:pt x="1" y="514"/>
                      <a:pt x="476" y="963"/>
                    </a:cubicBezTo>
                    <a:cubicBezTo>
                      <a:pt x="577" y="1057"/>
                      <a:pt x="678" y="1094"/>
                      <a:pt x="774" y="1094"/>
                    </a:cubicBezTo>
                    <a:cubicBezTo>
                      <a:pt x="1132" y="1094"/>
                      <a:pt x="1429" y="579"/>
                      <a:pt x="1429" y="579"/>
                    </a:cubicBezTo>
                    <a:cubicBezTo>
                      <a:pt x="1429" y="579"/>
                      <a:pt x="1554" y="1"/>
                      <a:pt x="1034" y="1"/>
                    </a:cubicBezTo>
                    <a:close/>
                  </a:path>
                </a:pathLst>
              </a:custGeom>
              <a:solidFill>
                <a:srgbClr val="69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2207300" y="1061900"/>
                <a:ext cx="171275" cy="62550"/>
              </a:xfrm>
              <a:custGeom>
                <a:rect b="b" l="l" r="r" t="t"/>
                <a:pathLst>
                  <a:path extrusionOk="0" h="2502" w="6851">
                    <a:moveTo>
                      <a:pt x="6371" y="0"/>
                    </a:moveTo>
                    <a:lnTo>
                      <a:pt x="0" y="136"/>
                    </a:lnTo>
                    <a:lnTo>
                      <a:pt x="6219" y="2502"/>
                    </a:lnTo>
                    <a:cubicBezTo>
                      <a:pt x="6219" y="2502"/>
                      <a:pt x="6738" y="1958"/>
                      <a:pt x="6793" y="1078"/>
                    </a:cubicBezTo>
                    <a:cubicBezTo>
                      <a:pt x="6851" y="197"/>
                      <a:pt x="6371" y="0"/>
                      <a:pt x="6371" y="0"/>
                    </a:cubicBezTo>
                    <a:close/>
                  </a:path>
                </a:pathLst>
              </a:custGeom>
              <a:solidFill>
                <a:srgbClr val="FDD8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2398450" y="905800"/>
                <a:ext cx="303300" cy="65250"/>
              </a:xfrm>
              <a:custGeom>
                <a:rect b="b" l="l" r="r" t="t"/>
                <a:pathLst>
                  <a:path extrusionOk="0" h="2610" w="12132">
                    <a:moveTo>
                      <a:pt x="7665" y="0"/>
                    </a:moveTo>
                    <a:cubicBezTo>
                      <a:pt x="7209" y="0"/>
                      <a:pt x="6717" y="18"/>
                      <a:pt x="6188" y="60"/>
                    </a:cubicBezTo>
                    <a:cubicBezTo>
                      <a:pt x="2122" y="379"/>
                      <a:pt x="1" y="2610"/>
                      <a:pt x="1" y="2610"/>
                    </a:cubicBezTo>
                    <a:cubicBezTo>
                      <a:pt x="781" y="2162"/>
                      <a:pt x="4037" y="1645"/>
                      <a:pt x="6891" y="1645"/>
                    </a:cubicBezTo>
                    <a:cubicBezTo>
                      <a:pt x="7071" y="1645"/>
                      <a:pt x="7250" y="1647"/>
                      <a:pt x="7426" y="1651"/>
                    </a:cubicBezTo>
                    <a:cubicBezTo>
                      <a:pt x="7567" y="1655"/>
                      <a:pt x="7706" y="1656"/>
                      <a:pt x="7842" y="1656"/>
                    </a:cubicBezTo>
                    <a:cubicBezTo>
                      <a:pt x="10559" y="1656"/>
                      <a:pt x="12131" y="1010"/>
                      <a:pt x="12131" y="909"/>
                    </a:cubicBezTo>
                    <a:cubicBezTo>
                      <a:pt x="12131" y="815"/>
                      <a:pt x="10711" y="0"/>
                      <a:pt x="7665" y="0"/>
                    </a:cubicBezTo>
                    <a:close/>
                  </a:path>
                </a:pathLst>
              </a:custGeom>
              <a:solidFill>
                <a:srgbClr val="EF4B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2459050" y="955625"/>
                <a:ext cx="176400" cy="41100"/>
              </a:xfrm>
              <a:custGeom>
                <a:rect b="b" l="l" r="r" t="t"/>
                <a:pathLst>
                  <a:path extrusionOk="0" h="1644" w="7056">
                    <a:moveTo>
                      <a:pt x="1" y="1"/>
                    </a:moveTo>
                    <a:cubicBezTo>
                      <a:pt x="1" y="1"/>
                      <a:pt x="2493" y="1568"/>
                      <a:pt x="3941" y="1637"/>
                    </a:cubicBezTo>
                    <a:cubicBezTo>
                      <a:pt x="4038" y="1642"/>
                      <a:pt x="4137" y="1644"/>
                      <a:pt x="4236" y="1644"/>
                    </a:cubicBezTo>
                    <a:cubicBezTo>
                      <a:pt x="5608" y="1644"/>
                      <a:pt x="7055" y="1215"/>
                      <a:pt x="7055" y="1215"/>
                    </a:cubicBezTo>
                    <a:cubicBezTo>
                      <a:pt x="7055" y="1215"/>
                      <a:pt x="5570" y="967"/>
                      <a:pt x="3978" y="617"/>
                    </a:cubicBezTo>
                    <a:cubicBezTo>
                      <a:pt x="2387" y="26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F4B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2871550" y="921050"/>
                <a:ext cx="200425" cy="135500"/>
              </a:xfrm>
              <a:custGeom>
                <a:rect b="b" l="l" r="r" t="t"/>
                <a:pathLst>
                  <a:path extrusionOk="0" h="5420" w="8017">
                    <a:moveTo>
                      <a:pt x="3789" y="1"/>
                    </a:moveTo>
                    <a:cubicBezTo>
                      <a:pt x="3733" y="1"/>
                      <a:pt x="3658" y="12"/>
                      <a:pt x="3563" y="38"/>
                    </a:cubicBezTo>
                    <a:cubicBezTo>
                      <a:pt x="2152" y="409"/>
                      <a:pt x="0" y="3985"/>
                      <a:pt x="0" y="3985"/>
                    </a:cubicBezTo>
                    <a:lnTo>
                      <a:pt x="6643" y="5420"/>
                    </a:lnTo>
                    <a:cubicBezTo>
                      <a:pt x="6643" y="5420"/>
                      <a:pt x="7051" y="4604"/>
                      <a:pt x="5789" y="3601"/>
                    </a:cubicBezTo>
                    <a:cubicBezTo>
                      <a:pt x="5213" y="3142"/>
                      <a:pt x="4248" y="3018"/>
                      <a:pt x="3370" y="3018"/>
                    </a:cubicBezTo>
                    <a:cubicBezTo>
                      <a:pt x="2329" y="3018"/>
                      <a:pt x="1411" y="3193"/>
                      <a:pt x="1411" y="3193"/>
                    </a:cubicBezTo>
                    <a:cubicBezTo>
                      <a:pt x="1411" y="3193"/>
                      <a:pt x="3746" y="2560"/>
                      <a:pt x="5345" y="2207"/>
                    </a:cubicBezTo>
                    <a:cubicBezTo>
                      <a:pt x="6939" y="1853"/>
                      <a:pt x="7979" y="1153"/>
                      <a:pt x="7979" y="1153"/>
                    </a:cubicBezTo>
                    <a:cubicBezTo>
                      <a:pt x="7979" y="1153"/>
                      <a:pt x="8017" y="853"/>
                      <a:pt x="6344" y="694"/>
                    </a:cubicBezTo>
                    <a:cubicBezTo>
                      <a:pt x="6268" y="687"/>
                      <a:pt x="6189" y="684"/>
                      <a:pt x="6108" y="684"/>
                    </a:cubicBezTo>
                    <a:cubicBezTo>
                      <a:pt x="4417" y="684"/>
                      <a:pt x="1781" y="2207"/>
                      <a:pt x="1781" y="2207"/>
                    </a:cubicBezTo>
                    <a:cubicBezTo>
                      <a:pt x="1781" y="2207"/>
                      <a:pt x="4554" y="1"/>
                      <a:pt x="3789" y="1"/>
                    </a:cubicBezTo>
                    <a:close/>
                  </a:path>
                </a:pathLst>
              </a:custGeom>
              <a:solidFill>
                <a:srgbClr val="EF4B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2730675" y="1365925"/>
                <a:ext cx="161875" cy="61375"/>
              </a:xfrm>
              <a:custGeom>
                <a:rect b="b" l="l" r="r" t="t"/>
                <a:pathLst>
                  <a:path extrusionOk="0" h="2455" w="6475">
                    <a:moveTo>
                      <a:pt x="484" y="0"/>
                    </a:moveTo>
                    <a:lnTo>
                      <a:pt x="484" y="0"/>
                    </a:lnTo>
                    <a:cubicBezTo>
                      <a:pt x="1" y="259"/>
                      <a:pt x="409" y="1452"/>
                      <a:pt x="1711" y="1822"/>
                    </a:cubicBezTo>
                    <a:cubicBezTo>
                      <a:pt x="2212" y="1966"/>
                      <a:pt x="2909" y="2011"/>
                      <a:pt x="3576" y="2011"/>
                    </a:cubicBezTo>
                    <a:cubicBezTo>
                      <a:pt x="4643" y="2011"/>
                      <a:pt x="5635" y="1897"/>
                      <a:pt x="5635" y="1897"/>
                    </a:cubicBezTo>
                    <a:lnTo>
                      <a:pt x="5635" y="2455"/>
                    </a:lnTo>
                    <a:lnTo>
                      <a:pt x="6475" y="1040"/>
                    </a:lnTo>
                    <a:lnTo>
                      <a:pt x="6475" y="1040"/>
                    </a:lnTo>
                    <a:cubicBezTo>
                      <a:pt x="6475" y="1041"/>
                      <a:pt x="5925" y="1511"/>
                      <a:pt x="4472" y="1511"/>
                    </a:cubicBezTo>
                    <a:cubicBezTo>
                      <a:pt x="4191" y="1511"/>
                      <a:pt x="3877" y="1494"/>
                      <a:pt x="3527" y="1452"/>
                    </a:cubicBezTo>
                    <a:cubicBezTo>
                      <a:pt x="1361" y="1190"/>
                      <a:pt x="484" y="0"/>
                      <a:pt x="484" y="0"/>
                    </a:cubicBezTo>
                    <a:close/>
                  </a:path>
                </a:pathLst>
              </a:custGeom>
              <a:solidFill>
                <a:srgbClr val="69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2717975" y="1405025"/>
                <a:ext cx="101975" cy="39950"/>
              </a:xfrm>
              <a:custGeom>
                <a:rect b="b" l="l" r="r" t="t"/>
                <a:pathLst>
                  <a:path extrusionOk="0" h="1598" w="4079">
                    <a:moveTo>
                      <a:pt x="23" y="0"/>
                    </a:moveTo>
                    <a:cubicBezTo>
                      <a:pt x="1" y="1139"/>
                      <a:pt x="1158" y="1366"/>
                      <a:pt x="2088" y="1366"/>
                    </a:cubicBezTo>
                    <a:cubicBezTo>
                      <a:pt x="2708" y="1366"/>
                      <a:pt x="3226" y="1265"/>
                      <a:pt x="3226" y="1265"/>
                    </a:cubicBezTo>
                    <a:lnTo>
                      <a:pt x="3226" y="1265"/>
                    </a:lnTo>
                    <a:lnTo>
                      <a:pt x="3189" y="1598"/>
                    </a:lnTo>
                    <a:lnTo>
                      <a:pt x="4079" y="928"/>
                    </a:lnTo>
                    <a:lnTo>
                      <a:pt x="2519" y="891"/>
                    </a:lnTo>
                    <a:cubicBezTo>
                      <a:pt x="955" y="853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69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7"/>
              <p:cNvSpPr/>
              <p:nvPr/>
            </p:nvSpPr>
            <p:spPr>
              <a:xfrm>
                <a:off x="2403900" y="1023050"/>
                <a:ext cx="46250" cy="30525"/>
              </a:xfrm>
              <a:custGeom>
                <a:rect b="b" l="l" r="r" t="t"/>
                <a:pathLst>
                  <a:path extrusionOk="0" h="1221" w="1850">
                    <a:moveTo>
                      <a:pt x="802" y="1"/>
                    </a:moveTo>
                    <a:cubicBezTo>
                      <a:pt x="782" y="1"/>
                      <a:pt x="755" y="1"/>
                      <a:pt x="731" y="4"/>
                    </a:cubicBezTo>
                    <a:cubicBezTo>
                      <a:pt x="0" y="58"/>
                      <a:pt x="7" y="762"/>
                      <a:pt x="10" y="796"/>
                    </a:cubicBezTo>
                    <a:cubicBezTo>
                      <a:pt x="85" y="578"/>
                      <a:pt x="266" y="391"/>
                      <a:pt x="531" y="374"/>
                    </a:cubicBezTo>
                    <a:lnTo>
                      <a:pt x="585" y="374"/>
                    </a:lnTo>
                    <a:cubicBezTo>
                      <a:pt x="1156" y="374"/>
                      <a:pt x="1254" y="996"/>
                      <a:pt x="1254" y="996"/>
                    </a:cubicBezTo>
                    <a:cubicBezTo>
                      <a:pt x="1254" y="996"/>
                      <a:pt x="1207" y="1102"/>
                      <a:pt x="1112" y="1220"/>
                    </a:cubicBezTo>
                    <a:cubicBezTo>
                      <a:pt x="1210" y="1190"/>
                      <a:pt x="1306" y="1149"/>
                      <a:pt x="1380" y="1095"/>
                    </a:cubicBezTo>
                    <a:cubicBezTo>
                      <a:pt x="1849" y="779"/>
                      <a:pt x="1506" y="1"/>
                      <a:pt x="802" y="1"/>
                    </a:cubicBezTo>
                    <a:close/>
                  </a:path>
                </a:pathLst>
              </a:custGeom>
              <a:solidFill>
                <a:srgbClr val="177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2401600" y="1032400"/>
                <a:ext cx="33675" cy="22700"/>
              </a:xfrm>
              <a:custGeom>
                <a:rect b="b" l="l" r="r" t="t"/>
                <a:pathLst>
                  <a:path extrusionOk="0" h="908" w="1347">
                    <a:moveTo>
                      <a:pt x="623" y="0"/>
                    </a:moveTo>
                    <a:cubicBezTo>
                      <a:pt x="358" y="17"/>
                      <a:pt x="177" y="204"/>
                      <a:pt x="102" y="422"/>
                    </a:cubicBezTo>
                    <a:cubicBezTo>
                      <a:pt x="0" y="741"/>
                      <a:pt x="367" y="908"/>
                      <a:pt x="779" y="908"/>
                    </a:cubicBezTo>
                    <a:cubicBezTo>
                      <a:pt x="921" y="908"/>
                      <a:pt x="1067" y="887"/>
                      <a:pt x="1204" y="846"/>
                    </a:cubicBezTo>
                    <a:cubicBezTo>
                      <a:pt x="1299" y="728"/>
                      <a:pt x="1346" y="622"/>
                      <a:pt x="1346" y="622"/>
                    </a:cubicBezTo>
                    <a:cubicBezTo>
                      <a:pt x="1346" y="622"/>
                      <a:pt x="1248" y="0"/>
                      <a:pt x="677" y="0"/>
                    </a:cubicBezTo>
                    <a:close/>
                  </a:path>
                </a:pathLst>
              </a:custGeom>
              <a:solidFill>
                <a:srgbClr val="612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2359175" y="1014025"/>
                <a:ext cx="46675" cy="25025"/>
              </a:xfrm>
              <a:custGeom>
                <a:rect b="b" l="l" r="r" t="t"/>
                <a:pathLst>
                  <a:path extrusionOk="0" h="1001" w="1867">
                    <a:moveTo>
                      <a:pt x="1044" y="1"/>
                    </a:moveTo>
                    <a:cubicBezTo>
                      <a:pt x="565" y="1"/>
                      <a:pt x="1" y="406"/>
                      <a:pt x="202" y="735"/>
                    </a:cubicBezTo>
                    <a:cubicBezTo>
                      <a:pt x="321" y="517"/>
                      <a:pt x="606" y="365"/>
                      <a:pt x="888" y="365"/>
                    </a:cubicBezTo>
                    <a:cubicBezTo>
                      <a:pt x="1408" y="365"/>
                      <a:pt x="1283" y="943"/>
                      <a:pt x="1283" y="943"/>
                    </a:cubicBezTo>
                    <a:cubicBezTo>
                      <a:pt x="1283" y="943"/>
                      <a:pt x="1269" y="966"/>
                      <a:pt x="1245" y="1000"/>
                    </a:cubicBezTo>
                    <a:cubicBezTo>
                      <a:pt x="1259" y="990"/>
                      <a:pt x="1867" y="426"/>
                      <a:pt x="1402" y="103"/>
                    </a:cubicBezTo>
                    <a:cubicBezTo>
                      <a:pt x="1300" y="31"/>
                      <a:pt x="1173" y="1"/>
                      <a:pt x="1044" y="1"/>
                    </a:cubicBezTo>
                    <a:close/>
                  </a:path>
                </a:pathLst>
              </a:custGeom>
              <a:solidFill>
                <a:srgbClr val="177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2364200" y="1023125"/>
                <a:ext cx="30200" cy="16600"/>
              </a:xfrm>
              <a:custGeom>
                <a:rect b="b" l="l" r="r" t="t"/>
                <a:pathLst>
                  <a:path extrusionOk="0" h="664" w="1208">
                    <a:moveTo>
                      <a:pt x="687" y="1"/>
                    </a:moveTo>
                    <a:cubicBezTo>
                      <a:pt x="405" y="1"/>
                      <a:pt x="120" y="153"/>
                      <a:pt x="1" y="371"/>
                    </a:cubicBezTo>
                    <a:cubicBezTo>
                      <a:pt x="150" y="613"/>
                      <a:pt x="479" y="663"/>
                      <a:pt x="728" y="663"/>
                    </a:cubicBezTo>
                    <a:cubicBezTo>
                      <a:pt x="908" y="663"/>
                      <a:pt x="1044" y="636"/>
                      <a:pt x="1044" y="636"/>
                    </a:cubicBezTo>
                    <a:cubicBezTo>
                      <a:pt x="1068" y="602"/>
                      <a:pt x="1082" y="579"/>
                      <a:pt x="1082" y="579"/>
                    </a:cubicBezTo>
                    <a:cubicBezTo>
                      <a:pt x="1082" y="579"/>
                      <a:pt x="1207" y="1"/>
                      <a:pt x="687" y="1"/>
                    </a:cubicBezTo>
                    <a:close/>
                  </a:path>
                </a:pathLst>
              </a:custGeom>
              <a:solidFill>
                <a:srgbClr val="612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2398450" y="946875"/>
                <a:ext cx="207150" cy="24175"/>
              </a:xfrm>
              <a:custGeom>
                <a:rect b="b" l="l" r="r" t="t"/>
                <a:pathLst>
                  <a:path extrusionOk="0" h="967" w="8286">
                    <a:moveTo>
                      <a:pt x="6899" y="1"/>
                    </a:moveTo>
                    <a:cubicBezTo>
                      <a:pt x="6283" y="1"/>
                      <a:pt x="5651" y="24"/>
                      <a:pt x="5028" y="65"/>
                    </a:cubicBezTo>
                    <a:cubicBezTo>
                      <a:pt x="6089" y="62"/>
                      <a:pt x="7347" y="69"/>
                      <a:pt x="8286" y="8"/>
                    </a:cubicBezTo>
                    <a:lnTo>
                      <a:pt x="8286" y="8"/>
                    </a:lnTo>
                    <a:cubicBezTo>
                      <a:pt x="8143" y="11"/>
                      <a:pt x="7994" y="11"/>
                      <a:pt x="7840" y="11"/>
                    </a:cubicBezTo>
                    <a:cubicBezTo>
                      <a:pt x="7705" y="11"/>
                      <a:pt x="7568" y="11"/>
                      <a:pt x="7426" y="8"/>
                    </a:cubicBezTo>
                    <a:cubicBezTo>
                      <a:pt x="7252" y="4"/>
                      <a:pt x="7076" y="1"/>
                      <a:pt x="6899" y="1"/>
                    </a:cubicBezTo>
                    <a:close/>
                    <a:moveTo>
                      <a:pt x="1782" y="460"/>
                    </a:moveTo>
                    <a:lnTo>
                      <a:pt x="1782" y="460"/>
                    </a:lnTo>
                    <a:cubicBezTo>
                      <a:pt x="939" y="620"/>
                      <a:pt x="296" y="796"/>
                      <a:pt x="1" y="967"/>
                    </a:cubicBezTo>
                    <a:cubicBezTo>
                      <a:pt x="1" y="967"/>
                      <a:pt x="918" y="698"/>
                      <a:pt x="1782" y="460"/>
                    </a:cubicBezTo>
                    <a:close/>
                  </a:path>
                </a:pathLst>
              </a:custGeom>
              <a:solidFill>
                <a:srgbClr val="E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2398450" y="919775"/>
                <a:ext cx="296050" cy="51275"/>
              </a:xfrm>
              <a:custGeom>
                <a:rect b="b" l="l" r="r" t="t"/>
                <a:pathLst>
                  <a:path extrusionOk="0" h="2051" w="11842">
                    <a:moveTo>
                      <a:pt x="6742" y="0"/>
                    </a:moveTo>
                    <a:lnTo>
                      <a:pt x="6321" y="656"/>
                    </a:lnTo>
                    <a:lnTo>
                      <a:pt x="6164" y="313"/>
                    </a:lnTo>
                    <a:cubicBezTo>
                      <a:pt x="6164" y="313"/>
                      <a:pt x="6147" y="306"/>
                      <a:pt x="6073" y="306"/>
                    </a:cubicBezTo>
                    <a:cubicBezTo>
                      <a:pt x="5893" y="306"/>
                      <a:pt x="5365" y="337"/>
                      <a:pt x="3880" y="562"/>
                    </a:cubicBezTo>
                    <a:cubicBezTo>
                      <a:pt x="1799" y="874"/>
                      <a:pt x="1" y="2051"/>
                      <a:pt x="1" y="2051"/>
                    </a:cubicBezTo>
                    <a:cubicBezTo>
                      <a:pt x="296" y="1880"/>
                      <a:pt x="939" y="1704"/>
                      <a:pt x="1782" y="1544"/>
                    </a:cubicBezTo>
                    <a:cubicBezTo>
                      <a:pt x="2319" y="1401"/>
                      <a:pt x="2833" y="1268"/>
                      <a:pt x="3098" y="1221"/>
                    </a:cubicBezTo>
                    <a:cubicBezTo>
                      <a:pt x="3407" y="1163"/>
                      <a:pt x="4151" y="1153"/>
                      <a:pt x="5028" y="1149"/>
                    </a:cubicBezTo>
                    <a:cubicBezTo>
                      <a:pt x="5651" y="1108"/>
                      <a:pt x="6283" y="1085"/>
                      <a:pt x="6899" y="1085"/>
                    </a:cubicBezTo>
                    <a:cubicBezTo>
                      <a:pt x="7076" y="1085"/>
                      <a:pt x="7252" y="1088"/>
                      <a:pt x="7426" y="1092"/>
                    </a:cubicBezTo>
                    <a:cubicBezTo>
                      <a:pt x="7568" y="1095"/>
                      <a:pt x="7705" y="1095"/>
                      <a:pt x="7840" y="1095"/>
                    </a:cubicBezTo>
                    <a:cubicBezTo>
                      <a:pt x="7994" y="1095"/>
                      <a:pt x="8143" y="1095"/>
                      <a:pt x="8286" y="1092"/>
                    </a:cubicBezTo>
                    <a:lnTo>
                      <a:pt x="8289" y="1092"/>
                    </a:lnTo>
                    <a:cubicBezTo>
                      <a:pt x="10010" y="976"/>
                      <a:pt x="11842" y="510"/>
                      <a:pt x="11842" y="510"/>
                    </a:cubicBezTo>
                    <a:cubicBezTo>
                      <a:pt x="11842" y="510"/>
                      <a:pt x="10903" y="501"/>
                      <a:pt x="10153" y="405"/>
                    </a:cubicBezTo>
                    <a:cubicBezTo>
                      <a:pt x="9401" y="313"/>
                      <a:pt x="7994" y="201"/>
                      <a:pt x="7994" y="201"/>
                    </a:cubicBezTo>
                    <a:lnTo>
                      <a:pt x="7493" y="745"/>
                    </a:lnTo>
                    <a:lnTo>
                      <a:pt x="7790" y="123"/>
                    </a:lnTo>
                    <a:lnTo>
                      <a:pt x="6742" y="0"/>
                    </a:lnTo>
                    <a:close/>
                  </a:path>
                </a:pathLst>
              </a:custGeom>
              <a:solidFill>
                <a:srgbClr val="DC3C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2207300" y="1065275"/>
                <a:ext cx="105500" cy="47650"/>
              </a:xfrm>
              <a:custGeom>
                <a:rect b="b" l="l" r="r" t="t"/>
                <a:pathLst>
                  <a:path extrusionOk="0" h="1906" w="4220">
                    <a:moveTo>
                      <a:pt x="0" y="1"/>
                    </a:moveTo>
                    <a:lnTo>
                      <a:pt x="4185" y="1905"/>
                    </a:lnTo>
                    <a:cubicBezTo>
                      <a:pt x="4196" y="1806"/>
                      <a:pt x="4206" y="1708"/>
                      <a:pt x="4220" y="160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2311925" y="1093175"/>
                <a:ext cx="75175" cy="53400"/>
              </a:xfrm>
              <a:custGeom>
                <a:rect b="b" l="l" r="r" t="t"/>
                <a:pathLst>
                  <a:path extrusionOk="0" h="2136" w="3007">
                    <a:moveTo>
                      <a:pt x="2591" y="0"/>
                    </a:moveTo>
                    <a:cubicBezTo>
                      <a:pt x="2482" y="778"/>
                      <a:pt x="2034" y="1251"/>
                      <a:pt x="2034" y="1251"/>
                    </a:cubicBezTo>
                    <a:lnTo>
                      <a:pt x="35" y="490"/>
                    </a:lnTo>
                    <a:cubicBezTo>
                      <a:pt x="21" y="592"/>
                      <a:pt x="11" y="690"/>
                      <a:pt x="0" y="789"/>
                    </a:cubicBezTo>
                    <a:lnTo>
                      <a:pt x="1381" y="1418"/>
                    </a:lnTo>
                    <a:cubicBezTo>
                      <a:pt x="1381" y="1418"/>
                      <a:pt x="1585" y="2050"/>
                      <a:pt x="1864" y="2125"/>
                    </a:cubicBezTo>
                    <a:cubicBezTo>
                      <a:pt x="1891" y="2132"/>
                      <a:pt x="1914" y="2135"/>
                      <a:pt x="1941" y="2135"/>
                    </a:cubicBezTo>
                    <a:cubicBezTo>
                      <a:pt x="2159" y="2135"/>
                      <a:pt x="2255" y="1833"/>
                      <a:pt x="2615" y="1251"/>
                    </a:cubicBezTo>
                    <a:cubicBezTo>
                      <a:pt x="3006" y="618"/>
                      <a:pt x="2605" y="20"/>
                      <a:pt x="2591" y="0"/>
                    </a:cubicBezTo>
                    <a:close/>
                  </a:path>
                </a:pathLst>
              </a:custGeom>
              <a:solidFill>
                <a:srgbClr val="177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2207300" y="1065275"/>
                <a:ext cx="169400" cy="59175"/>
              </a:xfrm>
              <a:custGeom>
                <a:rect b="b" l="l" r="r" t="t"/>
                <a:pathLst>
                  <a:path extrusionOk="0" h="2367" w="6776">
                    <a:moveTo>
                      <a:pt x="0" y="1"/>
                    </a:moveTo>
                    <a:lnTo>
                      <a:pt x="4220" y="1606"/>
                    </a:lnTo>
                    <a:lnTo>
                      <a:pt x="6219" y="2367"/>
                    </a:lnTo>
                    <a:cubicBezTo>
                      <a:pt x="6219" y="2367"/>
                      <a:pt x="6667" y="1894"/>
                      <a:pt x="6776" y="111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9AD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2732575" y="988875"/>
                <a:ext cx="92325" cy="99550"/>
              </a:xfrm>
              <a:custGeom>
                <a:rect b="b" l="l" r="r" t="t"/>
                <a:pathLst>
                  <a:path extrusionOk="0" h="3982" w="3693">
                    <a:moveTo>
                      <a:pt x="3165" y="1"/>
                    </a:moveTo>
                    <a:cubicBezTo>
                      <a:pt x="3141" y="58"/>
                      <a:pt x="3121" y="116"/>
                      <a:pt x="3097" y="177"/>
                    </a:cubicBezTo>
                    <a:cubicBezTo>
                      <a:pt x="3121" y="119"/>
                      <a:pt x="3145" y="62"/>
                      <a:pt x="3165" y="1"/>
                    </a:cubicBezTo>
                    <a:close/>
                    <a:moveTo>
                      <a:pt x="472" y="2649"/>
                    </a:moveTo>
                    <a:lnTo>
                      <a:pt x="0" y="2836"/>
                    </a:lnTo>
                    <a:cubicBezTo>
                      <a:pt x="0" y="2836"/>
                      <a:pt x="207" y="2826"/>
                      <a:pt x="517" y="2826"/>
                    </a:cubicBezTo>
                    <a:cubicBezTo>
                      <a:pt x="725" y="2826"/>
                      <a:pt x="979" y="2829"/>
                      <a:pt x="1248" y="2843"/>
                    </a:cubicBezTo>
                    <a:cubicBezTo>
                      <a:pt x="761" y="2738"/>
                      <a:pt x="476" y="2649"/>
                      <a:pt x="472" y="2649"/>
                    </a:cubicBezTo>
                    <a:close/>
                    <a:moveTo>
                      <a:pt x="3692" y="3513"/>
                    </a:moveTo>
                    <a:lnTo>
                      <a:pt x="3213" y="3975"/>
                    </a:lnTo>
                    <a:lnTo>
                      <a:pt x="3213" y="3982"/>
                    </a:lnTo>
                    <a:cubicBezTo>
                      <a:pt x="3380" y="3825"/>
                      <a:pt x="3540" y="3669"/>
                      <a:pt x="3692" y="3513"/>
                    </a:cubicBezTo>
                    <a:close/>
                  </a:path>
                </a:pathLst>
              </a:custGeom>
              <a:solidFill>
                <a:srgbClr val="E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2576350" y="1076675"/>
                <a:ext cx="266650" cy="226625"/>
              </a:xfrm>
              <a:custGeom>
                <a:rect b="b" l="l" r="r" t="t"/>
                <a:pathLst>
                  <a:path extrusionOk="0" h="9065" w="10666">
                    <a:moveTo>
                      <a:pt x="9941" y="1"/>
                    </a:moveTo>
                    <a:lnTo>
                      <a:pt x="9941" y="1"/>
                    </a:lnTo>
                    <a:cubicBezTo>
                      <a:pt x="9789" y="157"/>
                      <a:pt x="9629" y="313"/>
                      <a:pt x="9462" y="470"/>
                    </a:cubicBezTo>
                    <a:cubicBezTo>
                      <a:pt x="9594" y="2000"/>
                      <a:pt x="8802" y="5162"/>
                      <a:pt x="5325" y="5807"/>
                    </a:cubicBezTo>
                    <a:cubicBezTo>
                      <a:pt x="5325" y="5807"/>
                      <a:pt x="5484" y="5832"/>
                      <a:pt x="5753" y="5832"/>
                    </a:cubicBezTo>
                    <a:cubicBezTo>
                      <a:pt x="6103" y="5832"/>
                      <a:pt x="6640" y="5787"/>
                      <a:pt x="7231" y="5576"/>
                    </a:cubicBezTo>
                    <a:cubicBezTo>
                      <a:pt x="8136" y="5253"/>
                      <a:pt x="8455" y="5212"/>
                      <a:pt x="8524" y="5206"/>
                    </a:cubicBezTo>
                    <a:lnTo>
                      <a:pt x="7167" y="5206"/>
                    </a:lnTo>
                    <a:cubicBezTo>
                      <a:pt x="7180" y="5206"/>
                      <a:pt x="8444" y="5199"/>
                      <a:pt x="9554" y="3247"/>
                    </a:cubicBezTo>
                    <a:cubicBezTo>
                      <a:pt x="10666" y="1299"/>
                      <a:pt x="9952" y="18"/>
                      <a:pt x="9941" y="1"/>
                    </a:cubicBezTo>
                    <a:close/>
                    <a:moveTo>
                      <a:pt x="0" y="4988"/>
                    </a:moveTo>
                    <a:cubicBezTo>
                      <a:pt x="13" y="5107"/>
                      <a:pt x="439" y="8765"/>
                      <a:pt x="3196" y="9041"/>
                    </a:cubicBezTo>
                    <a:cubicBezTo>
                      <a:pt x="3356" y="9058"/>
                      <a:pt x="3512" y="9064"/>
                      <a:pt x="3665" y="9064"/>
                    </a:cubicBezTo>
                    <a:cubicBezTo>
                      <a:pt x="6235" y="9064"/>
                      <a:pt x="8149" y="6987"/>
                      <a:pt x="8149" y="6987"/>
                    </a:cubicBezTo>
                    <a:lnTo>
                      <a:pt x="9268" y="5206"/>
                    </a:lnTo>
                    <a:lnTo>
                      <a:pt x="8537" y="5206"/>
                    </a:lnTo>
                    <a:cubicBezTo>
                      <a:pt x="8520" y="5256"/>
                      <a:pt x="7524" y="7765"/>
                      <a:pt x="4291" y="8228"/>
                    </a:cubicBezTo>
                    <a:cubicBezTo>
                      <a:pt x="4093" y="8255"/>
                      <a:pt x="3903" y="8269"/>
                      <a:pt x="3720" y="8269"/>
                    </a:cubicBezTo>
                    <a:cubicBezTo>
                      <a:pt x="1720" y="8269"/>
                      <a:pt x="493" y="6674"/>
                      <a:pt x="0" y="4988"/>
                    </a:cubicBezTo>
                    <a:close/>
                  </a:path>
                </a:pathLst>
              </a:custGeom>
              <a:solidFill>
                <a:srgbClr val="177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2576350" y="950025"/>
                <a:ext cx="248100" cy="333375"/>
              </a:xfrm>
              <a:custGeom>
                <a:rect b="b" l="l" r="r" t="t"/>
                <a:pathLst>
                  <a:path extrusionOk="0" h="13335" w="9924">
                    <a:moveTo>
                      <a:pt x="9554" y="0"/>
                    </a:moveTo>
                    <a:cubicBezTo>
                      <a:pt x="9554" y="0"/>
                      <a:pt x="9411" y="1028"/>
                      <a:pt x="8242" y="2102"/>
                    </a:cubicBezTo>
                    <a:cubicBezTo>
                      <a:pt x="7076" y="3176"/>
                      <a:pt x="4036" y="4475"/>
                      <a:pt x="4036" y="4475"/>
                    </a:cubicBezTo>
                    <a:cubicBezTo>
                      <a:pt x="4036" y="4475"/>
                      <a:pt x="4165" y="4468"/>
                      <a:pt x="4376" y="4468"/>
                    </a:cubicBezTo>
                    <a:cubicBezTo>
                      <a:pt x="5240" y="4468"/>
                      <a:pt x="7500" y="4590"/>
                      <a:pt x="7915" y="5835"/>
                    </a:cubicBezTo>
                    <a:cubicBezTo>
                      <a:pt x="8428" y="7378"/>
                      <a:pt x="7776" y="9062"/>
                      <a:pt x="6045" y="9248"/>
                    </a:cubicBezTo>
                    <a:cubicBezTo>
                      <a:pt x="4318" y="9435"/>
                      <a:pt x="0" y="10051"/>
                      <a:pt x="0" y="10051"/>
                    </a:cubicBezTo>
                    <a:lnTo>
                      <a:pt x="0" y="10054"/>
                    </a:lnTo>
                    <a:cubicBezTo>
                      <a:pt x="493" y="11740"/>
                      <a:pt x="1720" y="13335"/>
                      <a:pt x="3720" y="13335"/>
                    </a:cubicBezTo>
                    <a:cubicBezTo>
                      <a:pt x="3903" y="13335"/>
                      <a:pt x="4093" y="13321"/>
                      <a:pt x="4291" y="13294"/>
                    </a:cubicBezTo>
                    <a:cubicBezTo>
                      <a:pt x="7524" y="12831"/>
                      <a:pt x="8520" y="10322"/>
                      <a:pt x="8537" y="10272"/>
                    </a:cubicBezTo>
                    <a:lnTo>
                      <a:pt x="8524" y="10272"/>
                    </a:lnTo>
                    <a:cubicBezTo>
                      <a:pt x="8455" y="10278"/>
                      <a:pt x="8136" y="10319"/>
                      <a:pt x="7231" y="10642"/>
                    </a:cubicBezTo>
                    <a:cubicBezTo>
                      <a:pt x="6640" y="10853"/>
                      <a:pt x="6103" y="10898"/>
                      <a:pt x="5753" y="10898"/>
                    </a:cubicBezTo>
                    <a:cubicBezTo>
                      <a:pt x="5484" y="10898"/>
                      <a:pt x="5325" y="10873"/>
                      <a:pt x="5325" y="10873"/>
                    </a:cubicBezTo>
                    <a:cubicBezTo>
                      <a:pt x="8802" y="10228"/>
                      <a:pt x="9594" y="7066"/>
                      <a:pt x="9462" y="5536"/>
                    </a:cubicBezTo>
                    <a:lnTo>
                      <a:pt x="9462" y="5529"/>
                    </a:lnTo>
                    <a:lnTo>
                      <a:pt x="9254" y="5726"/>
                    </a:lnTo>
                    <a:cubicBezTo>
                      <a:pt x="9254" y="5726"/>
                      <a:pt x="9829" y="4788"/>
                      <a:pt x="8663" y="4611"/>
                    </a:cubicBezTo>
                    <a:cubicBezTo>
                      <a:pt x="8204" y="4543"/>
                      <a:pt x="7810" y="4465"/>
                      <a:pt x="7497" y="4397"/>
                    </a:cubicBezTo>
                    <a:cubicBezTo>
                      <a:pt x="7228" y="4383"/>
                      <a:pt x="6974" y="4380"/>
                      <a:pt x="6766" y="4380"/>
                    </a:cubicBezTo>
                    <a:cubicBezTo>
                      <a:pt x="6456" y="4380"/>
                      <a:pt x="6249" y="4390"/>
                      <a:pt x="6249" y="4390"/>
                    </a:cubicBezTo>
                    <a:lnTo>
                      <a:pt x="6721" y="4203"/>
                    </a:lnTo>
                    <a:cubicBezTo>
                      <a:pt x="6721" y="4203"/>
                      <a:pt x="8738" y="3187"/>
                      <a:pt x="9346" y="1731"/>
                    </a:cubicBezTo>
                    <a:cubicBezTo>
                      <a:pt x="9370" y="1670"/>
                      <a:pt x="9390" y="1612"/>
                      <a:pt x="9414" y="1555"/>
                    </a:cubicBezTo>
                    <a:lnTo>
                      <a:pt x="9414" y="1551"/>
                    </a:lnTo>
                    <a:cubicBezTo>
                      <a:pt x="9924" y="1"/>
                      <a:pt x="9554" y="0"/>
                      <a:pt x="9554" y="0"/>
                    </a:cubicBezTo>
                    <a:close/>
                  </a:path>
                </a:pathLst>
              </a:custGeom>
              <a:solidFill>
                <a:srgbClr val="DC3C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2871550" y="1020675"/>
                <a:ext cx="3900" cy="875"/>
              </a:xfrm>
              <a:custGeom>
                <a:rect b="b" l="l" r="r" t="t"/>
                <a:pathLst>
                  <a:path extrusionOk="0" h="35" w="156">
                    <a:moveTo>
                      <a:pt x="0" y="0"/>
                    </a:moveTo>
                    <a:lnTo>
                      <a:pt x="0" y="0"/>
                    </a:lnTo>
                    <a:lnTo>
                      <a:pt x="156" y="34"/>
                    </a:lnTo>
                    <a:lnTo>
                      <a:pt x="156" y="34"/>
                    </a:lnTo>
                    <a:close/>
                  </a:path>
                </a:pathLst>
              </a:custGeom>
              <a:solidFill>
                <a:srgbClr val="177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2871550" y="1013100"/>
                <a:ext cx="165650" cy="43375"/>
              </a:xfrm>
              <a:custGeom>
                <a:rect b="b" l="l" r="r" t="t"/>
                <a:pathLst>
                  <a:path extrusionOk="0" h="1735" w="6626">
                    <a:moveTo>
                      <a:pt x="3719" y="0"/>
                    </a:moveTo>
                    <a:cubicBezTo>
                      <a:pt x="2114" y="0"/>
                      <a:pt x="0" y="303"/>
                      <a:pt x="0" y="303"/>
                    </a:cubicBezTo>
                    <a:lnTo>
                      <a:pt x="156" y="337"/>
                    </a:lnTo>
                    <a:lnTo>
                      <a:pt x="6626" y="1734"/>
                    </a:lnTo>
                    <a:cubicBezTo>
                      <a:pt x="6531" y="1432"/>
                      <a:pt x="6103" y="300"/>
                      <a:pt x="4848" y="75"/>
                    </a:cubicBezTo>
                    <a:cubicBezTo>
                      <a:pt x="4542" y="21"/>
                      <a:pt x="4148" y="0"/>
                      <a:pt x="3719" y="0"/>
                    </a:cubicBezTo>
                    <a:close/>
                  </a:path>
                </a:pathLst>
              </a:custGeom>
              <a:solidFill>
                <a:srgbClr val="DC3C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2329350" y="1258650"/>
                <a:ext cx="446650" cy="196375"/>
              </a:xfrm>
              <a:custGeom>
                <a:rect b="b" l="l" r="r" t="t"/>
                <a:pathLst>
                  <a:path extrusionOk="0" h="7855" w="17866">
                    <a:moveTo>
                      <a:pt x="102" y="1"/>
                    </a:moveTo>
                    <a:cubicBezTo>
                      <a:pt x="38" y="48"/>
                      <a:pt x="0" y="72"/>
                      <a:pt x="0" y="72"/>
                    </a:cubicBezTo>
                    <a:cubicBezTo>
                      <a:pt x="140" y="317"/>
                      <a:pt x="282" y="558"/>
                      <a:pt x="428" y="800"/>
                    </a:cubicBezTo>
                    <a:cubicBezTo>
                      <a:pt x="310" y="538"/>
                      <a:pt x="201" y="269"/>
                      <a:pt x="102" y="1"/>
                    </a:cubicBezTo>
                    <a:close/>
                    <a:moveTo>
                      <a:pt x="17866" y="5128"/>
                    </a:moveTo>
                    <a:cubicBezTo>
                      <a:pt x="17833" y="5158"/>
                      <a:pt x="17798" y="5189"/>
                      <a:pt x="17764" y="5219"/>
                    </a:cubicBezTo>
                    <a:lnTo>
                      <a:pt x="17767" y="5219"/>
                    </a:lnTo>
                    <a:cubicBezTo>
                      <a:pt x="17802" y="5189"/>
                      <a:pt x="17833" y="5158"/>
                      <a:pt x="17866" y="5128"/>
                    </a:cubicBezTo>
                    <a:close/>
                    <a:moveTo>
                      <a:pt x="17064" y="5790"/>
                    </a:moveTo>
                    <a:cubicBezTo>
                      <a:pt x="16819" y="5974"/>
                      <a:pt x="16564" y="6154"/>
                      <a:pt x="16303" y="6320"/>
                    </a:cubicBezTo>
                    <a:cubicBezTo>
                      <a:pt x="16319" y="6331"/>
                      <a:pt x="16333" y="6338"/>
                      <a:pt x="16350" y="6345"/>
                    </a:cubicBezTo>
                    <a:cubicBezTo>
                      <a:pt x="16612" y="6171"/>
                      <a:pt x="16857" y="5991"/>
                      <a:pt x="17088" y="5804"/>
                    </a:cubicBezTo>
                    <a:cubicBezTo>
                      <a:pt x="17081" y="5801"/>
                      <a:pt x="17074" y="5794"/>
                      <a:pt x="17064" y="5790"/>
                    </a:cubicBezTo>
                    <a:close/>
                    <a:moveTo>
                      <a:pt x="15806" y="6623"/>
                    </a:moveTo>
                    <a:cubicBezTo>
                      <a:pt x="14858" y="7171"/>
                      <a:pt x="13807" y="7602"/>
                      <a:pt x="12695" y="7854"/>
                    </a:cubicBezTo>
                    <a:cubicBezTo>
                      <a:pt x="13896" y="7630"/>
                      <a:pt x="14943" y="7198"/>
                      <a:pt x="15843" y="6664"/>
                    </a:cubicBezTo>
                    <a:cubicBezTo>
                      <a:pt x="15830" y="6651"/>
                      <a:pt x="15820" y="6637"/>
                      <a:pt x="15806" y="6623"/>
                    </a:cubicBezTo>
                    <a:close/>
                  </a:path>
                </a:pathLst>
              </a:custGeom>
              <a:solidFill>
                <a:srgbClr val="E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2331900" y="1229400"/>
                <a:ext cx="501425" cy="229775"/>
              </a:xfrm>
              <a:custGeom>
                <a:rect b="b" l="l" r="r" t="t"/>
                <a:pathLst>
                  <a:path extrusionOk="0" h="9191" w="20057">
                    <a:moveTo>
                      <a:pt x="3509" y="1"/>
                    </a:moveTo>
                    <a:cubicBezTo>
                      <a:pt x="1847" y="1"/>
                      <a:pt x="395" y="906"/>
                      <a:pt x="0" y="1171"/>
                    </a:cubicBezTo>
                    <a:cubicBezTo>
                      <a:pt x="99" y="1439"/>
                      <a:pt x="208" y="1708"/>
                      <a:pt x="326" y="1970"/>
                    </a:cubicBezTo>
                    <a:cubicBezTo>
                      <a:pt x="2516" y="5638"/>
                      <a:pt x="5338" y="9191"/>
                      <a:pt x="10679" y="9191"/>
                    </a:cubicBezTo>
                    <a:cubicBezTo>
                      <a:pt x="10860" y="9191"/>
                      <a:pt x="11043" y="9188"/>
                      <a:pt x="11227" y="9180"/>
                    </a:cubicBezTo>
                    <a:cubicBezTo>
                      <a:pt x="11702" y="9157"/>
                      <a:pt x="12158" y="9106"/>
                      <a:pt x="12593" y="9024"/>
                    </a:cubicBezTo>
                    <a:cubicBezTo>
                      <a:pt x="13705" y="8772"/>
                      <a:pt x="14756" y="8341"/>
                      <a:pt x="15704" y="7793"/>
                    </a:cubicBezTo>
                    <a:cubicBezTo>
                      <a:pt x="15551" y="7600"/>
                      <a:pt x="15459" y="7348"/>
                      <a:pt x="15466" y="7025"/>
                    </a:cubicBezTo>
                    <a:lnTo>
                      <a:pt x="15466" y="7025"/>
                    </a:lnTo>
                    <a:cubicBezTo>
                      <a:pt x="15467" y="7025"/>
                      <a:pt x="15724" y="7263"/>
                      <a:pt x="16201" y="7490"/>
                    </a:cubicBezTo>
                    <a:cubicBezTo>
                      <a:pt x="16462" y="7324"/>
                      <a:pt x="16717" y="7144"/>
                      <a:pt x="16962" y="6960"/>
                    </a:cubicBezTo>
                    <a:cubicBezTo>
                      <a:pt x="16228" y="6454"/>
                      <a:pt x="16051" y="5665"/>
                      <a:pt x="16435" y="5461"/>
                    </a:cubicBezTo>
                    <a:lnTo>
                      <a:pt x="16435" y="5461"/>
                    </a:lnTo>
                    <a:cubicBezTo>
                      <a:pt x="16435" y="5461"/>
                      <a:pt x="16805" y="5965"/>
                      <a:pt x="17662" y="6389"/>
                    </a:cubicBezTo>
                    <a:cubicBezTo>
                      <a:pt x="17696" y="6359"/>
                      <a:pt x="17731" y="6328"/>
                      <a:pt x="17764" y="6297"/>
                    </a:cubicBezTo>
                    <a:cubicBezTo>
                      <a:pt x="19314" y="4815"/>
                      <a:pt x="20056" y="3323"/>
                      <a:pt x="20056" y="3323"/>
                    </a:cubicBezTo>
                    <a:lnTo>
                      <a:pt x="20056" y="3323"/>
                    </a:lnTo>
                    <a:cubicBezTo>
                      <a:pt x="20056" y="3323"/>
                      <a:pt x="16976" y="5968"/>
                      <a:pt x="13684" y="6026"/>
                    </a:cubicBezTo>
                    <a:lnTo>
                      <a:pt x="13552" y="6026"/>
                    </a:lnTo>
                    <a:cubicBezTo>
                      <a:pt x="10363" y="6026"/>
                      <a:pt x="9278" y="4002"/>
                      <a:pt x="6477" y="1242"/>
                    </a:cubicBezTo>
                    <a:cubicBezTo>
                      <a:pt x="5528" y="310"/>
                      <a:pt x="4481" y="1"/>
                      <a:pt x="3509" y="1"/>
                    </a:cubicBezTo>
                    <a:close/>
                  </a:path>
                </a:pathLst>
              </a:custGeom>
              <a:solidFill>
                <a:srgbClr val="177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2733150" y="1365925"/>
                <a:ext cx="40400" cy="37825"/>
              </a:xfrm>
              <a:custGeom>
                <a:rect b="b" l="l" r="r" t="t"/>
                <a:pathLst>
                  <a:path extrusionOk="0" h="1513" w="1616">
                    <a:moveTo>
                      <a:pt x="385" y="0"/>
                    </a:moveTo>
                    <a:cubicBezTo>
                      <a:pt x="1" y="204"/>
                      <a:pt x="178" y="993"/>
                      <a:pt x="912" y="1499"/>
                    </a:cubicBezTo>
                    <a:cubicBezTo>
                      <a:pt x="922" y="1503"/>
                      <a:pt x="929" y="1510"/>
                      <a:pt x="936" y="1513"/>
                    </a:cubicBezTo>
                    <a:cubicBezTo>
                      <a:pt x="1177" y="1323"/>
                      <a:pt x="1405" y="1125"/>
                      <a:pt x="1615" y="928"/>
                    </a:cubicBezTo>
                    <a:lnTo>
                      <a:pt x="1612" y="928"/>
                    </a:lnTo>
                    <a:cubicBezTo>
                      <a:pt x="755" y="504"/>
                      <a:pt x="385" y="0"/>
                      <a:pt x="385" y="0"/>
                    </a:cubicBezTo>
                    <a:close/>
                  </a:path>
                </a:pathLst>
              </a:custGeom>
              <a:solidFill>
                <a:srgbClr val="612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2718375" y="1405025"/>
                <a:ext cx="19750" cy="20225"/>
              </a:xfrm>
              <a:custGeom>
                <a:rect b="b" l="l" r="r" t="t"/>
                <a:pathLst>
                  <a:path extrusionOk="0" h="809" w="79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323"/>
                      <a:pt x="92" y="575"/>
                      <a:pt x="245" y="768"/>
                    </a:cubicBezTo>
                    <a:cubicBezTo>
                      <a:pt x="259" y="782"/>
                      <a:pt x="269" y="796"/>
                      <a:pt x="282" y="809"/>
                    </a:cubicBezTo>
                    <a:cubicBezTo>
                      <a:pt x="456" y="707"/>
                      <a:pt x="626" y="602"/>
                      <a:pt x="789" y="490"/>
                    </a:cubicBezTo>
                    <a:cubicBezTo>
                      <a:pt x="772" y="483"/>
                      <a:pt x="758" y="476"/>
                      <a:pt x="742" y="465"/>
                    </a:cubicBezTo>
                    <a:cubicBezTo>
                      <a:pt x="265" y="238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612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2614075" y="1073425"/>
                <a:ext cx="54100" cy="40750"/>
              </a:xfrm>
              <a:custGeom>
                <a:rect b="b" l="l" r="r" t="t"/>
                <a:pathLst>
                  <a:path extrusionOk="0" h="1630" w="2164">
                    <a:moveTo>
                      <a:pt x="2091" y="1"/>
                    </a:moveTo>
                    <a:lnTo>
                      <a:pt x="1" y="1535"/>
                    </a:lnTo>
                    <a:lnTo>
                      <a:pt x="72" y="1630"/>
                    </a:lnTo>
                    <a:lnTo>
                      <a:pt x="2163" y="96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EFAE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2628525" y="1136600"/>
                <a:ext cx="73375" cy="11500"/>
              </a:xfrm>
              <a:custGeom>
                <a:rect b="b" l="l" r="r" t="t"/>
                <a:pathLst>
                  <a:path extrusionOk="0" h="460" w="2935">
                    <a:moveTo>
                      <a:pt x="2921" y="0"/>
                    </a:moveTo>
                    <a:lnTo>
                      <a:pt x="1" y="340"/>
                    </a:lnTo>
                    <a:lnTo>
                      <a:pt x="15" y="460"/>
                    </a:lnTo>
                    <a:lnTo>
                      <a:pt x="2935" y="123"/>
                    </a:lnTo>
                    <a:lnTo>
                      <a:pt x="2921" y="0"/>
                    </a:lnTo>
                    <a:close/>
                  </a:path>
                </a:pathLst>
              </a:custGeom>
              <a:solidFill>
                <a:srgbClr val="EFAE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2883275" y="948050"/>
                <a:ext cx="187850" cy="54525"/>
              </a:xfrm>
              <a:custGeom>
                <a:rect b="b" l="l" r="r" t="t"/>
                <a:pathLst>
                  <a:path extrusionOk="0" h="2181" w="7514">
                    <a:moveTo>
                      <a:pt x="7187" y="1"/>
                    </a:moveTo>
                    <a:cubicBezTo>
                      <a:pt x="6686" y="1"/>
                      <a:pt x="5620" y="61"/>
                      <a:pt x="4073" y="467"/>
                    </a:cubicBezTo>
                    <a:cubicBezTo>
                      <a:pt x="1870" y="1046"/>
                      <a:pt x="21" y="2065"/>
                      <a:pt x="0" y="2075"/>
                    </a:cubicBezTo>
                    <a:lnTo>
                      <a:pt x="61" y="2181"/>
                    </a:lnTo>
                    <a:cubicBezTo>
                      <a:pt x="78" y="2171"/>
                      <a:pt x="1914" y="1157"/>
                      <a:pt x="4104" y="583"/>
                    </a:cubicBezTo>
                    <a:cubicBezTo>
                      <a:pt x="5642" y="180"/>
                      <a:pt x="6695" y="121"/>
                      <a:pt x="7187" y="121"/>
                    </a:cubicBezTo>
                    <a:cubicBezTo>
                      <a:pt x="7392" y="121"/>
                      <a:pt x="7499" y="131"/>
                      <a:pt x="7503" y="131"/>
                    </a:cubicBezTo>
                    <a:lnTo>
                      <a:pt x="7514" y="12"/>
                    </a:lnTo>
                    <a:cubicBezTo>
                      <a:pt x="7510" y="12"/>
                      <a:pt x="7399" y="1"/>
                      <a:pt x="7187" y="1"/>
                    </a:cubicBezTo>
                    <a:close/>
                  </a:path>
                </a:pathLst>
              </a:custGeom>
              <a:solidFill>
                <a:srgbClr val="EFAE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2407875" y="1254900"/>
                <a:ext cx="194925" cy="125250"/>
              </a:xfrm>
              <a:custGeom>
                <a:rect b="b" l="l" r="r" t="t"/>
                <a:pathLst>
                  <a:path extrusionOk="0" h="5010" w="7797">
                    <a:moveTo>
                      <a:pt x="7678" y="1"/>
                    </a:moveTo>
                    <a:lnTo>
                      <a:pt x="7678" y="3234"/>
                    </a:lnTo>
                    <a:lnTo>
                      <a:pt x="4196" y="2007"/>
                    </a:lnTo>
                    <a:lnTo>
                      <a:pt x="4196" y="4560"/>
                    </a:lnTo>
                    <a:lnTo>
                      <a:pt x="209" y="1987"/>
                    </a:lnTo>
                    <a:lnTo>
                      <a:pt x="0" y="5002"/>
                    </a:lnTo>
                    <a:lnTo>
                      <a:pt x="123" y="5009"/>
                    </a:lnTo>
                    <a:lnTo>
                      <a:pt x="317" y="2197"/>
                    </a:lnTo>
                    <a:lnTo>
                      <a:pt x="4315" y="4781"/>
                    </a:lnTo>
                    <a:lnTo>
                      <a:pt x="4315" y="2177"/>
                    </a:lnTo>
                    <a:lnTo>
                      <a:pt x="7797" y="3404"/>
                    </a:lnTo>
                    <a:lnTo>
                      <a:pt x="7797" y="1"/>
                    </a:lnTo>
                    <a:close/>
                  </a:path>
                </a:pathLst>
              </a:custGeom>
              <a:solidFill>
                <a:srgbClr val="AEC7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4" name="Google Shape;2014;p37"/>
            <p:cNvSpPr/>
            <p:nvPr/>
          </p:nvSpPr>
          <p:spPr>
            <a:xfrm>
              <a:off x="4705125" y="654925"/>
              <a:ext cx="1297525" cy="233550"/>
            </a:xfrm>
            <a:custGeom>
              <a:rect b="b" l="l" r="r" t="t"/>
              <a:pathLst>
                <a:path extrusionOk="0" h="9342" w="51901">
                  <a:moveTo>
                    <a:pt x="42931" y="166"/>
                  </a:moveTo>
                  <a:cubicBezTo>
                    <a:pt x="43831" y="166"/>
                    <a:pt x="44602" y="539"/>
                    <a:pt x="45015" y="1189"/>
                  </a:cubicBezTo>
                  <a:cubicBezTo>
                    <a:pt x="45392" y="1779"/>
                    <a:pt x="45402" y="2496"/>
                    <a:pt x="45045" y="3164"/>
                  </a:cubicBezTo>
                  <a:cubicBezTo>
                    <a:pt x="44775" y="3667"/>
                    <a:pt x="44074" y="4220"/>
                    <a:pt x="43014" y="4690"/>
                  </a:cubicBezTo>
                  <a:cubicBezTo>
                    <a:pt x="41694" y="4280"/>
                    <a:pt x="40704" y="3797"/>
                    <a:pt x="40494" y="2964"/>
                  </a:cubicBezTo>
                  <a:cubicBezTo>
                    <a:pt x="40310" y="2230"/>
                    <a:pt x="40407" y="1553"/>
                    <a:pt x="40770" y="1059"/>
                  </a:cubicBezTo>
                  <a:cubicBezTo>
                    <a:pt x="41161" y="529"/>
                    <a:pt x="41841" y="223"/>
                    <a:pt x="42741" y="169"/>
                  </a:cubicBezTo>
                  <a:cubicBezTo>
                    <a:pt x="42808" y="166"/>
                    <a:pt x="42868" y="166"/>
                    <a:pt x="42931" y="166"/>
                  </a:cubicBezTo>
                  <a:close/>
                  <a:moveTo>
                    <a:pt x="10180" y="4120"/>
                  </a:moveTo>
                  <a:cubicBezTo>
                    <a:pt x="11774" y="4504"/>
                    <a:pt x="11950" y="5224"/>
                    <a:pt x="11943" y="5551"/>
                  </a:cubicBezTo>
                  <a:cubicBezTo>
                    <a:pt x="11930" y="6171"/>
                    <a:pt x="11273" y="6791"/>
                    <a:pt x="10560" y="6848"/>
                  </a:cubicBezTo>
                  <a:cubicBezTo>
                    <a:pt x="10540" y="6849"/>
                    <a:pt x="10521" y="6850"/>
                    <a:pt x="10501" y="6850"/>
                  </a:cubicBezTo>
                  <a:cubicBezTo>
                    <a:pt x="10193" y="6850"/>
                    <a:pt x="9876" y="6656"/>
                    <a:pt x="9663" y="6328"/>
                  </a:cubicBezTo>
                  <a:cubicBezTo>
                    <a:pt x="9423" y="5957"/>
                    <a:pt x="9283" y="5347"/>
                    <a:pt x="9610" y="4750"/>
                  </a:cubicBezTo>
                  <a:cubicBezTo>
                    <a:pt x="9710" y="4567"/>
                    <a:pt x="9886" y="4337"/>
                    <a:pt x="10180" y="4120"/>
                  </a:cubicBezTo>
                  <a:close/>
                  <a:moveTo>
                    <a:pt x="42933" y="0"/>
                  </a:moveTo>
                  <a:cubicBezTo>
                    <a:pt x="42867" y="0"/>
                    <a:pt x="42801" y="2"/>
                    <a:pt x="42734" y="6"/>
                  </a:cubicBezTo>
                  <a:cubicBezTo>
                    <a:pt x="41781" y="59"/>
                    <a:pt x="41058" y="392"/>
                    <a:pt x="40638" y="963"/>
                  </a:cubicBezTo>
                  <a:cubicBezTo>
                    <a:pt x="40247" y="1496"/>
                    <a:pt x="40141" y="2219"/>
                    <a:pt x="40338" y="3004"/>
                  </a:cubicBezTo>
                  <a:cubicBezTo>
                    <a:pt x="40554" y="3870"/>
                    <a:pt x="41507" y="4374"/>
                    <a:pt x="42785" y="4790"/>
                  </a:cubicBezTo>
                  <a:cubicBezTo>
                    <a:pt x="41368" y="5376"/>
                    <a:pt x="39378" y="5808"/>
                    <a:pt x="36968" y="5808"/>
                  </a:cubicBezTo>
                  <a:cubicBezTo>
                    <a:pt x="35589" y="5808"/>
                    <a:pt x="34071" y="5667"/>
                    <a:pt x="32445" y="5331"/>
                  </a:cubicBezTo>
                  <a:cubicBezTo>
                    <a:pt x="25210" y="3837"/>
                    <a:pt x="19648" y="3176"/>
                    <a:pt x="13854" y="3120"/>
                  </a:cubicBezTo>
                  <a:cubicBezTo>
                    <a:pt x="13823" y="3119"/>
                    <a:pt x="13792" y="3119"/>
                    <a:pt x="13761" y="3119"/>
                  </a:cubicBezTo>
                  <a:cubicBezTo>
                    <a:pt x="11862" y="3119"/>
                    <a:pt x="10773" y="3507"/>
                    <a:pt x="10146" y="3944"/>
                  </a:cubicBezTo>
                  <a:cubicBezTo>
                    <a:pt x="9906" y="3887"/>
                    <a:pt x="9636" y="3840"/>
                    <a:pt x="9333" y="3800"/>
                  </a:cubicBezTo>
                  <a:cubicBezTo>
                    <a:pt x="8940" y="3751"/>
                    <a:pt x="8537" y="3729"/>
                    <a:pt x="8128" y="3729"/>
                  </a:cubicBezTo>
                  <a:cubicBezTo>
                    <a:pt x="4314" y="3729"/>
                    <a:pt x="46" y="5656"/>
                    <a:pt x="0" y="5677"/>
                  </a:cubicBezTo>
                  <a:lnTo>
                    <a:pt x="67" y="5827"/>
                  </a:lnTo>
                  <a:cubicBezTo>
                    <a:pt x="112" y="5807"/>
                    <a:pt x="4352" y="3894"/>
                    <a:pt x="8126" y="3894"/>
                  </a:cubicBezTo>
                  <a:cubicBezTo>
                    <a:pt x="8529" y="3894"/>
                    <a:pt x="8926" y="3916"/>
                    <a:pt x="9313" y="3964"/>
                  </a:cubicBezTo>
                  <a:cubicBezTo>
                    <a:pt x="9553" y="3993"/>
                    <a:pt x="9776" y="4030"/>
                    <a:pt x="9976" y="4073"/>
                  </a:cubicBezTo>
                  <a:cubicBezTo>
                    <a:pt x="9719" y="4284"/>
                    <a:pt x="9563" y="4497"/>
                    <a:pt x="9466" y="4674"/>
                  </a:cubicBezTo>
                  <a:cubicBezTo>
                    <a:pt x="9103" y="5334"/>
                    <a:pt x="9259" y="6008"/>
                    <a:pt x="9526" y="6417"/>
                  </a:cubicBezTo>
                  <a:cubicBezTo>
                    <a:pt x="9769" y="6791"/>
                    <a:pt x="10138" y="7014"/>
                    <a:pt x="10498" y="7014"/>
                  </a:cubicBezTo>
                  <a:cubicBezTo>
                    <a:pt x="10523" y="7014"/>
                    <a:pt x="10548" y="7013"/>
                    <a:pt x="10573" y="7011"/>
                  </a:cubicBezTo>
                  <a:cubicBezTo>
                    <a:pt x="11377" y="6945"/>
                    <a:pt x="12094" y="6264"/>
                    <a:pt x="12106" y="5554"/>
                  </a:cubicBezTo>
                  <a:cubicBezTo>
                    <a:pt x="12117" y="5197"/>
                    <a:pt x="11937" y="4420"/>
                    <a:pt x="10360" y="3997"/>
                  </a:cubicBezTo>
                  <a:cubicBezTo>
                    <a:pt x="10968" y="3615"/>
                    <a:pt x="11996" y="3286"/>
                    <a:pt x="13700" y="3286"/>
                  </a:cubicBezTo>
                  <a:cubicBezTo>
                    <a:pt x="13750" y="3286"/>
                    <a:pt x="13800" y="3286"/>
                    <a:pt x="13851" y="3287"/>
                  </a:cubicBezTo>
                  <a:cubicBezTo>
                    <a:pt x="19636" y="3340"/>
                    <a:pt x="25187" y="4000"/>
                    <a:pt x="32412" y="5494"/>
                  </a:cubicBezTo>
                  <a:cubicBezTo>
                    <a:pt x="34033" y="5829"/>
                    <a:pt x="35549" y="5970"/>
                    <a:pt x="36930" y="5970"/>
                  </a:cubicBezTo>
                  <a:cubicBezTo>
                    <a:pt x="39467" y="5970"/>
                    <a:pt x="41551" y="5493"/>
                    <a:pt x="43008" y="4860"/>
                  </a:cubicBezTo>
                  <a:cubicBezTo>
                    <a:pt x="43522" y="5020"/>
                    <a:pt x="44082" y="5171"/>
                    <a:pt x="44662" y="5324"/>
                  </a:cubicBezTo>
                  <a:cubicBezTo>
                    <a:pt x="47369" y="6040"/>
                    <a:pt x="50440" y="6854"/>
                    <a:pt x="51756" y="9341"/>
                  </a:cubicBezTo>
                  <a:lnTo>
                    <a:pt x="51900" y="9265"/>
                  </a:lnTo>
                  <a:cubicBezTo>
                    <a:pt x="50550" y="6714"/>
                    <a:pt x="47309" y="5854"/>
                    <a:pt x="44705" y="5164"/>
                  </a:cubicBezTo>
                  <a:cubicBezTo>
                    <a:pt x="44191" y="5027"/>
                    <a:pt x="43694" y="4897"/>
                    <a:pt x="43234" y="4760"/>
                  </a:cubicBezTo>
                  <a:cubicBezTo>
                    <a:pt x="44248" y="4284"/>
                    <a:pt x="44922" y="3737"/>
                    <a:pt x="45188" y="3240"/>
                  </a:cubicBezTo>
                  <a:cubicBezTo>
                    <a:pt x="45575" y="2519"/>
                    <a:pt x="45562" y="1739"/>
                    <a:pt x="45155" y="1103"/>
                  </a:cubicBezTo>
                  <a:cubicBezTo>
                    <a:pt x="44709" y="404"/>
                    <a:pt x="43886" y="0"/>
                    <a:pt x="4293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FD9"/>
        </a:solidFill>
      </p:bgPr>
    </p:bg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8"/>
          <p:cNvSpPr txBox="1"/>
          <p:nvPr>
            <p:ph type="title"/>
          </p:nvPr>
        </p:nvSpPr>
        <p:spPr>
          <a:xfrm>
            <a:off x="1471750" y="852750"/>
            <a:ext cx="6188700" cy="3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 b="1"/>
          </a:p>
        </p:txBody>
      </p:sp>
      <p:grpSp>
        <p:nvGrpSpPr>
          <p:cNvPr id="2020" name="Google Shape;2020;p38"/>
          <p:cNvGrpSpPr/>
          <p:nvPr/>
        </p:nvGrpSpPr>
        <p:grpSpPr>
          <a:xfrm rot="274217">
            <a:off x="4762774" y="1096253"/>
            <a:ext cx="727960" cy="371285"/>
            <a:chOff x="913300" y="1088480"/>
            <a:chExt cx="5800523" cy="2958466"/>
          </a:xfrm>
        </p:grpSpPr>
        <p:sp>
          <p:nvSpPr>
            <p:cNvPr id="2021" name="Google Shape;2021;p38"/>
            <p:cNvSpPr/>
            <p:nvPr/>
          </p:nvSpPr>
          <p:spPr>
            <a:xfrm>
              <a:off x="928881" y="1463925"/>
              <a:ext cx="3032966" cy="2261308"/>
            </a:xfrm>
            <a:custGeom>
              <a:rect b="b" l="l" r="r" t="t"/>
              <a:pathLst>
                <a:path extrusionOk="0" h="28736" w="38542">
                  <a:moveTo>
                    <a:pt x="24450" y="1"/>
                  </a:moveTo>
                  <a:cubicBezTo>
                    <a:pt x="16452" y="1"/>
                    <a:pt x="15726" y="4818"/>
                    <a:pt x="13547" y="12090"/>
                  </a:cubicBezTo>
                  <a:cubicBezTo>
                    <a:pt x="11515" y="18856"/>
                    <a:pt x="7831" y="19091"/>
                    <a:pt x="7330" y="19091"/>
                  </a:cubicBezTo>
                  <a:cubicBezTo>
                    <a:pt x="7292" y="19091"/>
                    <a:pt x="7273" y="19090"/>
                    <a:pt x="7273" y="19090"/>
                  </a:cubicBezTo>
                  <a:cubicBezTo>
                    <a:pt x="7446" y="18232"/>
                    <a:pt x="8506" y="6960"/>
                    <a:pt x="6419" y="6960"/>
                  </a:cubicBezTo>
                  <a:cubicBezTo>
                    <a:pt x="6291" y="6960"/>
                    <a:pt x="6152" y="7002"/>
                    <a:pt x="6000" y="7091"/>
                  </a:cubicBezTo>
                  <a:cubicBezTo>
                    <a:pt x="3365" y="8638"/>
                    <a:pt x="6185" y="19726"/>
                    <a:pt x="6185" y="19726"/>
                  </a:cubicBezTo>
                  <a:cubicBezTo>
                    <a:pt x="6185" y="19726"/>
                    <a:pt x="3363" y="11896"/>
                    <a:pt x="1819" y="11896"/>
                  </a:cubicBezTo>
                  <a:cubicBezTo>
                    <a:pt x="1610" y="11896"/>
                    <a:pt x="1425" y="12039"/>
                    <a:pt x="1273" y="12364"/>
                  </a:cubicBezTo>
                  <a:cubicBezTo>
                    <a:pt x="1" y="15089"/>
                    <a:pt x="5364" y="22632"/>
                    <a:pt x="11999" y="26633"/>
                  </a:cubicBezTo>
                  <a:cubicBezTo>
                    <a:pt x="14276" y="28006"/>
                    <a:pt x="16681" y="28736"/>
                    <a:pt x="19105" y="28736"/>
                  </a:cubicBezTo>
                  <a:cubicBezTo>
                    <a:pt x="23745" y="28736"/>
                    <a:pt x="28451" y="26059"/>
                    <a:pt x="32452" y="20088"/>
                  </a:cubicBezTo>
                  <a:cubicBezTo>
                    <a:pt x="38541" y="10998"/>
                    <a:pt x="32452" y="1"/>
                    <a:pt x="24450" y="1"/>
                  </a:cubicBezTo>
                  <a:close/>
                </a:path>
              </a:pathLst>
            </a:custGeom>
            <a:solidFill>
              <a:srgbClr val="208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3415821" y="1396643"/>
              <a:ext cx="3298003" cy="2156175"/>
            </a:xfrm>
            <a:custGeom>
              <a:rect b="b" l="l" r="r" t="t"/>
              <a:pathLst>
                <a:path extrusionOk="0" h="27400" w="41910">
                  <a:moveTo>
                    <a:pt x="11233" y="0"/>
                  </a:moveTo>
                  <a:cubicBezTo>
                    <a:pt x="8302" y="0"/>
                    <a:pt x="5596" y="1033"/>
                    <a:pt x="4015" y="2538"/>
                  </a:cubicBezTo>
                  <a:cubicBezTo>
                    <a:pt x="0" y="6355"/>
                    <a:pt x="98" y="12232"/>
                    <a:pt x="2253" y="17912"/>
                  </a:cubicBezTo>
                  <a:cubicBezTo>
                    <a:pt x="4240" y="23157"/>
                    <a:pt x="11156" y="27400"/>
                    <a:pt x="19375" y="27400"/>
                  </a:cubicBezTo>
                  <a:cubicBezTo>
                    <a:pt x="20056" y="27400"/>
                    <a:pt x="20747" y="27370"/>
                    <a:pt x="21444" y="27310"/>
                  </a:cubicBezTo>
                  <a:cubicBezTo>
                    <a:pt x="30550" y="26529"/>
                    <a:pt x="41910" y="13504"/>
                    <a:pt x="38972" y="13209"/>
                  </a:cubicBezTo>
                  <a:cubicBezTo>
                    <a:pt x="38922" y="13204"/>
                    <a:pt x="38870" y="13201"/>
                    <a:pt x="38817" y="13201"/>
                  </a:cubicBezTo>
                  <a:cubicBezTo>
                    <a:pt x="35821" y="13201"/>
                    <a:pt x="29768" y="21241"/>
                    <a:pt x="29768" y="21241"/>
                  </a:cubicBezTo>
                  <a:cubicBezTo>
                    <a:pt x="29768" y="21241"/>
                    <a:pt x="33978" y="12722"/>
                    <a:pt x="33195" y="11349"/>
                  </a:cubicBezTo>
                  <a:cubicBezTo>
                    <a:pt x="33153" y="11274"/>
                    <a:pt x="33101" y="11239"/>
                    <a:pt x="33040" y="11239"/>
                  </a:cubicBezTo>
                  <a:cubicBezTo>
                    <a:pt x="31997" y="11239"/>
                    <a:pt x="28496" y="21829"/>
                    <a:pt x="28496" y="21829"/>
                  </a:cubicBezTo>
                  <a:cubicBezTo>
                    <a:pt x="28496" y="21829"/>
                    <a:pt x="26929" y="20849"/>
                    <a:pt x="23108" y="9392"/>
                  </a:cubicBezTo>
                  <a:cubicBezTo>
                    <a:pt x="20795" y="2448"/>
                    <a:pt x="15746" y="0"/>
                    <a:pt x="11233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3593037" y="2803598"/>
              <a:ext cx="1913172" cy="761429"/>
            </a:xfrm>
            <a:custGeom>
              <a:rect b="b" l="l" r="r" t="t"/>
              <a:pathLst>
                <a:path extrusionOk="0" h="9676" w="24312">
                  <a:moveTo>
                    <a:pt x="24311" y="7923"/>
                  </a:moveTo>
                  <a:cubicBezTo>
                    <a:pt x="24311" y="7923"/>
                    <a:pt x="24221" y="7971"/>
                    <a:pt x="24051" y="8052"/>
                  </a:cubicBezTo>
                  <a:lnTo>
                    <a:pt x="24051" y="8052"/>
                  </a:lnTo>
                  <a:cubicBezTo>
                    <a:pt x="24224" y="7974"/>
                    <a:pt x="24311" y="7923"/>
                    <a:pt x="24311" y="7923"/>
                  </a:cubicBezTo>
                  <a:close/>
                  <a:moveTo>
                    <a:pt x="697" y="0"/>
                  </a:moveTo>
                  <a:cubicBezTo>
                    <a:pt x="253" y="0"/>
                    <a:pt x="1" y="33"/>
                    <a:pt x="1" y="33"/>
                  </a:cubicBezTo>
                  <a:cubicBezTo>
                    <a:pt x="2285" y="5719"/>
                    <a:pt x="7016" y="7402"/>
                    <a:pt x="12921" y="9129"/>
                  </a:cubicBezTo>
                  <a:cubicBezTo>
                    <a:pt x="14266" y="9523"/>
                    <a:pt x="15588" y="9675"/>
                    <a:pt x="16829" y="9675"/>
                  </a:cubicBezTo>
                  <a:cubicBezTo>
                    <a:pt x="20340" y="9675"/>
                    <a:pt x="23197" y="8457"/>
                    <a:pt x="24051" y="8052"/>
                  </a:cubicBezTo>
                  <a:lnTo>
                    <a:pt x="24051" y="8052"/>
                  </a:lnTo>
                  <a:cubicBezTo>
                    <a:pt x="23514" y="8296"/>
                    <a:pt x="22152" y="8811"/>
                    <a:pt x="20005" y="8935"/>
                  </a:cubicBezTo>
                  <a:cubicBezTo>
                    <a:pt x="19842" y="8944"/>
                    <a:pt x="19678" y="8949"/>
                    <a:pt x="19513" y="8949"/>
                  </a:cubicBezTo>
                  <a:cubicBezTo>
                    <a:pt x="16787" y="8949"/>
                    <a:pt x="13641" y="7645"/>
                    <a:pt x="9365" y="3648"/>
                  </a:cubicBezTo>
                  <a:cubicBezTo>
                    <a:pt x="5866" y="374"/>
                    <a:pt x="2193" y="0"/>
                    <a:pt x="697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1759881" y="2813907"/>
              <a:ext cx="1852894" cy="908977"/>
            </a:xfrm>
            <a:custGeom>
              <a:rect b="b" l="l" r="r" t="t"/>
              <a:pathLst>
                <a:path extrusionOk="0" h="11551" w="23546">
                  <a:moveTo>
                    <a:pt x="22017" y="0"/>
                  </a:moveTo>
                  <a:cubicBezTo>
                    <a:pt x="18776" y="0"/>
                    <a:pt x="12749" y="2852"/>
                    <a:pt x="10060" y="5852"/>
                  </a:cubicBezTo>
                  <a:cubicBezTo>
                    <a:pt x="8014" y="8140"/>
                    <a:pt x="4486" y="8555"/>
                    <a:pt x="2198" y="8555"/>
                  </a:cubicBezTo>
                  <a:cubicBezTo>
                    <a:pt x="899" y="8555"/>
                    <a:pt x="0" y="8421"/>
                    <a:pt x="0" y="8421"/>
                  </a:cubicBezTo>
                  <a:lnTo>
                    <a:pt x="0" y="8421"/>
                  </a:lnTo>
                  <a:cubicBezTo>
                    <a:pt x="0" y="8421"/>
                    <a:pt x="911" y="9600"/>
                    <a:pt x="4926" y="10938"/>
                  </a:cubicBezTo>
                  <a:cubicBezTo>
                    <a:pt x="6184" y="11357"/>
                    <a:pt x="7385" y="11551"/>
                    <a:pt x="8560" y="11551"/>
                  </a:cubicBezTo>
                  <a:cubicBezTo>
                    <a:pt x="11132" y="11551"/>
                    <a:pt x="13586" y="10625"/>
                    <a:pt x="16267" y="9120"/>
                  </a:cubicBezTo>
                  <a:cubicBezTo>
                    <a:pt x="20175" y="6923"/>
                    <a:pt x="23331" y="343"/>
                    <a:pt x="23331" y="343"/>
                  </a:cubicBezTo>
                  <a:lnTo>
                    <a:pt x="23546" y="343"/>
                  </a:lnTo>
                  <a:cubicBezTo>
                    <a:pt x="23172" y="108"/>
                    <a:pt x="22647" y="0"/>
                    <a:pt x="22017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3735315" y="1899728"/>
              <a:ext cx="259134" cy="177766"/>
            </a:xfrm>
            <a:custGeom>
              <a:rect b="b" l="l" r="r" t="t"/>
              <a:pathLst>
                <a:path extrusionOk="0" h="2259" w="3293">
                  <a:moveTo>
                    <a:pt x="1695" y="1"/>
                  </a:moveTo>
                  <a:cubicBezTo>
                    <a:pt x="1595" y="1"/>
                    <a:pt x="1490" y="14"/>
                    <a:pt x="1380" y="41"/>
                  </a:cubicBezTo>
                  <a:cubicBezTo>
                    <a:pt x="105" y="358"/>
                    <a:pt x="0" y="1668"/>
                    <a:pt x="0" y="1810"/>
                  </a:cubicBezTo>
                  <a:cubicBezTo>
                    <a:pt x="0" y="1893"/>
                    <a:pt x="569" y="2259"/>
                    <a:pt x="1356" y="2259"/>
                  </a:cubicBezTo>
                  <a:cubicBezTo>
                    <a:pt x="1930" y="2259"/>
                    <a:pt x="2621" y="2064"/>
                    <a:pt x="3292" y="1422"/>
                  </a:cubicBezTo>
                  <a:cubicBezTo>
                    <a:pt x="3292" y="1422"/>
                    <a:pt x="2760" y="1"/>
                    <a:pt x="1695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2963728" y="1950249"/>
              <a:ext cx="259056" cy="231199"/>
            </a:xfrm>
            <a:custGeom>
              <a:rect b="b" l="l" r="r" t="t"/>
              <a:pathLst>
                <a:path extrusionOk="0" h="2938" w="3292">
                  <a:moveTo>
                    <a:pt x="2193" y="0"/>
                  </a:moveTo>
                  <a:cubicBezTo>
                    <a:pt x="1095" y="0"/>
                    <a:pt x="0" y="991"/>
                    <a:pt x="351" y="1947"/>
                  </a:cubicBezTo>
                  <a:cubicBezTo>
                    <a:pt x="599" y="2616"/>
                    <a:pt x="1505" y="2937"/>
                    <a:pt x="2245" y="2937"/>
                  </a:cubicBezTo>
                  <a:cubicBezTo>
                    <a:pt x="2563" y="2937"/>
                    <a:pt x="2850" y="2878"/>
                    <a:pt x="3042" y="2761"/>
                  </a:cubicBezTo>
                  <a:cubicBezTo>
                    <a:pt x="3042" y="2761"/>
                    <a:pt x="3292" y="0"/>
                    <a:pt x="2193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5760483" y="2279423"/>
              <a:ext cx="283765" cy="629933"/>
            </a:xfrm>
            <a:custGeom>
              <a:rect b="b" l="l" r="r" t="t"/>
              <a:pathLst>
                <a:path extrusionOk="0" h="8005" w="3606">
                  <a:moveTo>
                    <a:pt x="3258" y="0"/>
                  </a:moveTo>
                  <a:cubicBezTo>
                    <a:pt x="2685" y="0"/>
                    <a:pt x="1274" y="2543"/>
                    <a:pt x="1" y="6916"/>
                  </a:cubicBezTo>
                  <a:lnTo>
                    <a:pt x="912" y="5919"/>
                  </a:lnTo>
                  <a:lnTo>
                    <a:pt x="606" y="8004"/>
                  </a:lnTo>
                  <a:lnTo>
                    <a:pt x="1475" y="6787"/>
                  </a:lnTo>
                  <a:cubicBezTo>
                    <a:pt x="1475" y="6787"/>
                    <a:pt x="3606" y="2269"/>
                    <a:pt x="3519" y="534"/>
                  </a:cubicBezTo>
                  <a:cubicBezTo>
                    <a:pt x="3501" y="174"/>
                    <a:pt x="3408" y="0"/>
                    <a:pt x="3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5876791" y="2378104"/>
              <a:ext cx="677936" cy="723814"/>
            </a:xfrm>
            <a:custGeom>
              <a:rect b="b" l="l" r="r" t="t"/>
              <a:pathLst>
                <a:path extrusionOk="0" h="9198" w="8615">
                  <a:moveTo>
                    <a:pt x="7951" y="1"/>
                  </a:moveTo>
                  <a:cubicBezTo>
                    <a:pt x="6220" y="1"/>
                    <a:pt x="814" y="5206"/>
                    <a:pt x="546" y="6337"/>
                  </a:cubicBezTo>
                  <a:lnTo>
                    <a:pt x="0" y="7970"/>
                  </a:lnTo>
                  <a:lnTo>
                    <a:pt x="0" y="7970"/>
                  </a:lnTo>
                  <a:lnTo>
                    <a:pt x="2729" y="6267"/>
                  </a:lnTo>
                  <a:lnTo>
                    <a:pt x="1227" y="9197"/>
                  </a:lnTo>
                  <a:cubicBezTo>
                    <a:pt x="1227" y="9197"/>
                    <a:pt x="7296" y="5655"/>
                    <a:pt x="8384" y="1293"/>
                  </a:cubicBezTo>
                  <a:cubicBezTo>
                    <a:pt x="8614" y="372"/>
                    <a:pt x="8414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1265845" y="1980310"/>
              <a:ext cx="271725" cy="928729"/>
            </a:xfrm>
            <a:custGeom>
              <a:rect b="b" l="l" r="r" t="t"/>
              <a:pathLst>
                <a:path extrusionOk="0" h="11802" w="3453">
                  <a:moveTo>
                    <a:pt x="2123" y="0"/>
                  </a:moveTo>
                  <a:cubicBezTo>
                    <a:pt x="1463" y="0"/>
                    <a:pt x="670" y="738"/>
                    <a:pt x="394" y="2270"/>
                  </a:cubicBezTo>
                  <a:cubicBezTo>
                    <a:pt x="1" y="4457"/>
                    <a:pt x="1531" y="11801"/>
                    <a:pt x="1531" y="11801"/>
                  </a:cubicBezTo>
                  <a:lnTo>
                    <a:pt x="1969" y="7297"/>
                  </a:lnTo>
                  <a:lnTo>
                    <a:pt x="2928" y="10839"/>
                  </a:lnTo>
                  <a:lnTo>
                    <a:pt x="3366" y="8872"/>
                  </a:lnTo>
                  <a:cubicBezTo>
                    <a:pt x="3411" y="7693"/>
                    <a:pt x="3453" y="1266"/>
                    <a:pt x="2841" y="393"/>
                  </a:cubicBezTo>
                  <a:cubicBezTo>
                    <a:pt x="2659" y="133"/>
                    <a:pt x="2403" y="0"/>
                    <a:pt x="2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956030" y="2354653"/>
              <a:ext cx="392597" cy="678015"/>
            </a:xfrm>
            <a:custGeom>
              <a:rect b="b" l="l" r="r" t="t"/>
              <a:pathLst>
                <a:path extrusionOk="0" h="8616" w="4989">
                  <a:moveTo>
                    <a:pt x="914" y="0"/>
                  </a:moveTo>
                  <a:cubicBezTo>
                    <a:pt x="346" y="0"/>
                    <a:pt x="0" y="607"/>
                    <a:pt x="49" y="1713"/>
                  </a:cubicBezTo>
                  <a:cubicBezTo>
                    <a:pt x="177" y="4726"/>
                    <a:pt x="4070" y="8616"/>
                    <a:pt x="4070" y="8616"/>
                  </a:cubicBezTo>
                  <a:lnTo>
                    <a:pt x="3413" y="6168"/>
                  </a:lnTo>
                  <a:lnTo>
                    <a:pt x="4595" y="7524"/>
                  </a:lnTo>
                  <a:lnTo>
                    <a:pt x="4244" y="5119"/>
                  </a:lnTo>
                  <a:lnTo>
                    <a:pt x="4988" y="5995"/>
                  </a:lnTo>
                  <a:cubicBezTo>
                    <a:pt x="3548" y="1813"/>
                    <a:pt x="1897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2693662" y="1216208"/>
              <a:ext cx="295962" cy="277470"/>
            </a:xfrm>
            <a:custGeom>
              <a:rect b="b" l="l" r="r" t="t"/>
              <a:pathLst>
                <a:path extrusionOk="0" h="3526" w="3761">
                  <a:moveTo>
                    <a:pt x="0" y="3310"/>
                  </a:moveTo>
                  <a:cubicBezTo>
                    <a:pt x="0" y="3313"/>
                    <a:pt x="0" y="3314"/>
                    <a:pt x="0" y="3314"/>
                  </a:cubicBezTo>
                  <a:cubicBezTo>
                    <a:pt x="1" y="3314"/>
                    <a:pt x="1" y="3313"/>
                    <a:pt x="1" y="3311"/>
                  </a:cubicBezTo>
                  <a:lnTo>
                    <a:pt x="1" y="3311"/>
                  </a:lnTo>
                  <a:lnTo>
                    <a:pt x="0" y="3310"/>
                  </a:lnTo>
                  <a:close/>
                  <a:moveTo>
                    <a:pt x="2304" y="0"/>
                  </a:moveTo>
                  <a:cubicBezTo>
                    <a:pt x="2229" y="0"/>
                    <a:pt x="2136" y="15"/>
                    <a:pt x="2023" y="46"/>
                  </a:cubicBezTo>
                  <a:cubicBezTo>
                    <a:pt x="292" y="523"/>
                    <a:pt x="20" y="3205"/>
                    <a:pt x="1" y="3311"/>
                  </a:cubicBezTo>
                  <a:lnTo>
                    <a:pt x="1" y="3311"/>
                  </a:lnTo>
                  <a:lnTo>
                    <a:pt x="344" y="3526"/>
                  </a:lnTo>
                  <a:cubicBezTo>
                    <a:pt x="344" y="3526"/>
                    <a:pt x="1369" y="3373"/>
                    <a:pt x="1463" y="3310"/>
                  </a:cubicBezTo>
                  <a:cubicBezTo>
                    <a:pt x="1557" y="3248"/>
                    <a:pt x="3761" y="2003"/>
                    <a:pt x="3608" y="1819"/>
                  </a:cubicBezTo>
                  <a:cubicBezTo>
                    <a:pt x="3599" y="1809"/>
                    <a:pt x="3582" y="1804"/>
                    <a:pt x="3558" y="1804"/>
                  </a:cubicBezTo>
                  <a:cubicBezTo>
                    <a:pt x="3133" y="1804"/>
                    <a:pt x="469" y="3248"/>
                    <a:pt x="469" y="3248"/>
                  </a:cubicBezTo>
                  <a:cubicBezTo>
                    <a:pt x="469" y="3248"/>
                    <a:pt x="3415" y="0"/>
                    <a:pt x="2304" y="0"/>
                  </a:cubicBezTo>
                  <a:close/>
                </a:path>
              </a:pathLst>
            </a:custGeom>
            <a:solidFill>
              <a:srgbClr val="269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3911823" y="1088480"/>
              <a:ext cx="495291" cy="318311"/>
            </a:xfrm>
            <a:custGeom>
              <a:rect b="b" l="l" r="r" t="t"/>
              <a:pathLst>
                <a:path extrusionOk="0" h="4045" w="6294">
                  <a:moveTo>
                    <a:pt x="2667" y="0"/>
                  </a:moveTo>
                  <a:cubicBezTo>
                    <a:pt x="2635" y="0"/>
                    <a:pt x="2602" y="1"/>
                    <a:pt x="2568" y="2"/>
                  </a:cubicBezTo>
                  <a:cubicBezTo>
                    <a:pt x="1" y="106"/>
                    <a:pt x="526" y="3487"/>
                    <a:pt x="1963" y="3487"/>
                  </a:cubicBezTo>
                  <a:cubicBezTo>
                    <a:pt x="2024" y="3487"/>
                    <a:pt x="2087" y="3480"/>
                    <a:pt x="2151" y="3468"/>
                  </a:cubicBezTo>
                  <a:cubicBezTo>
                    <a:pt x="3725" y="3152"/>
                    <a:pt x="3778" y="2314"/>
                    <a:pt x="3778" y="2314"/>
                  </a:cubicBezTo>
                  <a:lnTo>
                    <a:pt x="3778" y="2314"/>
                  </a:lnTo>
                  <a:cubicBezTo>
                    <a:pt x="3778" y="2314"/>
                    <a:pt x="3017" y="3073"/>
                    <a:pt x="2388" y="3073"/>
                  </a:cubicBezTo>
                  <a:cubicBezTo>
                    <a:pt x="2224" y="3073"/>
                    <a:pt x="2069" y="3021"/>
                    <a:pt x="1939" y="2891"/>
                  </a:cubicBezTo>
                  <a:cubicBezTo>
                    <a:pt x="1411" y="2364"/>
                    <a:pt x="2174" y="1171"/>
                    <a:pt x="3179" y="1171"/>
                  </a:cubicBezTo>
                  <a:cubicBezTo>
                    <a:pt x="3372" y="1171"/>
                    <a:pt x="3574" y="1215"/>
                    <a:pt x="3778" y="1316"/>
                  </a:cubicBezTo>
                  <a:cubicBezTo>
                    <a:pt x="5036" y="1945"/>
                    <a:pt x="4091" y="3993"/>
                    <a:pt x="4091" y="3993"/>
                  </a:cubicBezTo>
                  <a:lnTo>
                    <a:pt x="6294" y="4045"/>
                  </a:lnTo>
                  <a:cubicBezTo>
                    <a:pt x="6294" y="4045"/>
                    <a:pt x="5270" y="0"/>
                    <a:pt x="2667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2457338" y="3563223"/>
              <a:ext cx="411483" cy="482936"/>
            </a:xfrm>
            <a:custGeom>
              <a:rect b="b" l="l" r="r" t="t"/>
              <a:pathLst>
                <a:path extrusionOk="0" h="6137" w="5229">
                  <a:moveTo>
                    <a:pt x="914" y="1"/>
                  </a:moveTo>
                  <a:cubicBezTo>
                    <a:pt x="913" y="1"/>
                    <a:pt x="912" y="1"/>
                    <a:pt x="912" y="1"/>
                  </a:cubicBezTo>
                  <a:cubicBezTo>
                    <a:pt x="676" y="25"/>
                    <a:pt x="1" y="206"/>
                    <a:pt x="1" y="206"/>
                  </a:cubicBezTo>
                  <a:lnTo>
                    <a:pt x="1099" y="5298"/>
                  </a:lnTo>
                  <a:cubicBezTo>
                    <a:pt x="1099" y="5298"/>
                    <a:pt x="3300" y="6136"/>
                    <a:pt x="4071" y="6136"/>
                  </a:cubicBezTo>
                  <a:cubicBezTo>
                    <a:pt x="4212" y="6136"/>
                    <a:pt x="4305" y="6108"/>
                    <a:pt x="4329" y="6042"/>
                  </a:cubicBezTo>
                  <a:cubicBezTo>
                    <a:pt x="4481" y="5618"/>
                    <a:pt x="1941" y="5239"/>
                    <a:pt x="1940" y="5239"/>
                  </a:cubicBezTo>
                  <a:lnTo>
                    <a:pt x="1940" y="5239"/>
                  </a:lnTo>
                  <a:cubicBezTo>
                    <a:pt x="1941" y="5239"/>
                    <a:pt x="3495" y="5457"/>
                    <a:pt x="4445" y="5457"/>
                  </a:cubicBezTo>
                  <a:cubicBezTo>
                    <a:pt x="4909" y="5457"/>
                    <a:pt x="5229" y="5405"/>
                    <a:pt x="5152" y="5250"/>
                  </a:cubicBezTo>
                  <a:cubicBezTo>
                    <a:pt x="4919" y="4780"/>
                    <a:pt x="1798" y="4676"/>
                    <a:pt x="1798" y="4676"/>
                  </a:cubicBezTo>
                  <a:cubicBezTo>
                    <a:pt x="1798" y="4676"/>
                    <a:pt x="1151" y="1"/>
                    <a:pt x="91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712304" y="3609731"/>
              <a:ext cx="328699" cy="356320"/>
            </a:xfrm>
            <a:custGeom>
              <a:rect b="b" l="l" r="r" t="t"/>
              <a:pathLst>
                <a:path extrusionOk="0" h="4528" w="4177">
                  <a:moveTo>
                    <a:pt x="1" y="1"/>
                  </a:moveTo>
                  <a:lnTo>
                    <a:pt x="143" y="3191"/>
                  </a:lnTo>
                  <a:cubicBezTo>
                    <a:pt x="143" y="3191"/>
                    <a:pt x="2415" y="4527"/>
                    <a:pt x="3051" y="4527"/>
                  </a:cubicBezTo>
                  <a:cubicBezTo>
                    <a:pt x="3126" y="4527"/>
                    <a:pt x="3178" y="4509"/>
                    <a:pt x="3202" y="4468"/>
                  </a:cubicBezTo>
                  <a:cubicBezTo>
                    <a:pt x="3424" y="4075"/>
                    <a:pt x="985" y="3279"/>
                    <a:pt x="984" y="3279"/>
                  </a:cubicBezTo>
                  <a:lnTo>
                    <a:pt x="984" y="3279"/>
                  </a:lnTo>
                  <a:cubicBezTo>
                    <a:pt x="985" y="3279"/>
                    <a:pt x="3139" y="3961"/>
                    <a:pt x="3894" y="3961"/>
                  </a:cubicBezTo>
                  <a:cubicBezTo>
                    <a:pt x="4076" y="3961"/>
                    <a:pt x="4177" y="3922"/>
                    <a:pt x="4148" y="3825"/>
                  </a:cubicBezTo>
                  <a:cubicBezTo>
                    <a:pt x="3998" y="3321"/>
                    <a:pt x="936" y="2695"/>
                    <a:pt x="936" y="2695"/>
                  </a:cubicBezTo>
                  <a:cubicBezTo>
                    <a:pt x="936" y="2695"/>
                    <a:pt x="981" y="1287"/>
                    <a:pt x="98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3997127" y="1132391"/>
              <a:ext cx="330194" cy="270860"/>
            </a:xfrm>
            <a:custGeom>
              <a:rect b="b" l="l" r="r" t="t"/>
              <a:pathLst>
                <a:path extrusionOk="0" h="3442" w="4196">
                  <a:moveTo>
                    <a:pt x="2231" y="0"/>
                  </a:moveTo>
                  <a:cubicBezTo>
                    <a:pt x="1421" y="0"/>
                    <a:pt x="572" y="510"/>
                    <a:pt x="341" y="1106"/>
                  </a:cubicBezTo>
                  <a:cubicBezTo>
                    <a:pt x="1" y="1974"/>
                    <a:pt x="207" y="2757"/>
                    <a:pt x="911" y="2757"/>
                  </a:cubicBezTo>
                  <a:cubicBezTo>
                    <a:pt x="920" y="2757"/>
                    <a:pt x="929" y="2757"/>
                    <a:pt x="939" y="2757"/>
                  </a:cubicBezTo>
                  <a:cubicBezTo>
                    <a:pt x="1669" y="2736"/>
                    <a:pt x="2367" y="2382"/>
                    <a:pt x="2694" y="1756"/>
                  </a:cubicBezTo>
                  <a:lnTo>
                    <a:pt x="2694" y="1756"/>
                  </a:lnTo>
                  <a:cubicBezTo>
                    <a:pt x="2694" y="1756"/>
                    <a:pt x="1971" y="2508"/>
                    <a:pt x="1332" y="2508"/>
                  </a:cubicBezTo>
                  <a:cubicBezTo>
                    <a:pt x="1241" y="2508"/>
                    <a:pt x="1152" y="2493"/>
                    <a:pt x="1067" y="2458"/>
                  </a:cubicBezTo>
                  <a:cubicBezTo>
                    <a:pt x="382" y="2180"/>
                    <a:pt x="598" y="1002"/>
                    <a:pt x="1519" y="720"/>
                  </a:cubicBezTo>
                  <a:cubicBezTo>
                    <a:pt x="1725" y="658"/>
                    <a:pt x="1930" y="627"/>
                    <a:pt x="2122" y="627"/>
                  </a:cubicBezTo>
                  <a:cubicBezTo>
                    <a:pt x="2787" y="627"/>
                    <a:pt x="3307" y="998"/>
                    <a:pt x="3275" y="1728"/>
                  </a:cubicBezTo>
                  <a:cubicBezTo>
                    <a:pt x="3233" y="2670"/>
                    <a:pt x="3007" y="3435"/>
                    <a:pt x="3007" y="3435"/>
                  </a:cubicBezTo>
                  <a:lnTo>
                    <a:pt x="3788" y="3442"/>
                  </a:lnTo>
                  <a:cubicBezTo>
                    <a:pt x="3788" y="3442"/>
                    <a:pt x="4196" y="1214"/>
                    <a:pt x="3275" y="380"/>
                  </a:cubicBezTo>
                  <a:cubicBezTo>
                    <a:pt x="2980" y="112"/>
                    <a:pt x="2610" y="0"/>
                    <a:pt x="2231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3735315" y="1902640"/>
              <a:ext cx="289195" cy="195157"/>
            </a:xfrm>
            <a:custGeom>
              <a:rect b="b" l="l" r="r" t="t"/>
              <a:pathLst>
                <a:path extrusionOk="0" h="2480" w="3675">
                  <a:moveTo>
                    <a:pt x="2134" y="1"/>
                  </a:moveTo>
                  <a:lnTo>
                    <a:pt x="2134" y="1"/>
                  </a:lnTo>
                  <a:cubicBezTo>
                    <a:pt x="2548" y="122"/>
                    <a:pt x="2868" y="734"/>
                    <a:pt x="2868" y="734"/>
                  </a:cubicBezTo>
                  <a:cubicBezTo>
                    <a:pt x="2868" y="734"/>
                    <a:pt x="2500" y="1297"/>
                    <a:pt x="1547" y="1714"/>
                  </a:cubicBezTo>
                  <a:cubicBezTo>
                    <a:pt x="1195" y="1867"/>
                    <a:pt x="892" y="1915"/>
                    <a:pt x="650" y="1915"/>
                  </a:cubicBezTo>
                  <a:cubicBezTo>
                    <a:pt x="236" y="1915"/>
                    <a:pt x="0" y="1773"/>
                    <a:pt x="0" y="1773"/>
                  </a:cubicBezTo>
                  <a:lnTo>
                    <a:pt x="0" y="1773"/>
                  </a:lnTo>
                  <a:cubicBezTo>
                    <a:pt x="311" y="2307"/>
                    <a:pt x="858" y="2479"/>
                    <a:pt x="1433" y="2479"/>
                  </a:cubicBezTo>
                  <a:cubicBezTo>
                    <a:pt x="2481" y="2479"/>
                    <a:pt x="3626" y="1909"/>
                    <a:pt x="3626" y="1909"/>
                  </a:cubicBezTo>
                  <a:cubicBezTo>
                    <a:pt x="3626" y="1909"/>
                    <a:pt x="3674" y="1468"/>
                    <a:pt x="3358" y="734"/>
                  </a:cubicBezTo>
                  <a:cubicBezTo>
                    <a:pt x="3039" y="1"/>
                    <a:pt x="2134" y="1"/>
                    <a:pt x="213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3549599" y="2649674"/>
              <a:ext cx="1351308" cy="570285"/>
            </a:xfrm>
            <a:custGeom>
              <a:rect b="b" l="l" r="r" t="t"/>
              <a:pathLst>
                <a:path extrusionOk="0" h="7247" w="17172">
                  <a:moveTo>
                    <a:pt x="6094" y="1898"/>
                  </a:moveTo>
                  <a:lnTo>
                    <a:pt x="6065" y="1909"/>
                  </a:lnTo>
                  <a:lnTo>
                    <a:pt x="6065" y="1909"/>
                  </a:lnTo>
                  <a:cubicBezTo>
                    <a:pt x="6294" y="1983"/>
                    <a:pt x="6378" y="2008"/>
                    <a:pt x="6387" y="2008"/>
                  </a:cubicBezTo>
                  <a:cubicBezTo>
                    <a:pt x="6405" y="2008"/>
                    <a:pt x="6094" y="1898"/>
                    <a:pt x="6094" y="1898"/>
                  </a:cubicBezTo>
                  <a:close/>
                  <a:moveTo>
                    <a:pt x="1050" y="0"/>
                  </a:moveTo>
                  <a:cubicBezTo>
                    <a:pt x="1050" y="0"/>
                    <a:pt x="0" y="390"/>
                    <a:pt x="0" y="476"/>
                  </a:cubicBezTo>
                  <a:cubicBezTo>
                    <a:pt x="0" y="567"/>
                    <a:pt x="2607" y="2278"/>
                    <a:pt x="2607" y="2278"/>
                  </a:cubicBezTo>
                  <a:cubicBezTo>
                    <a:pt x="2607" y="2278"/>
                    <a:pt x="2638" y="3295"/>
                    <a:pt x="3598" y="3925"/>
                  </a:cubicBezTo>
                  <a:cubicBezTo>
                    <a:pt x="4469" y="4497"/>
                    <a:pt x="6525" y="4523"/>
                    <a:pt x="6895" y="4523"/>
                  </a:cubicBezTo>
                  <a:cubicBezTo>
                    <a:pt x="6932" y="4523"/>
                    <a:pt x="6952" y="4522"/>
                    <a:pt x="6952" y="4522"/>
                  </a:cubicBezTo>
                  <a:lnTo>
                    <a:pt x="6952" y="4522"/>
                  </a:lnTo>
                  <a:cubicBezTo>
                    <a:pt x="6952" y="4522"/>
                    <a:pt x="6472" y="5124"/>
                    <a:pt x="7164" y="5812"/>
                  </a:cubicBezTo>
                  <a:cubicBezTo>
                    <a:pt x="7736" y="6384"/>
                    <a:pt x="10957" y="7246"/>
                    <a:pt x="13147" y="7246"/>
                  </a:cubicBezTo>
                  <a:cubicBezTo>
                    <a:pt x="13593" y="7246"/>
                    <a:pt x="13996" y="7210"/>
                    <a:pt x="14325" y="7129"/>
                  </a:cubicBezTo>
                  <a:cubicBezTo>
                    <a:pt x="16271" y="6650"/>
                    <a:pt x="17171" y="4885"/>
                    <a:pt x="17171" y="4884"/>
                  </a:cubicBezTo>
                  <a:lnTo>
                    <a:pt x="17171" y="4884"/>
                  </a:lnTo>
                  <a:cubicBezTo>
                    <a:pt x="17171" y="4885"/>
                    <a:pt x="15561" y="5825"/>
                    <a:pt x="13610" y="5825"/>
                  </a:cubicBezTo>
                  <a:cubicBezTo>
                    <a:pt x="13480" y="5825"/>
                    <a:pt x="13349" y="5821"/>
                    <a:pt x="13216" y="5812"/>
                  </a:cubicBezTo>
                  <a:cubicBezTo>
                    <a:pt x="11092" y="5666"/>
                    <a:pt x="9201" y="5207"/>
                    <a:pt x="9201" y="5207"/>
                  </a:cubicBezTo>
                  <a:cubicBezTo>
                    <a:pt x="9201" y="5207"/>
                    <a:pt x="9198" y="4884"/>
                    <a:pt x="9830" y="4547"/>
                  </a:cubicBezTo>
                  <a:cubicBezTo>
                    <a:pt x="10266" y="4312"/>
                    <a:pt x="9850" y="4276"/>
                    <a:pt x="9550" y="4276"/>
                  </a:cubicBezTo>
                  <a:cubicBezTo>
                    <a:pt x="9414" y="4276"/>
                    <a:pt x="9302" y="4283"/>
                    <a:pt x="9302" y="4283"/>
                  </a:cubicBezTo>
                  <a:cubicBezTo>
                    <a:pt x="9302" y="4283"/>
                    <a:pt x="8801" y="3967"/>
                    <a:pt x="7185" y="3786"/>
                  </a:cubicBezTo>
                  <a:cubicBezTo>
                    <a:pt x="5565" y="3605"/>
                    <a:pt x="4470" y="2496"/>
                    <a:pt x="4470" y="2496"/>
                  </a:cubicBezTo>
                  <a:lnTo>
                    <a:pt x="6065" y="1909"/>
                  </a:lnTo>
                  <a:lnTo>
                    <a:pt x="6065" y="1909"/>
                  </a:lnTo>
                  <a:cubicBezTo>
                    <a:pt x="5923" y="1862"/>
                    <a:pt x="5724" y="1797"/>
                    <a:pt x="5454" y="1707"/>
                  </a:cubicBezTo>
                  <a:cubicBezTo>
                    <a:pt x="3838" y="1168"/>
                    <a:pt x="1050" y="0"/>
                    <a:pt x="1050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5805652" y="2381094"/>
              <a:ext cx="788656" cy="863021"/>
            </a:xfrm>
            <a:custGeom>
              <a:rect b="b" l="l" r="r" t="t"/>
              <a:pathLst>
                <a:path extrusionOk="0" h="10967" w="10022">
                  <a:moveTo>
                    <a:pt x="9125" y="0"/>
                  </a:moveTo>
                  <a:cubicBezTo>
                    <a:pt x="9125" y="1"/>
                    <a:pt x="8860" y="1213"/>
                    <a:pt x="7227" y="3532"/>
                  </a:cubicBezTo>
                  <a:cubicBezTo>
                    <a:pt x="5590" y="5853"/>
                    <a:pt x="1" y="10967"/>
                    <a:pt x="1" y="10967"/>
                  </a:cubicBezTo>
                  <a:cubicBezTo>
                    <a:pt x="1742" y="10282"/>
                    <a:pt x="7488" y="5273"/>
                    <a:pt x="8753" y="3059"/>
                  </a:cubicBezTo>
                  <a:cubicBezTo>
                    <a:pt x="10021" y="845"/>
                    <a:pt x="9125" y="0"/>
                    <a:pt x="9125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3536221" y="2429648"/>
              <a:ext cx="1537809" cy="706344"/>
            </a:xfrm>
            <a:custGeom>
              <a:rect b="b" l="l" r="r" t="t"/>
              <a:pathLst>
                <a:path extrusionOk="0" h="8976" w="19542">
                  <a:moveTo>
                    <a:pt x="14506" y="0"/>
                  </a:moveTo>
                  <a:cubicBezTo>
                    <a:pt x="13110" y="0"/>
                    <a:pt x="11449" y="515"/>
                    <a:pt x="9111" y="1031"/>
                  </a:cubicBezTo>
                  <a:cubicBezTo>
                    <a:pt x="7742" y="1333"/>
                    <a:pt x="6482" y="1434"/>
                    <a:pt x="5411" y="1434"/>
                  </a:cubicBezTo>
                  <a:cubicBezTo>
                    <a:pt x="3268" y="1434"/>
                    <a:pt x="1877" y="1031"/>
                    <a:pt x="1877" y="1031"/>
                  </a:cubicBezTo>
                  <a:cubicBezTo>
                    <a:pt x="487" y="1378"/>
                    <a:pt x="0" y="961"/>
                    <a:pt x="487" y="2494"/>
                  </a:cubicBezTo>
                  <a:cubicBezTo>
                    <a:pt x="973" y="4023"/>
                    <a:pt x="4449" y="4580"/>
                    <a:pt x="4241" y="4649"/>
                  </a:cubicBezTo>
                  <a:cubicBezTo>
                    <a:pt x="4032" y="4719"/>
                    <a:pt x="3267" y="4580"/>
                    <a:pt x="4101" y="5692"/>
                  </a:cubicBezTo>
                  <a:cubicBezTo>
                    <a:pt x="4935" y="6805"/>
                    <a:pt x="10153" y="6874"/>
                    <a:pt x="10153" y="6874"/>
                  </a:cubicBezTo>
                  <a:cubicBezTo>
                    <a:pt x="10153" y="6874"/>
                    <a:pt x="9458" y="6874"/>
                    <a:pt x="8485" y="7360"/>
                  </a:cubicBezTo>
                  <a:cubicBezTo>
                    <a:pt x="7695" y="7755"/>
                    <a:pt x="10519" y="8975"/>
                    <a:pt x="13470" y="8975"/>
                  </a:cubicBezTo>
                  <a:cubicBezTo>
                    <a:pt x="14157" y="8975"/>
                    <a:pt x="14852" y="8909"/>
                    <a:pt x="15509" y="8751"/>
                  </a:cubicBezTo>
                  <a:cubicBezTo>
                    <a:pt x="18985" y="7917"/>
                    <a:pt x="19542" y="2981"/>
                    <a:pt x="17386" y="1100"/>
                  </a:cubicBezTo>
                  <a:cubicBezTo>
                    <a:pt x="16460" y="293"/>
                    <a:pt x="15558" y="0"/>
                    <a:pt x="14506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3793862" y="2776842"/>
              <a:ext cx="500878" cy="187446"/>
            </a:xfrm>
            <a:custGeom>
              <a:rect b="b" l="l" r="r" t="t"/>
              <a:pathLst>
                <a:path extrusionOk="0" h="2382" w="6365">
                  <a:moveTo>
                    <a:pt x="1171" y="1"/>
                  </a:moveTo>
                  <a:cubicBezTo>
                    <a:pt x="834" y="1"/>
                    <a:pt x="517" y="95"/>
                    <a:pt x="373" y="404"/>
                  </a:cubicBezTo>
                  <a:cubicBezTo>
                    <a:pt x="1" y="1207"/>
                    <a:pt x="1283" y="2170"/>
                    <a:pt x="3049" y="2170"/>
                  </a:cubicBezTo>
                  <a:cubicBezTo>
                    <a:pt x="4811" y="2170"/>
                    <a:pt x="6365" y="2382"/>
                    <a:pt x="6365" y="2382"/>
                  </a:cubicBezTo>
                  <a:lnTo>
                    <a:pt x="2781" y="1151"/>
                  </a:lnTo>
                  <a:lnTo>
                    <a:pt x="3261" y="779"/>
                  </a:lnTo>
                  <a:lnTo>
                    <a:pt x="2298" y="244"/>
                  </a:lnTo>
                  <a:cubicBezTo>
                    <a:pt x="2298" y="244"/>
                    <a:pt x="1710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4147273" y="2972001"/>
              <a:ext cx="530387" cy="169268"/>
            </a:xfrm>
            <a:custGeom>
              <a:rect b="b" l="l" r="r" t="t"/>
              <a:pathLst>
                <a:path extrusionOk="0" h="2151" w="6740">
                  <a:moveTo>
                    <a:pt x="2317" y="0"/>
                  </a:moveTo>
                  <a:cubicBezTo>
                    <a:pt x="1672" y="0"/>
                    <a:pt x="643" y="55"/>
                    <a:pt x="375" y="437"/>
                  </a:cubicBezTo>
                  <a:cubicBezTo>
                    <a:pt x="0" y="972"/>
                    <a:pt x="2034" y="1827"/>
                    <a:pt x="3959" y="1987"/>
                  </a:cubicBezTo>
                  <a:cubicBezTo>
                    <a:pt x="5885" y="2151"/>
                    <a:pt x="6740" y="2151"/>
                    <a:pt x="6740" y="2151"/>
                  </a:cubicBezTo>
                  <a:lnTo>
                    <a:pt x="2621" y="1025"/>
                  </a:lnTo>
                  <a:lnTo>
                    <a:pt x="3316" y="597"/>
                  </a:lnTo>
                  <a:lnTo>
                    <a:pt x="2836" y="9"/>
                  </a:lnTo>
                  <a:cubicBezTo>
                    <a:pt x="2775" y="9"/>
                    <a:pt x="2577" y="0"/>
                    <a:pt x="2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4328110" y="3371763"/>
              <a:ext cx="405975" cy="482857"/>
            </a:xfrm>
            <a:custGeom>
              <a:rect b="b" l="l" r="r" t="t"/>
              <a:pathLst>
                <a:path extrusionOk="0" h="6136" w="5159">
                  <a:moveTo>
                    <a:pt x="4315" y="0"/>
                  </a:moveTo>
                  <a:cubicBezTo>
                    <a:pt x="4077" y="0"/>
                    <a:pt x="3431" y="4676"/>
                    <a:pt x="3431" y="4676"/>
                  </a:cubicBezTo>
                  <a:cubicBezTo>
                    <a:pt x="3431" y="4676"/>
                    <a:pt x="309" y="4781"/>
                    <a:pt x="76" y="5253"/>
                  </a:cubicBezTo>
                  <a:cubicBezTo>
                    <a:pt x="0" y="5406"/>
                    <a:pt x="318" y="5458"/>
                    <a:pt x="779" y="5458"/>
                  </a:cubicBezTo>
                  <a:cubicBezTo>
                    <a:pt x="1728" y="5458"/>
                    <a:pt x="3287" y="5239"/>
                    <a:pt x="3288" y="5239"/>
                  </a:cubicBezTo>
                  <a:lnTo>
                    <a:pt x="3288" y="5239"/>
                  </a:lnTo>
                  <a:cubicBezTo>
                    <a:pt x="3287" y="5240"/>
                    <a:pt x="747" y="5618"/>
                    <a:pt x="900" y="6042"/>
                  </a:cubicBezTo>
                  <a:cubicBezTo>
                    <a:pt x="924" y="6108"/>
                    <a:pt x="1018" y="6136"/>
                    <a:pt x="1159" y="6136"/>
                  </a:cubicBezTo>
                  <a:cubicBezTo>
                    <a:pt x="1932" y="6136"/>
                    <a:pt x="4129" y="5298"/>
                    <a:pt x="4129" y="5298"/>
                  </a:cubicBezTo>
                  <a:lnTo>
                    <a:pt x="5050" y="1033"/>
                  </a:lnTo>
                  <a:cubicBezTo>
                    <a:pt x="5158" y="543"/>
                    <a:pt x="4825" y="56"/>
                    <a:pt x="4324" y="1"/>
                  </a:cubicBezTo>
                  <a:lnTo>
                    <a:pt x="4317" y="1"/>
                  </a:lnTo>
                  <a:cubicBezTo>
                    <a:pt x="4316" y="0"/>
                    <a:pt x="4315" y="0"/>
                    <a:pt x="4315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4155930" y="3418270"/>
              <a:ext cx="328069" cy="356320"/>
            </a:xfrm>
            <a:custGeom>
              <a:rect b="b" l="l" r="r" t="t"/>
              <a:pathLst>
                <a:path extrusionOk="0" h="4528" w="4169">
                  <a:moveTo>
                    <a:pt x="3679" y="1"/>
                  </a:moveTo>
                  <a:cubicBezTo>
                    <a:pt x="3411" y="1"/>
                    <a:pt x="3196" y="216"/>
                    <a:pt x="3199" y="484"/>
                  </a:cubicBezTo>
                  <a:cubicBezTo>
                    <a:pt x="3206" y="1614"/>
                    <a:pt x="3241" y="2695"/>
                    <a:pt x="3241" y="2695"/>
                  </a:cubicBezTo>
                  <a:cubicBezTo>
                    <a:pt x="3241" y="2695"/>
                    <a:pt x="179" y="3320"/>
                    <a:pt x="29" y="3824"/>
                  </a:cubicBezTo>
                  <a:cubicBezTo>
                    <a:pt x="0" y="3922"/>
                    <a:pt x="101" y="3961"/>
                    <a:pt x="283" y="3961"/>
                  </a:cubicBezTo>
                  <a:cubicBezTo>
                    <a:pt x="1040" y="3961"/>
                    <a:pt x="3195" y="3279"/>
                    <a:pt x="3196" y="3279"/>
                  </a:cubicBezTo>
                  <a:lnTo>
                    <a:pt x="3196" y="3279"/>
                  </a:lnTo>
                  <a:cubicBezTo>
                    <a:pt x="3195" y="3279"/>
                    <a:pt x="752" y="4075"/>
                    <a:pt x="975" y="4467"/>
                  </a:cubicBezTo>
                  <a:cubicBezTo>
                    <a:pt x="998" y="4509"/>
                    <a:pt x="1051" y="4527"/>
                    <a:pt x="1126" y="4527"/>
                  </a:cubicBezTo>
                  <a:cubicBezTo>
                    <a:pt x="1764" y="4527"/>
                    <a:pt x="4034" y="3195"/>
                    <a:pt x="4034" y="3195"/>
                  </a:cubicBezTo>
                  <a:lnTo>
                    <a:pt x="4155" y="502"/>
                  </a:lnTo>
                  <a:cubicBezTo>
                    <a:pt x="4169" y="230"/>
                    <a:pt x="3950" y="1"/>
                    <a:pt x="3679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4405465" y="3379947"/>
              <a:ext cx="327203" cy="475539"/>
            </a:xfrm>
            <a:custGeom>
              <a:rect b="b" l="l" r="r" t="t"/>
              <a:pathLst>
                <a:path extrusionOk="0" h="6043" w="4158">
                  <a:moveTo>
                    <a:pt x="3762" y="1"/>
                  </a:moveTo>
                  <a:cubicBezTo>
                    <a:pt x="3762" y="1"/>
                    <a:pt x="3017" y="4773"/>
                    <a:pt x="2826" y="4993"/>
                  </a:cubicBezTo>
                  <a:cubicBezTo>
                    <a:pt x="2635" y="5208"/>
                    <a:pt x="845" y="5556"/>
                    <a:pt x="449" y="5709"/>
                  </a:cubicBezTo>
                  <a:cubicBezTo>
                    <a:pt x="49" y="5861"/>
                    <a:pt x="0" y="6042"/>
                    <a:pt x="0" y="6042"/>
                  </a:cubicBezTo>
                  <a:cubicBezTo>
                    <a:pt x="0" y="6042"/>
                    <a:pt x="640" y="5976"/>
                    <a:pt x="1638" y="5747"/>
                  </a:cubicBezTo>
                  <a:cubicBezTo>
                    <a:pt x="2635" y="5517"/>
                    <a:pt x="3146" y="5194"/>
                    <a:pt x="3146" y="5194"/>
                  </a:cubicBezTo>
                  <a:cubicBezTo>
                    <a:pt x="3146" y="5194"/>
                    <a:pt x="4081" y="1447"/>
                    <a:pt x="4119" y="923"/>
                  </a:cubicBezTo>
                  <a:cubicBezTo>
                    <a:pt x="4158" y="397"/>
                    <a:pt x="4043" y="50"/>
                    <a:pt x="3762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4243279" y="3414965"/>
              <a:ext cx="244891" cy="359782"/>
            </a:xfrm>
            <a:custGeom>
              <a:rect b="b" l="l" r="r" t="t"/>
              <a:pathLst>
                <a:path extrusionOk="0" h="4572" w="3112">
                  <a:moveTo>
                    <a:pt x="2713" y="1"/>
                  </a:moveTo>
                  <a:cubicBezTo>
                    <a:pt x="2654" y="1"/>
                    <a:pt x="2601" y="17"/>
                    <a:pt x="2569" y="43"/>
                  </a:cubicBezTo>
                  <a:cubicBezTo>
                    <a:pt x="2569" y="43"/>
                    <a:pt x="2778" y="2806"/>
                    <a:pt x="2572" y="3115"/>
                  </a:cubicBezTo>
                  <a:cubicBezTo>
                    <a:pt x="2367" y="3422"/>
                    <a:pt x="588" y="3970"/>
                    <a:pt x="296" y="4214"/>
                  </a:cubicBezTo>
                  <a:cubicBezTo>
                    <a:pt x="1" y="4457"/>
                    <a:pt x="25" y="4572"/>
                    <a:pt x="25" y="4572"/>
                  </a:cubicBezTo>
                  <a:cubicBezTo>
                    <a:pt x="25" y="4572"/>
                    <a:pt x="1279" y="4419"/>
                    <a:pt x="2924" y="3237"/>
                  </a:cubicBezTo>
                  <a:cubicBezTo>
                    <a:pt x="2924" y="3237"/>
                    <a:pt x="3111" y="696"/>
                    <a:pt x="3059" y="338"/>
                  </a:cubicBezTo>
                  <a:cubicBezTo>
                    <a:pt x="3023" y="88"/>
                    <a:pt x="2850" y="1"/>
                    <a:pt x="27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712304" y="3608944"/>
              <a:ext cx="241114" cy="360884"/>
            </a:xfrm>
            <a:custGeom>
              <a:rect b="b" l="l" r="r" t="t"/>
              <a:pathLst>
                <a:path extrusionOk="0" h="4586" w="3064">
                  <a:moveTo>
                    <a:pt x="550" y="1"/>
                  </a:moveTo>
                  <a:lnTo>
                    <a:pt x="1" y="11"/>
                  </a:lnTo>
                  <a:lnTo>
                    <a:pt x="143" y="3201"/>
                  </a:lnTo>
                  <a:cubicBezTo>
                    <a:pt x="797" y="3790"/>
                    <a:pt x="3063" y="4585"/>
                    <a:pt x="3063" y="4585"/>
                  </a:cubicBezTo>
                  <a:cubicBezTo>
                    <a:pt x="3063" y="4585"/>
                    <a:pt x="3063" y="4509"/>
                    <a:pt x="2882" y="4300"/>
                  </a:cubicBezTo>
                  <a:cubicBezTo>
                    <a:pt x="2701" y="4092"/>
                    <a:pt x="2107" y="3859"/>
                    <a:pt x="1638" y="3758"/>
                  </a:cubicBezTo>
                  <a:cubicBezTo>
                    <a:pt x="1172" y="3654"/>
                    <a:pt x="630" y="3212"/>
                    <a:pt x="577" y="3004"/>
                  </a:cubicBezTo>
                  <a:cubicBezTo>
                    <a:pt x="526" y="2799"/>
                    <a:pt x="550" y="1"/>
                    <a:pt x="550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2805634" y="3859975"/>
              <a:ext cx="230333" cy="62797"/>
            </a:xfrm>
            <a:custGeom>
              <a:rect b="b" l="l" r="r" t="t"/>
              <a:pathLst>
                <a:path extrusionOk="0" h="798" w="2927">
                  <a:moveTo>
                    <a:pt x="397" y="1"/>
                  </a:moveTo>
                  <a:cubicBezTo>
                    <a:pt x="388" y="1"/>
                    <a:pt x="379" y="1"/>
                    <a:pt x="371" y="1"/>
                  </a:cubicBezTo>
                  <a:cubicBezTo>
                    <a:pt x="0" y="26"/>
                    <a:pt x="132" y="199"/>
                    <a:pt x="132" y="199"/>
                  </a:cubicBezTo>
                  <a:cubicBezTo>
                    <a:pt x="132" y="199"/>
                    <a:pt x="1804" y="707"/>
                    <a:pt x="2266" y="773"/>
                  </a:cubicBezTo>
                  <a:cubicBezTo>
                    <a:pt x="2390" y="791"/>
                    <a:pt x="2495" y="797"/>
                    <a:pt x="2582" y="797"/>
                  </a:cubicBezTo>
                  <a:cubicBezTo>
                    <a:pt x="2820" y="797"/>
                    <a:pt x="2927" y="749"/>
                    <a:pt x="2927" y="749"/>
                  </a:cubicBezTo>
                  <a:cubicBezTo>
                    <a:pt x="2753" y="470"/>
                    <a:pt x="830" y="1"/>
                    <a:pt x="397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4155457" y="3671347"/>
              <a:ext cx="221441" cy="59019"/>
            </a:xfrm>
            <a:custGeom>
              <a:rect b="b" l="l" r="r" t="t"/>
              <a:pathLst>
                <a:path extrusionOk="0" h="750" w="2814">
                  <a:moveTo>
                    <a:pt x="2496" y="0"/>
                  </a:moveTo>
                  <a:cubicBezTo>
                    <a:pt x="2378" y="0"/>
                    <a:pt x="2222" y="19"/>
                    <a:pt x="2023" y="63"/>
                  </a:cubicBezTo>
                  <a:cubicBezTo>
                    <a:pt x="1446" y="188"/>
                    <a:pt x="0" y="674"/>
                    <a:pt x="0" y="674"/>
                  </a:cubicBezTo>
                  <a:cubicBezTo>
                    <a:pt x="38" y="727"/>
                    <a:pt x="137" y="749"/>
                    <a:pt x="275" y="749"/>
                  </a:cubicBezTo>
                  <a:cubicBezTo>
                    <a:pt x="996" y="749"/>
                    <a:pt x="2802" y="153"/>
                    <a:pt x="2802" y="153"/>
                  </a:cubicBezTo>
                  <a:cubicBezTo>
                    <a:pt x="2813" y="68"/>
                    <a:pt x="2724" y="0"/>
                    <a:pt x="2496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4330235" y="3769242"/>
              <a:ext cx="233953" cy="32815"/>
            </a:xfrm>
            <a:custGeom>
              <a:rect b="b" l="l" r="r" t="t"/>
              <a:pathLst>
                <a:path extrusionOk="0" h="417" w="2973">
                  <a:moveTo>
                    <a:pt x="2300" y="1"/>
                  </a:moveTo>
                  <a:cubicBezTo>
                    <a:pt x="2054" y="1"/>
                    <a:pt x="1763" y="20"/>
                    <a:pt x="1464" y="38"/>
                  </a:cubicBezTo>
                  <a:cubicBezTo>
                    <a:pt x="692" y="87"/>
                    <a:pt x="1" y="264"/>
                    <a:pt x="1" y="264"/>
                  </a:cubicBezTo>
                  <a:cubicBezTo>
                    <a:pt x="85" y="377"/>
                    <a:pt x="397" y="417"/>
                    <a:pt x="789" y="417"/>
                  </a:cubicBezTo>
                  <a:cubicBezTo>
                    <a:pt x="1675" y="417"/>
                    <a:pt x="2972" y="216"/>
                    <a:pt x="2972" y="216"/>
                  </a:cubicBezTo>
                  <a:cubicBezTo>
                    <a:pt x="2964" y="48"/>
                    <a:pt x="2689" y="1"/>
                    <a:pt x="2300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2457338" y="3570384"/>
              <a:ext cx="325866" cy="476562"/>
            </a:xfrm>
            <a:custGeom>
              <a:rect b="b" l="l" r="r" t="t"/>
              <a:pathLst>
                <a:path extrusionOk="0" h="6056" w="4141">
                  <a:moveTo>
                    <a:pt x="498" y="0"/>
                  </a:moveTo>
                  <a:lnTo>
                    <a:pt x="1" y="115"/>
                  </a:lnTo>
                  <a:lnTo>
                    <a:pt x="1037" y="5135"/>
                  </a:lnTo>
                  <a:cubicBezTo>
                    <a:pt x="2285" y="5881"/>
                    <a:pt x="4141" y="6056"/>
                    <a:pt x="4141" y="6056"/>
                  </a:cubicBezTo>
                  <a:cubicBezTo>
                    <a:pt x="4141" y="6056"/>
                    <a:pt x="4002" y="5812"/>
                    <a:pt x="3467" y="5639"/>
                  </a:cubicBezTo>
                  <a:cubicBezTo>
                    <a:pt x="2928" y="5464"/>
                    <a:pt x="1749" y="5273"/>
                    <a:pt x="1507" y="5135"/>
                  </a:cubicBezTo>
                  <a:cubicBezTo>
                    <a:pt x="1263" y="4999"/>
                    <a:pt x="498" y="0"/>
                    <a:pt x="498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2638490" y="3956610"/>
              <a:ext cx="225297" cy="37222"/>
            </a:xfrm>
            <a:custGeom>
              <a:rect b="b" l="l" r="r" t="t"/>
              <a:pathLst>
                <a:path extrusionOk="0" h="473" w="2863">
                  <a:moveTo>
                    <a:pt x="686" y="1"/>
                  </a:moveTo>
                  <a:cubicBezTo>
                    <a:pt x="650" y="1"/>
                    <a:pt x="618" y="2"/>
                    <a:pt x="591" y="4"/>
                  </a:cubicBezTo>
                  <a:cubicBezTo>
                    <a:pt x="122" y="39"/>
                    <a:pt x="0" y="278"/>
                    <a:pt x="0" y="278"/>
                  </a:cubicBezTo>
                  <a:cubicBezTo>
                    <a:pt x="0" y="278"/>
                    <a:pt x="1061" y="435"/>
                    <a:pt x="1961" y="469"/>
                  </a:cubicBezTo>
                  <a:cubicBezTo>
                    <a:pt x="2019" y="472"/>
                    <a:pt x="2074" y="473"/>
                    <a:pt x="2125" y="473"/>
                  </a:cubicBezTo>
                  <a:cubicBezTo>
                    <a:pt x="2862" y="473"/>
                    <a:pt x="2850" y="251"/>
                    <a:pt x="2850" y="251"/>
                  </a:cubicBezTo>
                  <a:cubicBezTo>
                    <a:pt x="2850" y="251"/>
                    <a:pt x="1264" y="1"/>
                    <a:pt x="686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2912458" y="2000166"/>
              <a:ext cx="289177" cy="217353"/>
            </a:xfrm>
            <a:custGeom>
              <a:rect b="b" l="l" r="r" t="t"/>
              <a:pathLst>
                <a:path extrusionOk="0" h="2817" w="3748">
                  <a:moveTo>
                    <a:pt x="1460" y="1"/>
                  </a:moveTo>
                  <a:lnTo>
                    <a:pt x="1460" y="1"/>
                  </a:lnTo>
                  <a:cubicBezTo>
                    <a:pt x="160" y="286"/>
                    <a:pt x="0" y="2253"/>
                    <a:pt x="1620" y="2698"/>
                  </a:cubicBezTo>
                  <a:cubicBezTo>
                    <a:pt x="1927" y="2782"/>
                    <a:pt x="2194" y="2817"/>
                    <a:pt x="2425" y="2817"/>
                  </a:cubicBezTo>
                  <a:cubicBezTo>
                    <a:pt x="3414" y="2817"/>
                    <a:pt x="3747" y="2191"/>
                    <a:pt x="3747" y="2191"/>
                  </a:cubicBezTo>
                  <a:cubicBezTo>
                    <a:pt x="3747" y="2191"/>
                    <a:pt x="2795" y="2159"/>
                    <a:pt x="1842" y="1586"/>
                  </a:cubicBezTo>
                  <a:cubicBezTo>
                    <a:pt x="890" y="1016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2533417" y="2518335"/>
              <a:ext cx="1310545" cy="643547"/>
            </a:xfrm>
            <a:custGeom>
              <a:rect b="b" l="l" r="r" t="t"/>
              <a:pathLst>
                <a:path extrusionOk="0" h="8178" w="16654">
                  <a:moveTo>
                    <a:pt x="16476" y="1"/>
                  </a:moveTo>
                  <a:lnTo>
                    <a:pt x="16476" y="1"/>
                  </a:lnTo>
                  <a:cubicBezTo>
                    <a:pt x="16476" y="1"/>
                    <a:pt x="15812" y="88"/>
                    <a:pt x="15058" y="814"/>
                  </a:cubicBezTo>
                  <a:cubicBezTo>
                    <a:pt x="14304" y="1537"/>
                    <a:pt x="10095" y="2758"/>
                    <a:pt x="10095" y="2758"/>
                  </a:cubicBezTo>
                  <a:cubicBezTo>
                    <a:pt x="10095" y="2758"/>
                    <a:pt x="10619" y="3133"/>
                    <a:pt x="10793" y="3571"/>
                  </a:cubicBezTo>
                  <a:cubicBezTo>
                    <a:pt x="10967" y="4005"/>
                    <a:pt x="9893" y="5368"/>
                    <a:pt x="6497" y="6644"/>
                  </a:cubicBezTo>
                  <a:cubicBezTo>
                    <a:pt x="4677" y="7330"/>
                    <a:pt x="2939" y="7489"/>
                    <a:pt x="1720" y="7489"/>
                  </a:cubicBezTo>
                  <a:cubicBezTo>
                    <a:pt x="667" y="7489"/>
                    <a:pt x="1" y="7370"/>
                    <a:pt x="1" y="7370"/>
                  </a:cubicBezTo>
                  <a:lnTo>
                    <a:pt x="1" y="7370"/>
                  </a:lnTo>
                  <a:cubicBezTo>
                    <a:pt x="1119" y="7945"/>
                    <a:pt x="2254" y="8177"/>
                    <a:pt x="3353" y="8177"/>
                  </a:cubicBezTo>
                  <a:cubicBezTo>
                    <a:pt x="7412" y="8177"/>
                    <a:pt x="10991" y="5012"/>
                    <a:pt x="11516" y="4239"/>
                  </a:cubicBezTo>
                  <a:cubicBezTo>
                    <a:pt x="12183" y="3251"/>
                    <a:pt x="11054" y="2785"/>
                    <a:pt x="11054" y="2785"/>
                  </a:cubicBezTo>
                  <a:cubicBezTo>
                    <a:pt x="11054" y="2785"/>
                    <a:pt x="12475" y="2410"/>
                    <a:pt x="14564" y="1597"/>
                  </a:cubicBezTo>
                  <a:cubicBezTo>
                    <a:pt x="16653" y="783"/>
                    <a:pt x="16476" y="1"/>
                    <a:pt x="16476" y="1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2209533" y="2360555"/>
              <a:ext cx="1602337" cy="792748"/>
            </a:xfrm>
            <a:custGeom>
              <a:rect b="b" l="l" r="r" t="t"/>
              <a:pathLst>
                <a:path extrusionOk="0" h="10074" w="20362">
                  <a:moveTo>
                    <a:pt x="5441" y="0"/>
                  </a:moveTo>
                  <a:cubicBezTo>
                    <a:pt x="4763" y="42"/>
                    <a:pt x="936" y="935"/>
                    <a:pt x="470" y="3570"/>
                  </a:cubicBezTo>
                  <a:cubicBezTo>
                    <a:pt x="1" y="6205"/>
                    <a:pt x="2893" y="10028"/>
                    <a:pt x="6974" y="10073"/>
                  </a:cubicBezTo>
                  <a:cubicBezTo>
                    <a:pt x="7007" y="10074"/>
                    <a:pt x="7040" y="10074"/>
                    <a:pt x="7072" y="10074"/>
                  </a:cubicBezTo>
                  <a:cubicBezTo>
                    <a:pt x="11075" y="10074"/>
                    <a:pt x="12581" y="7564"/>
                    <a:pt x="12581" y="7564"/>
                  </a:cubicBezTo>
                  <a:cubicBezTo>
                    <a:pt x="12581" y="7564"/>
                    <a:pt x="14026" y="7269"/>
                    <a:pt x="14961" y="6247"/>
                  </a:cubicBezTo>
                  <a:cubicBezTo>
                    <a:pt x="15897" y="5228"/>
                    <a:pt x="14537" y="4675"/>
                    <a:pt x="14666" y="4675"/>
                  </a:cubicBezTo>
                  <a:cubicBezTo>
                    <a:pt x="14791" y="4675"/>
                    <a:pt x="20189" y="3188"/>
                    <a:pt x="20318" y="2211"/>
                  </a:cubicBezTo>
                  <a:cubicBezTo>
                    <a:pt x="20362" y="1867"/>
                    <a:pt x="20106" y="1744"/>
                    <a:pt x="19658" y="1744"/>
                  </a:cubicBezTo>
                  <a:cubicBezTo>
                    <a:pt x="18833" y="1744"/>
                    <a:pt x="17356" y="2161"/>
                    <a:pt x="15897" y="2381"/>
                  </a:cubicBezTo>
                  <a:cubicBezTo>
                    <a:pt x="15544" y="2434"/>
                    <a:pt x="15223" y="2459"/>
                    <a:pt x="14922" y="2459"/>
                  </a:cubicBezTo>
                  <a:cubicBezTo>
                    <a:pt x="13303" y="2459"/>
                    <a:pt x="12256" y="1739"/>
                    <a:pt x="9820" y="807"/>
                  </a:cubicBezTo>
                  <a:cubicBezTo>
                    <a:pt x="8091" y="146"/>
                    <a:pt x="6894" y="2"/>
                    <a:pt x="6157" y="2"/>
                  </a:cubicBezTo>
                  <a:cubicBezTo>
                    <a:pt x="5662" y="2"/>
                    <a:pt x="5374" y="67"/>
                    <a:pt x="5270" y="84"/>
                  </a:cubicBezTo>
                  <a:lnTo>
                    <a:pt x="5441" y="0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3383871" y="2497639"/>
              <a:ext cx="465781" cy="225926"/>
            </a:xfrm>
            <a:custGeom>
              <a:rect b="b" l="l" r="r" t="t"/>
              <a:pathLst>
                <a:path extrusionOk="0" h="2871" w="5919">
                  <a:moveTo>
                    <a:pt x="4636" y="1"/>
                  </a:moveTo>
                  <a:cubicBezTo>
                    <a:pt x="4579" y="1"/>
                    <a:pt x="4520" y="2"/>
                    <a:pt x="4456" y="3"/>
                  </a:cubicBezTo>
                  <a:cubicBezTo>
                    <a:pt x="2955" y="45"/>
                    <a:pt x="1286" y="514"/>
                    <a:pt x="1286" y="514"/>
                  </a:cubicBezTo>
                  <a:lnTo>
                    <a:pt x="0" y="1630"/>
                  </a:lnTo>
                  <a:lnTo>
                    <a:pt x="1522" y="1630"/>
                  </a:lnTo>
                  <a:lnTo>
                    <a:pt x="215" y="2871"/>
                  </a:lnTo>
                  <a:cubicBezTo>
                    <a:pt x="215" y="2871"/>
                    <a:pt x="3448" y="2124"/>
                    <a:pt x="4498" y="1286"/>
                  </a:cubicBezTo>
                  <a:cubicBezTo>
                    <a:pt x="5503" y="487"/>
                    <a:pt x="5918" y="1"/>
                    <a:pt x="4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3155425" y="2728446"/>
              <a:ext cx="289746" cy="232300"/>
            </a:xfrm>
            <a:custGeom>
              <a:rect b="b" l="l" r="r" t="t"/>
              <a:pathLst>
                <a:path extrusionOk="0" h="2952" w="3682">
                  <a:moveTo>
                    <a:pt x="2531" y="0"/>
                  </a:moveTo>
                  <a:lnTo>
                    <a:pt x="835" y="261"/>
                  </a:lnTo>
                  <a:lnTo>
                    <a:pt x="1488" y="1256"/>
                  </a:lnTo>
                  <a:lnTo>
                    <a:pt x="1" y="2013"/>
                  </a:lnTo>
                  <a:lnTo>
                    <a:pt x="651" y="2952"/>
                  </a:lnTo>
                  <a:cubicBezTo>
                    <a:pt x="651" y="2952"/>
                    <a:pt x="2740" y="2586"/>
                    <a:pt x="3213" y="1412"/>
                  </a:cubicBezTo>
                  <a:cubicBezTo>
                    <a:pt x="3681" y="237"/>
                    <a:pt x="2531" y="0"/>
                    <a:pt x="2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1281190" y="1998094"/>
              <a:ext cx="137397" cy="1003723"/>
            </a:xfrm>
            <a:custGeom>
              <a:rect b="b" l="l" r="r" t="t"/>
              <a:pathLst>
                <a:path extrusionOk="0" h="12755" w="1746">
                  <a:moveTo>
                    <a:pt x="1322" y="1"/>
                  </a:moveTo>
                  <a:cubicBezTo>
                    <a:pt x="421" y="480"/>
                    <a:pt x="282" y="1214"/>
                    <a:pt x="139" y="3971"/>
                  </a:cubicBezTo>
                  <a:cubicBezTo>
                    <a:pt x="1" y="6730"/>
                    <a:pt x="1745" y="12754"/>
                    <a:pt x="1745" y="12754"/>
                  </a:cubicBezTo>
                  <a:lnTo>
                    <a:pt x="1322" y="1"/>
                  </a:ln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913300" y="2396125"/>
              <a:ext cx="474909" cy="767016"/>
            </a:xfrm>
            <a:custGeom>
              <a:rect b="b" l="l" r="r" t="t"/>
              <a:pathLst>
                <a:path extrusionOk="0" h="9747" w="6035">
                  <a:moveTo>
                    <a:pt x="693" y="0"/>
                  </a:moveTo>
                  <a:cubicBezTo>
                    <a:pt x="0" y="1057"/>
                    <a:pt x="995" y="3261"/>
                    <a:pt x="995" y="3261"/>
                  </a:cubicBezTo>
                  <a:cubicBezTo>
                    <a:pt x="2052" y="5614"/>
                    <a:pt x="6035" y="9747"/>
                    <a:pt x="6035" y="9747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9" name="Google Shape;2059;p38"/>
            <p:cNvGrpSpPr/>
            <p:nvPr/>
          </p:nvGrpSpPr>
          <p:grpSpPr>
            <a:xfrm>
              <a:off x="3764370" y="1631172"/>
              <a:ext cx="530375" cy="248837"/>
              <a:chOff x="3764370" y="1631172"/>
              <a:chExt cx="530375" cy="248837"/>
            </a:xfrm>
          </p:grpSpPr>
          <p:sp>
            <p:nvSpPr>
              <p:cNvPr id="2060" name="Google Shape;2060;p38"/>
              <p:cNvSpPr/>
              <p:nvPr/>
            </p:nvSpPr>
            <p:spPr>
              <a:xfrm rot="-10104919">
                <a:off x="4096388" y="1765671"/>
                <a:ext cx="190643" cy="96176"/>
              </a:xfrm>
              <a:custGeom>
                <a:rect b="b" l="l" r="r" t="t"/>
                <a:pathLst>
                  <a:path extrusionOk="0" h="736" w="1459">
                    <a:moveTo>
                      <a:pt x="1" y="1"/>
                    </a:moveTo>
                    <a:lnTo>
                      <a:pt x="1" y="1"/>
                    </a:lnTo>
                    <a:cubicBezTo>
                      <a:pt x="25" y="164"/>
                      <a:pt x="88" y="317"/>
                      <a:pt x="191" y="457"/>
                    </a:cubicBezTo>
                    <a:cubicBezTo>
                      <a:pt x="288" y="593"/>
                      <a:pt x="445" y="713"/>
                      <a:pt x="631" y="734"/>
                    </a:cubicBezTo>
                    <a:cubicBezTo>
                      <a:pt x="649" y="735"/>
                      <a:pt x="667" y="736"/>
                      <a:pt x="684" y="736"/>
                    </a:cubicBezTo>
                    <a:cubicBezTo>
                      <a:pt x="853" y="736"/>
                      <a:pt x="1004" y="665"/>
                      <a:pt x="1128" y="577"/>
                    </a:cubicBezTo>
                    <a:cubicBezTo>
                      <a:pt x="1195" y="524"/>
                      <a:pt x="1255" y="467"/>
                      <a:pt x="1312" y="407"/>
                    </a:cubicBezTo>
                    <a:cubicBezTo>
                      <a:pt x="1361" y="341"/>
                      <a:pt x="1415" y="277"/>
                      <a:pt x="1458" y="207"/>
                    </a:cubicBezTo>
                    <a:lnTo>
                      <a:pt x="1458" y="207"/>
                    </a:lnTo>
                    <a:cubicBezTo>
                      <a:pt x="1388" y="253"/>
                      <a:pt x="1325" y="301"/>
                      <a:pt x="1261" y="350"/>
                    </a:cubicBezTo>
                    <a:cubicBezTo>
                      <a:pt x="1195" y="393"/>
                      <a:pt x="1128" y="430"/>
                      <a:pt x="1061" y="473"/>
                    </a:cubicBezTo>
                    <a:cubicBezTo>
                      <a:pt x="943" y="532"/>
                      <a:pt x="825" y="577"/>
                      <a:pt x="706" y="577"/>
                    </a:cubicBezTo>
                    <a:cubicBezTo>
                      <a:pt x="688" y="577"/>
                      <a:pt x="670" y="576"/>
                      <a:pt x="651" y="573"/>
                    </a:cubicBezTo>
                    <a:cubicBezTo>
                      <a:pt x="515" y="564"/>
                      <a:pt x="391" y="481"/>
                      <a:pt x="285" y="377"/>
                    </a:cubicBezTo>
                    <a:cubicBezTo>
                      <a:pt x="178" y="267"/>
                      <a:pt x="85" y="137"/>
                      <a:pt x="1" y="1"/>
                    </a:cubicBezTo>
                    <a:close/>
                  </a:path>
                </a:pathLst>
              </a:custGeom>
              <a:solidFill>
                <a:srgbClr val="3F12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8"/>
              <p:cNvSpPr/>
              <p:nvPr/>
            </p:nvSpPr>
            <p:spPr>
              <a:xfrm rot="-10104919">
                <a:off x="3771588" y="1648463"/>
                <a:ext cx="181366" cy="90296"/>
              </a:xfrm>
              <a:custGeom>
                <a:rect b="b" l="l" r="r" t="t"/>
                <a:pathLst>
                  <a:path extrusionOk="0" h="691" w="1388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153"/>
                      <a:pt x="157" y="293"/>
                      <a:pt x="271" y="413"/>
                    </a:cubicBezTo>
                    <a:cubicBezTo>
                      <a:pt x="384" y="537"/>
                      <a:pt x="524" y="650"/>
                      <a:pt x="717" y="687"/>
                    </a:cubicBezTo>
                    <a:cubicBezTo>
                      <a:pt x="736" y="689"/>
                      <a:pt x="755" y="690"/>
                      <a:pt x="773" y="690"/>
                    </a:cubicBezTo>
                    <a:cubicBezTo>
                      <a:pt x="954" y="690"/>
                      <a:pt x="1101" y="588"/>
                      <a:pt x="1204" y="467"/>
                    </a:cubicBezTo>
                    <a:cubicBezTo>
                      <a:pt x="1314" y="330"/>
                      <a:pt x="1374" y="167"/>
                      <a:pt x="1387" y="0"/>
                    </a:cubicBezTo>
                    <a:lnTo>
                      <a:pt x="1387" y="0"/>
                    </a:lnTo>
                    <a:cubicBezTo>
                      <a:pt x="1311" y="147"/>
                      <a:pt x="1221" y="280"/>
                      <a:pt x="1111" y="381"/>
                    </a:cubicBezTo>
                    <a:cubicBezTo>
                      <a:pt x="1058" y="430"/>
                      <a:pt x="997" y="470"/>
                      <a:pt x="931" y="497"/>
                    </a:cubicBezTo>
                    <a:cubicBezTo>
                      <a:pt x="881" y="517"/>
                      <a:pt x="835" y="533"/>
                      <a:pt x="788" y="533"/>
                    </a:cubicBezTo>
                    <a:cubicBezTo>
                      <a:pt x="773" y="533"/>
                      <a:pt x="757" y="531"/>
                      <a:pt x="741" y="527"/>
                    </a:cubicBezTo>
                    <a:cubicBezTo>
                      <a:pt x="611" y="510"/>
                      <a:pt x="477" y="421"/>
                      <a:pt x="357" y="324"/>
                    </a:cubicBezTo>
                    <a:cubicBezTo>
                      <a:pt x="234" y="227"/>
                      <a:pt x="117" y="113"/>
                      <a:pt x="0" y="0"/>
                    </a:cubicBezTo>
                    <a:close/>
                  </a:path>
                </a:pathLst>
              </a:custGeom>
              <a:solidFill>
                <a:srgbClr val="3F12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2" name="Google Shape;2062;p38"/>
            <p:cNvGrpSpPr/>
            <p:nvPr/>
          </p:nvGrpSpPr>
          <p:grpSpPr>
            <a:xfrm flipH="1" rot="-324334">
              <a:off x="2664835" y="1697670"/>
              <a:ext cx="530347" cy="248824"/>
              <a:chOff x="3764370" y="1631172"/>
              <a:chExt cx="530375" cy="248837"/>
            </a:xfrm>
          </p:grpSpPr>
          <p:sp>
            <p:nvSpPr>
              <p:cNvPr id="2063" name="Google Shape;2063;p38"/>
              <p:cNvSpPr/>
              <p:nvPr/>
            </p:nvSpPr>
            <p:spPr>
              <a:xfrm rot="-10104919">
                <a:off x="4096388" y="1765671"/>
                <a:ext cx="190643" cy="96176"/>
              </a:xfrm>
              <a:custGeom>
                <a:rect b="b" l="l" r="r" t="t"/>
                <a:pathLst>
                  <a:path extrusionOk="0" h="736" w="1459">
                    <a:moveTo>
                      <a:pt x="1" y="1"/>
                    </a:moveTo>
                    <a:lnTo>
                      <a:pt x="1" y="1"/>
                    </a:lnTo>
                    <a:cubicBezTo>
                      <a:pt x="25" y="164"/>
                      <a:pt x="88" y="317"/>
                      <a:pt x="191" y="457"/>
                    </a:cubicBezTo>
                    <a:cubicBezTo>
                      <a:pt x="288" y="593"/>
                      <a:pt x="445" y="713"/>
                      <a:pt x="631" y="734"/>
                    </a:cubicBezTo>
                    <a:cubicBezTo>
                      <a:pt x="649" y="735"/>
                      <a:pt x="667" y="736"/>
                      <a:pt x="684" y="736"/>
                    </a:cubicBezTo>
                    <a:cubicBezTo>
                      <a:pt x="853" y="736"/>
                      <a:pt x="1004" y="665"/>
                      <a:pt x="1128" y="577"/>
                    </a:cubicBezTo>
                    <a:cubicBezTo>
                      <a:pt x="1195" y="524"/>
                      <a:pt x="1255" y="467"/>
                      <a:pt x="1312" y="407"/>
                    </a:cubicBezTo>
                    <a:cubicBezTo>
                      <a:pt x="1361" y="341"/>
                      <a:pt x="1415" y="277"/>
                      <a:pt x="1458" y="207"/>
                    </a:cubicBezTo>
                    <a:lnTo>
                      <a:pt x="1458" y="207"/>
                    </a:lnTo>
                    <a:cubicBezTo>
                      <a:pt x="1388" y="253"/>
                      <a:pt x="1325" y="301"/>
                      <a:pt x="1261" y="350"/>
                    </a:cubicBezTo>
                    <a:cubicBezTo>
                      <a:pt x="1195" y="393"/>
                      <a:pt x="1128" y="430"/>
                      <a:pt x="1061" y="473"/>
                    </a:cubicBezTo>
                    <a:cubicBezTo>
                      <a:pt x="943" y="532"/>
                      <a:pt x="825" y="577"/>
                      <a:pt x="706" y="577"/>
                    </a:cubicBezTo>
                    <a:cubicBezTo>
                      <a:pt x="688" y="577"/>
                      <a:pt x="670" y="576"/>
                      <a:pt x="651" y="573"/>
                    </a:cubicBezTo>
                    <a:cubicBezTo>
                      <a:pt x="515" y="564"/>
                      <a:pt x="391" y="481"/>
                      <a:pt x="285" y="377"/>
                    </a:cubicBezTo>
                    <a:cubicBezTo>
                      <a:pt x="178" y="267"/>
                      <a:pt x="85" y="137"/>
                      <a:pt x="1" y="1"/>
                    </a:cubicBezTo>
                    <a:close/>
                  </a:path>
                </a:pathLst>
              </a:custGeom>
              <a:solidFill>
                <a:srgbClr val="3F12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8"/>
              <p:cNvSpPr/>
              <p:nvPr/>
            </p:nvSpPr>
            <p:spPr>
              <a:xfrm rot="-10104919">
                <a:off x="3771588" y="1648463"/>
                <a:ext cx="181366" cy="90296"/>
              </a:xfrm>
              <a:custGeom>
                <a:rect b="b" l="l" r="r" t="t"/>
                <a:pathLst>
                  <a:path extrusionOk="0" h="691" w="1388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153"/>
                      <a:pt x="157" y="293"/>
                      <a:pt x="271" y="413"/>
                    </a:cubicBezTo>
                    <a:cubicBezTo>
                      <a:pt x="384" y="537"/>
                      <a:pt x="524" y="650"/>
                      <a:pt x="717" y="687"/>
                    </a:cubicBezTo>
                    <a:cubicBezTo>
                      <a:pt x="736" y="689"/>
                      <a:pt x="755" y="690"/>
                      <a:pt x="773" y="690"/>
                    </a:cubicBezTo>
                    <a:cubicBezTo>
                      <a:pt x="954" y="690"/>
                      <a:pt x="1101" y="588"/>
                      <a:pt x="1204" y="467"/>
                    </a:cubicBezTo>
                    <a:cubicBezTo>
                      <a:pt x="1314" y="330"/>
                      <a:pt x="1374" y="167"/>
                      <a:pt x="1387" y="0"/>
                    </a:cubicBezTo>
                    <a:lnTo>
                      <a:pt x="1387" y="0"/>
                    </a:lnTo>
                    <a:cubicBezTo>
                      <a:pt x="1311" y="147"/>
                      <a:pt x="1221" y="280"/>
                      <a:pt x="1111" y="381"/>
                    </a:cubicBezTo>
                    <a:cubicBezTo>
                      <a:pt x="1058" y="430"/>
                      <a:pt x="997" y="470"/>
                      <a:pt x="931" y="497"/>
                    </a:cubicBezTo>
                    <a:cubicBezTo>
                      <a:pt x="881" y="517"/>
                      <a:pt x="835" y="533"/>
                      <a:pt x="788" y="533"/>
                    </a:cubicBezTo>
                    <a:cubicBezTo>
                      <a:pt x="773" y="533"/>
                      <a:pt x="757" y="531"/>
                      <a:pt x="741" y="527"/>
                    </a:cubicBezTo>
                    <a:cubicBezTo>
                      <a:pt x="611" y="510"/>
                      <a:pt x="477" y="421"/>
                      <a:pt x="357" y="324"/>
                    </a:cubicBezTo>
                    <a:cubicBezTo>
                      <a:pt x="234" y="227"/>
                      <a:pt x="117" y="113"/>
                      <a:pt x="0" y="0"/>
                    </a:cubicBezTo>
                    <a:close/>
                  </a:path>
                </a:pathLst>
              </a:custGeom>
              <a:solidFill>
                <a:srgbClr val="3F12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5" name="Google Shape;2065;p38"/>
          <p:cNvSpPr/>
          <p:nvPr/>
        </p:nvSpPr>
        <p:spPr>
          <a:xfrm>
            <a:off x="2647798" y="3255626"/>
            <a:ext cx="147480" cy="80888"/>
          </a:xfrm>
          <a:custGeom>
            <a:rect b="b" l="l" r="r" t="t"/>
            <a:pathLst>
              <a:path extrusionOk="0" h="2563" w="4673">
                <a:moveTo>
                  <a:pt x="2278" y="0"/>
                </a:moveTo>
                <a:cubicBezTo>
                  <a:pt x="1772" y="0"/>
                  <a:pt x="1284" y="153"/>
                  <a:pt x="984" y="453"/>
                </a:cubicBezTo>
                <a:cubicBezTo>
                  <a:pt x="0" y="1440"/>
                  <a:pt x="1005" y="2562"/>
                  <a:pt x="1005" y="2562"/>
                </a:cubicBezTo>
                <a:lnTo>
                  <a:pt x="3960" y="2444"/>
                </a:lnTo>
                <a:cubicBezTo>
                  <a:pt x="4672" y="794"/>
                  <a:pt x="3431" y="0"/>
                  <a:pt x="2278" y="0"/>
                </a:cubicBezTo>
                <a:close/>
              </a:path>
            </a:pathLst>
          </a:custGeom>
          <a:solidFill>
            <a:srgbClr val="B54C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38"/>
          <p:cNvSpPr/>
          <p:nvPr/>
        </p:nvSpPr>
        <p:spPr>
          <a:xfrm>
            <a:off x="2673772" y="3273995"/>
            <a:ext cx="81204" cy="58765"/>
          </a:xfrm>
          <a:custGeom>
            <a:rect b="b" l="l" r="r" t="t"/>
            <a:pathLst>
              <a:path extrusionOk="0" h="1862" w="2573">
                <a:moveTo>
                  <a:pt x="1532" y="0"/>
                </a:moveTo>
                <a:cubicBezTo>
                  <a:pt x="1359" y="0"/>
                  <a:pt x="1167" y="46"/>
                  <a:pt x="963" y="152"/>
                </a:cubicBezTo>
                <a:cubicBezTo>
                  <a:pt x="1" y="656"/>
                  <a:pt x="1085" y="1820"/>
                  <a:pt x="1085" y="1820"/>
                </a:cubicBezTo>
                <a:lnTo>
                  <a:pt x="2152" y="1862"/>
                </a:lnTo>
                <a:cubicBezTo>
                  <a:pt x="2152" y="1862"/>
                  <a:pt x="2211" y="1862"/>
                  <a:pt x="2413" y="1178"/>
                </a:cubicBezTo>
                <a:cubicBezTo>
                  <a:pt x="2573" y="640"/>
                  <a:pt x="2180" y="0"/>
                  <a:pt x="1532" y="0"/>
                </a:cubicBezTo>
                <a:close/>
              </a:path>
            </a:pathLst>
          </a:custGeom>
          <a:solidFill>
            <a:srgbClr val="F59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38"/>
          <p:cNvSpPr/>
          <p:nvPr/>
        </p:nvSpPr>
        <p:spPr>
          <a:xfrm>
            <a:off x="2726321" y="3256636"/>
            <a:ext cx="63025" cy="76281"/>
          </a:xfrm>
          <a:custGeom>
            <a:rect b="b" l="l" r="r" t="t"/>
            <a:pathLst>
              <a:path extrusionOk="0" h="2417" w="1997">
                <a:moveTo>
                  <a:pt x="445" y="0"/>
                </a:moveTo>
                <a:cubicBezTo>
                  <a:pt x="446" y="0"/>
                  <a:pt x="1013" y="629"/>
                  <a:pt x="596" y="1373"/>
                </a:cubicBezTo>
                <a:cubicBezTo>
                  <a:pt x="179" y="2117"/>
                  <a:pt x="1" y="2388"/>
                  <a:pt x="1" y="2388"/>
                </a:cubicBezTo>
                <a:lnTo>
                  <a:pt x="1669" y="2416"/>
                </a:lnTo>
                <a:cubicBezTo>
                  <a:pt x="1669" y="2416"/>
                  <a:pt x="1996" y="421"/>
                  <a:pt x="445" y="0"/>
                </a:cubicBezTo>
                <a:close/>
              </a:path>
            </a:pathLst>
          </a:custGeom>
          <a:solidFill>
            <a:srgbClr val="4C1130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8" name="Google Shape;2068;p38"/>
          <p:cNvGrpSpPr/>
          <p:nvPr/>
        </p:nvGrpSpPr>
        <p:grpSpPr>
          <a:xfrm>
            <a:off x="1094296" y="2932885"/>
            <a:ext cx="2484300" cy="1706790"/>
            <a:chOff x="1094296" y="2932885"/>
            <a:chExt cx="2484300" cy="1706790"/>
          </a:xfrm>
        </p:grpSpPr>
        <p:sp>
          <p:nvSpPr>
            <p:cNvPr id="2069" name="Google Shape;2069;p38"/>
            <p:cNvSpPr/>
            <p:nvPr/>
          </p:nvSpPr>
          <p:spPr>
            <a:xfrm>
              <a:off x="1094296" y="4323475"/>
              <a:ext cx="2484300" cy="316200"/>
            </a:xfrm>
            <a:prstGeom prst="ellipse">
              <a:avLst/>
            </a:pr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0" name="Google Shape;2070;p38"/>
            <p:cNvGrpSpPr/>
            <p:nvPr/>
          </p:nvGrpSpPr>
          <p:grpSpPr>
            <a:xfrm>
              <a:off x="1308103" y="2933201"/>
              <a:ext cx="1209348" cy="1567363"/>
              <a:chOff x="1308103" y="2933201"/>
              <a:chExt cx="1209348" cy="1567363"/>
            </a:xfrm>
          </p:grpSpPr>
          <p:sp>
            <p:nvSpPr>
              <p:cNvPr id="2071" name="Google Shape;2071;p38"/>
              <p:cNvSpPr/>
              <p:nvPr/>
            </p:nvSpPr>
            <p:spPr>
              <a:xfrm>
                <a:off x="1308103" y="3257394"/>
                <a:ext cx="1209348" cy="1243148"/>
              </a:xfrm>
              <a:custGeom>
                <a:rect b="b" l="l" r="r" t="t"/>
                <a:pathLst>
                  <a:path extrusionOk="0" h="39390" w="38319">
                    <a:moveTo>
                      <a:pt x="8527" y="0"/>
                    </a:moveTo>
                    <a:cubicBezTo>
                      <a:pt x="8527" y="0"/>
                      <a:pt x="2767" y="11179"/>
                      <a:pt x="1384" y="20227"/>
                    </a:cubicBezTo>
                    <a:cubicBezTo>
                      <a:pt x="0" y="29275"/>
                      <a:pt x="6066" y="39390"/>
                      <a:pt x="6066" y="39390"/>
                    </a:cubicBezTo>
                    <a:lnTo>
                      <a:pt x="37575" y="38642"/>
                    </a:lnTo>
                    <a:cubicBezTo>
                      <a:pt x="37575" y="38642"/>
                      <a:pt x="38319" y="33748"/>
                      <a:pt x="37255" y="26084"/>
                    </a:cubicBezTo>
                    <a:cubicBezTo>
                      <a:pt x="36338" y="19479"/>
                      <a:pt x="32024" y="14220"/>
                      <a:pt x="30849" y="12889"/>
                    </a:cubicBezTo>
                    <a:cubicBezTo>
                      <a:pt x="30658" y="12677"/>
                      <a:pt x="30550" y="12562"/>
                      <a:pt x="30550" y="12562"/>
                    </a:cubicBezTo>
                    <a:lnTo>
                      <a:pt x="8527" y="0"/>
                    </a:lnTo>
                    <a:close/>
                  </a:path>
                </a:pathLst>
              </a:custGeom>
              <a:solidFill>
                <a:srgbClr val="692A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8"/>
              <p:cNvSpPr/>
              <p:nvPr/>
            </p:nvSpPr>
            <p:spPr>
              <a:xfrm>
                <a:off x="1551027" y="3017468"/>
                <a:ext cx="863008" cy="756304"/>
              </a:xfrm>
              <a:custGeom>
                <a:rect b="b" l="l" r="r" t="t"/>
                <a:pathLst>
                  <a:path extrusionOk="0" h="23964" w="27345">
                    <a:moveTo>
                      <a:pt x="12213" y="0"/>
                    </a:moveTo>
                    <a:cubicBezTo>
                      <a:pt x="12213" y="0"/>
                      <a:pt x="937" y="1256"/>
                      <a:pt x="458" y="9736"/>
                    </a:cubicBezTo>
                    <a:cubicBezTo>
                      <a:pt x="1" y="17756"/>
                      <a:pt x="5148" y="23963"/>
                      <a:pt x="14833" y="23963"/>
                    </a:cubicBezTo>
                    <a:cubicBezTo>
                      <a:pt x="15391" y="23963"/>
                      <a:pt x="15964" y="23942"/>
                      <a:pt x="16551" y="23900"/>
                    </a:cubicBezTo>
                    <a:cubicBezTo>
                      <a:pt x="27344" y="23133"/>
                      <a:pt x="27056" y="14168"/>
                      <a:pt x="25995" y="10123"/>
                    </a:cubicBezTo>
                    <a:cubicBezTo>
                      <a:pt x="24935" y="6073"/>
                      <a:pt x="23010" y="2218"/>
                      <a:pt x="12213" y="0"/>
                    </a:cubicBezTo>
                    <a:close/>
                  </a:path>
                </a:pathLst>
              </a:custGeom>
              <a:solidFill>
                <a:srgbClr val="7D3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38"/>
              <p:cNvSpPr/>
              <p:nvPr/>
            </p:nvSpPr>
            <p:spPr>
              <a:xfrm>
                <a:off x="1899301" y="2933800"/>
                <a:ext cx="223224" cy="133057"/>
              </a:xfrm>
              <a:custGeom>
                <a:rect b="b" l="l" r="r" t="t"/>
                <a:pathLst>
                  <a:path extrusionOk="0" h="4216" w="7073">
                    <a:moveTo>
                      <a:pt x="3959" y="0"/>
                    </a:moveTo>
                    <a:cubicBezTo>
                      <a:pt x="3522" y="0"/>
                      <a:pt x="3052" y="86"/>
                      <a:pt x="2562" y="284"/>
                    </a:cubicBezTo>
                    <a:cubicBezTo>
                      <a:pt x="0" y="1321"/>
                      <a:pt x="1352" y="2760"/>
                      <a:pt x="1352" y="2760"/>
                    </a:cubicBezTo>
                    <a:lnTo>
                      <a:pt x="6132" y="4215"/>
                    </a:lnTo>
                    <a:cubicBezTo>
                      <a:pt x="6132" y="4215"/>
                      <a:pt x="6768" y="3965"/>
                      <a:pt x="6934" y="2638"/>
                    </a:cubicBezTo>
                    <a:cubicBezTo>
                      <a:pt x="7072" y="1528"/>
                      <a:pt x="5802" y="0"/>
                      <a:pt x="3959" y="0"/>
                    </a:cubicBezTo>
                    <a:close/>
                  </a:path>
                </a:pathLst>
              </a:custGeom>
              <a:solidFill>
                <a:srgbClr val="7D3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38"/>
              <p:cNvSpPr/>
              <p:nvPr/>
            </p:nvSpPr>
            <p:spPr>
              <a:xfrm>
                <a:off x="2160056" y="2995565"/>
                <a:ext cx="227390" cy="175821"/>
              </a:xfrm>
              <a:custGeom>
                <a:rect b="b" l="l" r="r" t="t"/>
                <a:pathLst>
                  <a:path extrusionOk="0" h="5571" w="7205">
                    <a:moveTo>
                      <a:pt x="3401" y="0"/>
                    </a:moveTo>
                    <a:cubicBezTo>
                      <a:pt x="3115" y="0"/>
                      <a:pt x="2821" y="56"/>
                      <a:pt x="2524" y="180"/>
                    </a:cubicBezTo>
                    <a:cubicBezTo>
                      <a:pt x="1" y="1233"/>
                      <a:pt x="1499" y="3781"/>
                      <a:pt x="1499" y="3781"/>
                    </a:cubicBezTo>
                    <a:lnTo>
                      <a:pt x="3463" y="5553"/>
                    </a:lnTo>
                    <a:cubicBezTo>
                      <a:pt x="3463" y="5553"/>
                      <a:pt x="3508" y="5571"/>
                      <a:pt x="3605" y="5571"/>
                    </a:cubicBezTo>
                    <a:cubicBezTo>
                      <a:pt x="3878" y="5571"/>
                      <a:pt x="4558" y="5434"/>
                      <a:pt x="5763" y="4393"/>
                    </a:cubicBezTo>
                    <a:cubicBezTo>
                      <a:pt x="7204" y="3145"/>
                      <a:pt x="5543" y="0"/>
                      <a:pt x="3401" y="0"/>
                    </a:cubicBezTo>
                    <a:close/>
                  </a:path>
                </a:pathLst>
              </a:custGeom>
              <a:solidFill>
                <a:srgbClr val="7D3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8"/>
              <p:cNvSpPr/>
              <p:nvPr/>
            </p:nvSpPr>
            <p:spPr>
              <a:xfrm>
                <a:off x="2206451" y="3037699"/>
                <a:ext cx="104432" cy="99919"/>
              </a:xfrm>
              <a:custGeom>
                <a:rect b="b" l="l" r="r" t="t"/>
                <a:pathLst>
                  <a:path extrusionOk="0" h="3166" w="3309">
                    <a:moveTo>
                      <a:pt x="1940" y="0"/>
                    </a:moveTo>
                    <a:cubicBezTo>
                      <a:pt x="1737" y="0"/>
                      <a:pt x="1512" y="78"/>
                      <a:pt x="1273" y="260"/>
                    </a:cubicBezTo>
                    <a:cubicBezTo>
                      <a:pt x="0" y="1229"/>
                      <a:pt x="1273" y="3166"/>
                      <a:pt x="1273" y="3166"/>
                    </a:cubicBezTo>
                    <a:cubicBezTo>
                      <a:pt x="1273" y="3166"/>
                      <a:pt x="2354" y="3166"/>
                      <a:pt x="2878" y="2224"/>
                    </a:cubicBezTo>
                    <a:cubicBezTo>
                      <a:pt x="3308" y="1459"/>
                      <a:pt x="2822" y="0"/>
                      <a:pt x="1940" y="0"/>
                    </a:cubicBezTo>
                    <a:close/>
                  </a:path>
                </a:pathLst>
              </a:custGeom>
              <a:solidFill>
                <a:srgbClr val="F592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38"/>
              <p:cNvSpPr/>
              <p:nvPr/>
            </p:nvSpPr>
            <p:spPr>
              <a:xfrm>
                <a:off x="1978487" y="2964509"/>
                <a:ext cx="108030" cy="81078"/>
              </a:xfrm>
              <a:custGeom>
                <a:rect b="b" l="l" r="r" t="t"/>
                <a:pathLst>
                  <a:path extrusionOk="0" h="2569" w="3423">
                    <a:moveTo>
                      <a:pt x="1630" y="1"/>
                    </a:moveTo>
                    <a:cubicBezTo>
                      <a:pt x="1463" y="1"/>
                      <a:pt x="1293" y="45"/>
                      <a:pt x="1127" y="142"/>
                    </a:cubicBezTo>
                    <a:cubicBezTo>
                      <a:pt x="1" y="802"/>
                      <a:pt x="1103" y="2200"/>
                      <a:pt x="1103" y="2200"/>
                    </a:cubicBezTo>
                    <a:lnTo>
                      <a:pt x="2378" y="2568"/>
                    </a:lnTo>
                    <a:cubicBezTo>
                      <a:pt x="3422" y="1480"/>
                      <a:pt x="2594" y="1"/>
                      <a:pt x="1630" y="1"/>
                    </a:cubicBezTo>
                    <a:close/>
                  </a:path>
                </a:pathLst>
              </a:custGeom>
              <a:solidFill>
                <a:srgbClr val="F592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38"/>
              <p:cNvSpPr/>
              <p:nvPr/>
            </p:nvSpPr>
            <p:spPr>
              <a:xfrm>
                <a:off x="1879765" y="3154947"/>
                <a:ext cx="417129" cy="338733"/>
              </a:xfrm>
              <a:custGeom>
                <a:rect b="b" l="l" r="r" t="t"/>
                <a:pathLst>
                  <a:path extrusionOk="0" h="10733" w="13217">
                    <a:moveTo>
                      <a:pt x="6296" y="0"/>
                    </a:moveTo>
                    <a:cubicBezTo>
                      <a:pt x="4879" y="0"/>
                      <a:pt x="4064" y="434"/>
                      <a:pt x="4064" y="434"/>
                    </a:cubicBezTo>
                    <a:cubicBezTo>
                      <a:pt x="4064" y="434"/>
                      <a:pt x="2054" y="1414"/>
                      <a:pt x="1026" y="4185"/>
                    </a:cubicBezTo>
                    <a:cubicBezTo>
                      <a:pt x="0" y="6952"/>
                      <a:pt x="3080" y="10344"/>
                      <a:pt x="6830" y="10702"/>
                    </a:cubicBezTo>
                    <a:cubicBezTo>
                      <a:pt x="7046" y="10722"/>
                      <a:pt x="7256" y="10732"/>
                      <a:pt x="7461" y="10732"/>
                    </a:cubicBezTo>
                    <a:cubicBezTo>
                      <a:pt x="10807" y="10732"/>
                      <a:pt x="12608" y="8054"/>
                      <a:pt x="12903" y="5613"/>
                    </a:cubicBezTo>
                    <a:cubicBezTo>
                      <a:pt x="13216" y="3024"/>
                      <a:pt x="10223" y="657"/>
                      <a:pt x="7856" y="166"/>
                    </a:cubicBezTo>
                    <a:cubicBezTo>
                      <a:pt x="7278" y="46"/>
                      <a:pt x="6755" y="0"/>
                      <a:pt x="6296" y="0"/>
                    </a:cubicBezTo>
                    <a:close/>
                  </a:path>
                </a:pathLst>
              </a:custGeom>
              <a:solidFill>
                <a:srgbClr val="B07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8"/>
              <p:cNvSpPr/>
              <p:nvPr/>
            </p:nvSpPr>
            <p:spPr>
              <a:xfrm>
                <a:off x="2013930" y="3149014"/>
                <a:ext cx="252796" cy="163449"/>
              </a:xfrm>
              <a:custGeom>
                <a:rect b="b" l="l" r="r" t="t"/>
                <a:pathLst>
                  <a:path extrusionOk="0" h="5179" w="8010">
                    <a:moveTo>
                      <a:pt x="2042" y="1"/>
                    </a:moveTo>
                    <a:cubicBezTo>
                      <a:pt x="1976" y="1"/>
                      <a:pt x="1910" y="2"/>
                      <a:pt x="1843" y="3"/>
                    </a:cubicBezTo>
                    <a:cubicBezTo>
                      <a:pt x="1843" y="3"/>
                      <a:pt x="1812" y="1"/>
                      <a:pt x="1758" y="1"/>
                    </a:cubicBezTo>
                    <a:cubicBezTo>
                      <a:pt x="1460" y="1"/>
                      <a:pt x="460" y="76"/>
                      <a:pt x="248" y="1067"/>
                    </a:cubicBezTo>
                    <a:cubicBezTo>
                      <a:pt x="1" y="2239"/>
                      <a:pt x="389" y="4470"/>
                      <a:pt x="3438" y="5037"/>
                    </a:cubicBezTo>
                    <a:cubicBezTo>
                      <a:pt x="3963" y="5135"/>
                      <a:pt x="4442" y="5178"/>
                      <a:pt x="4875" y="5178"/>
                    </a:cubicBezTo>
                    <a:cubicBezTo>
                      <a:pt x="6954" y="5178"/>
                      <a:pt x="7980" y="4167"/>
                      <a:pt x="8009" y="3229"/>
                    </a:cubicBezTo>
                    <a:cubicBezTo>
                      <a:pt x="8009" y="3229"/>
                      <a:pt x="6257" y="1"/>
                      <a:pt x="2042" y="1"/>
                    </a:cubicBezTo>
                    <a:close/>
                  </a:path>
                </a:pathLst>
              </a:custGeom>
              <a:solidFill>
                <a:srgbClr val="291D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38"/>
              <p:cNvSpPr/>
              <p:nvPr/>
            </p:nvSpPr>
            <p:spPr>
              <a:xfrm>
                <a:off x="1974763" y="3234133"/>
                <a:ext cx="211420" cy="141925"/>
              </a:xfrm>
              <a:custGeom>
                <a:rect b="b" l="l" r="r" t="t"/>
                <a:pathLst>
                  <a:path extrusionOk="0" h="4497" w="6699">
                    <a:moveTo>
                      <a:pt x="709" y="1"/>
                    </a:moveTo>
                    <a:cubicBezTo>
                      <a:pt x="709" y="1"/>
                      <a:pt x="0" y="1561"/>
                      <a:pt x="1384" y="3546"/>
                    </a:cubicBezTo>
                    <a:cubicBezTo>
                      <a:pt x="1886" y="4267"/>
                      <a:pt x="2724" y="4497"/>
                      <a:pt x="3589" y="4497"/>
                    </a:cubicBezTo>
                    <a:cubicBezTo>
                      <a:pt x="5104" y="4497"/>
                      <a:pt x="6698" y="3792"/>
                      <a:pt x="6698" y="3792"/>
                    </a:cubicBezTo>
                    <a:lnTo>
                      <a:pt x="6698" y="3792"/>
                    </a:lnTo>
                    <a:cubicBezTo>
                      <a:pt x="6698" y="3792"/>
                      <a:pt x="5737" y="4085"/>
                      <a:pt x="4574" y="4085"/>
                    </a:cubicBezTo>
                    <a:cubicBezTo>
                      <a:pt x="3882" y="4085"/>
                      <a:pt x="3118" y="3981"/>
                      <a:pt x="2444" y="3650"/>
                    </a:cubicBezTo>
                    <a:cubicBezTo>
                      <a:pt x="637" y="2764"/>
                      <a:pt x="709" y="1"/>
                      <a:pt x="709" y="1"/>
                    </a:cubicBezTo>
                    <a:close/>
                  </a:path>
                </a:pathLst>
              </a:custGeom>
              <a:solidFill>
                <a:srgbClr val="291D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38"/>
              <p:cNvSpPr/>
              <p:nvPr/>
            </p:nvSpPr>
            <p:spPr>
              <a:xfrm>
                <a:off x="1405942" y="4078764"/>
                <a:ext cx="974636" cy="421799"/>
              </a:xfrm>
              <a:custGeom>
                <a:rect b="b" l="l" r="r" t="t"/>
                <a:pathLst>
                  <a:path extrusionOk="0" h="13365" w="30882">
                    <a:moveTo>
                      <a:pt x="9680" y="1"/>
                    </a:moveTo>
                    <a:cubicBezTo>
                      <a:pt x="4043" y="1"/>
                      <a:pt x="370" y="6642"/>
                      <a:pt x="370" y="6642"/>
                    </a:cubicBezTo>
                    <a:cubicBezTo>
                      <a:pt x="1" y="9162"/>
                      <a:pt x="2966" y="13365"/>
                      <a:pt x="2966" y="13365"/>
                    </a:cubicBezTo>
                    <a:lnTo>
                      <a:pt x="30881" y="12568"/>
                    </a:lnTo>
                    <a:cubicBezTo>
                      <a:pt x="30881" y="12568"/>
                      <a:pt x="30804" y="11751"/>
                      <a:pt x="29324" y="9975"/>
                    </a:cubicBezTo>
                    <a:cubicBezTo>
                      <a:pt x="28337" y="8792"/>
                      <a:pt x="27350" y="8627"/>
                      <a:pt x="26320" y="8627"/>
                    </a:cubicBezTo>
                    <a:cubicBezTo>
                      <a:pt x="25921" y="8627"/>
                      <a:pt x="25516" y="8651"/>
                      <a:pt x="25102" y="8651"/>
                    </a:cubicBezTo>
                    <a:cubicBezTo>
                      <a:pt x="24980" y="8651"/>
                      <a:pt x="24856" y="8649"/>
                      <a:pt x="24732" y="8644"/>
                    </a:cubicBezTo>
                    <a:cubicBezTo>
                      <a:pt x="23105" y="8568"/>
                      <a:pt x="18809" y="2495"/>
                      <a:pt x="11924" y="351"/>
                    </a:cubicBezTo>
                    <a:cubicBezTo>
                      <a:pt x="11146" y="108"/>
                      <a:pt x="10397" y="1"/>
                      <a:pt x="9680" y="1"/>
                    </a:cubicBezTo>
                    <a:close/>
                  </a:path>
                </a:pathLst>
              </a:custGeom>
              <a:solidFill>
                <a:srgbClr val="7D3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38"/>
              <p:cNvSpPr/>
              <p:nvPr/>
            </p:nvSpPr>
            <p:spPr>
              <a:xfrm>
                <a:off x="1537708" y="3734814"/>
                <a:ext cx="909654" cy="547029"/>
              </a:xfrm>
              <a:custGeom>
                <a:rect b="b" l="l" r="r" t="t"/>
                <a:pathLst>
                  <a:path extrusionOk="0" h="17333" w="28823">
                    <a:moveTo>
                      <a:pt x="6497" y="0"/>
                    </a:moveTo>
                    <a:cubicBezTo>
                      <a:pt x="1001" y="417"/>
                      <a:pt x="0" y="6000"/>
                      <a:pt x="918" y="10164"/>
                    </a:cubicBezTo>
                    <a:cubicBezTo>
                      <a:pt x="1832" y="14328"/>
                      <a:pt x="9998" y="15996"/>
                      <a:pt x="15079" y="17077"/>
                    </a:cubicBezTo>
                    <a:cubicBezTo>
                      <a:pt x="15916" y="17256"/>
                      <a:pt x="16745" y="17333"/>
                      <a:pt x="17548" y="17333"/>
                    </a:cubicBezTo>
                    <a:cubicBezTo>
                      <a:pt x="21622" y="17333"/>
                      <a:pt x="25060" y="15358"/>
                      <a:pt x="25827" y="14662"/>
                    </a:cubicBezTo>
                    <a:cubicBezTo>
                      <a:pt x="26740" y="13827"/>
                      <a:pt x="28242" y="12663"/>
                      <a:pt x="28242" y="12663"/>
                    </a:cubicBezTo>
                    <a:cubicBezTo>
                      <a:pt x="28242" y="12663"/>
                      <a:pt x="28822" y="10915"/>
                      <a:pt x="27324" y="9414"/>
                    </a:cubicBezTo>
                    <a:cubicBezTo>
                      <a:pt x="25827" y="7915"/>
                      <a:pt x="23411" y="9163"/>
                      <a:pt x="16660" y="7248"/>
                    </a:cubicBezTo>
                    <a:cubicBezTo>
                      <a:pt x="9914" y="5333"/>
                      <a:pt x="6497" y="0"/>
                      <a:pt x="6497" y="0"/>
                    </a:cubicBezTo>
                    <a:close/>
                  </a:path>
                </a:pathLst>
              </a:custGeom>
              <a:solidFill>
                <a:srgbClr val="7D3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38"/>
              <p:cNvSpPr/>
              <p:nvPr/>
            </p:nvSpPr>
            <p:spPr>
              <a:xfrm>
                <a:off x="1998339" y="3150087"/>
                <a:ext cx="278233" cy="190401"/>
              </a:xfrm>
              <a:custGeom>
                <a:rect b="b" l="l" r="r" t="t"/>
                <a:pathLst>
                  <a:path extrusionOk="0" h="6033" w="8816">
                    <a:moveTo>
                      <a:pt x="1595" y="1"/>
                    </a:moveTo>
                    <a:cubicBezTo>
                      <a:pt x="1070" y="1"/>
                      <a:pt x="143" y="599"/>
                      <a:pt x="143" y="599"/>
                    </a:cubicBezTo>
                    <a:cubicBezTo>
                      <a:pt x="143" y="599"/>
                      <a:pt x="1" y="1005"/>
                      <a:pt x="25" y="1920"/>
                    </a:cubicBezTo>
                    <a:cubicBezTo>
                      <a:pt x="49" y="2831"/>
                      <a:pt x="623" y="4658"/>
                      <a:pt x="3796" y="5785"/>
                    </a:cubicBezTo>
                    <a:cubicBezTo>
                      <a:pt x="4285" y="5959"/>
                      <a:pt x="4743" y="6032"/>
                      <a:pt x="5167" y="6032"/>
                    </a:cubicBezTo>
                    <a:cubicBezTo>
                      <a:pt x="7493" y="6032"/>
                      <a:pt x="8816" y="3817"/>
                      <a:pt x="8816" y="3817"/>
                    </a:cubicBezTo>
                    <a:lnTo>
                      <a:pt x="8430" y="3025"/>
                    </a:lnTo>
                    <a:cubicBezTo>
                      <a:pt x="8430" y="3025"/>
                      <a:pt x="7832" y="3984"/>
                      <a:pt x="6727" y="4464"/>
                    </a:cubicBezTo>
                    <a:cubicBezTo>
                      <a:pt x="6358" y="4624"/>
                      <a:pt x="5910" y="4712"/>
                      <a:pt x="5419" y="4712"/>
                    </a:cubicBezTo>
                    <a:cubicBezTo>
                      <a:pt x="4438" y="4712"/>
                      <a:pt x="3291" y="4361"/>
                      <a:pt x="2281" y="3529"/>
                    </a:cubicBezTo>
                    <a:cubicBezTo>
                      <a:pt x="769" y="2278"/>
                      <a:pt x="1801" y="46"/>
                      <a:pt x="1801" y="46"/>
                    </a:cubicBezTo>
                    <a:cubicBezTo>
                      <a:pt x="1745" y="15"/>
                      <a:pt x="1674" y="1"/>
                      <a:pt x="1595" y="1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38"/>
              <p:cNvSpPr/>
              <p:nvPr/>
            </p:nvSpPr>
            <p:spPr>
              <a:xfrm>
                <a:off x="1875819" y="3237858"/>
                <a:ext cx="404378" cy="295244"/>
              </a:xfrm>
              <a:custGeom>
                <a:rect b="b" l="l" r="r" t="t"/>
                <a:pathLst>
                  <a:path extrusionOk="0" h="9355" w="12813">
                    <a:moveTo>
                      <a:pt x="1877" y="0"/>
                    </a:moveTo>
                    <a:lnTo>
                      <a:pt x="1877" y="0"/>
                    </a:lnTo>
                    <a:cubicBezTo>
                      <a:pt x="664" y="772"/>
                      <a:pt x="0" y="3716"/>
                      <a:pt x="588" y="5743"/>
                    </a:cubicBezTo>
                    <a:cubicBezTo>
                      <a:pt x="1178" y="7766"/>
                      <a:pt x="3386" y="9167"/>
                      <a:pt x="7619" y="9351"/>
                    </a:cubicBezTo>
                    <a:cubicBezTo>
                      <a:pt x="7693" y="9354"/>
                      <a:pt x="7762" y="9354"/>
                      <a:pt x="7831" y="9354"/>
                    </a:cubicBezTo>
                    <a:cubicBezTo>
                      <a:pt x="11884" y="9354"/>
                      <a:pt x="12812" y="4196"/>
                      <a:pt x="12812" y="4196"/>
                    </a:cubicBezTo>
                    <a:lnTo>
                      <a:pt x="12812" y="4196"/>
                    </a:lnTo>
                    <a:cubicBezTo>
                      <a:pt x="12812" y="4196"/>
                      <a:pt x="12778" y="4245"/>
                      <a:pt x="12715" y="4328"/>
                    </a:cubicBezTo>
                    <a:cubicBezTo>
                      <a:pt x="12023" y="6313"/>
                      <a:pt x="10320" y="8106"/>
                      <a:pt x="7585" y="8106"/>
                    </a:cubicBezTo>
                    <a:cubicBezTo>
                      <a:pt x="7380" y="8106"/>
                      <a:pt x="7171" y="8096"/>
                      <a:pt x="6955" y="8075"/>
                    </a:cubicBezTo>
                    <a:cubicBezTo>
                      <a:pt x="3205" y="7717"/>
                      <a:pt x="125" y="4325"/>
                      <a:pt x="1151" y="1558"/>
                    </a:cubicBezTo>
                    <a:cubicBezTo>
                      <a:pt x="1349" y="1026"/>
                      <a:pt x="1582" y="560"/>
                      <a:pt x="1829" y="154"/>
                    </a:cubicBezTo>
                    <a:cubicBezTo>
                      <a:pt x="1860" y="53"/>
                      <a:pt x="1877" y="0"/>
                      <a:pt x="1877" y="0"/>
                    </a:cubicBezTo>
                    <a:close/>
                  </a:path>
                </a:pathLst>
              </a:custGeom>
              <a:solidFill>
                <a:srgbClr val="5410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38"/>
              <p:cNvSpPr/>
              <p:nvPr/>
            </p:nvSpPr>
            <p:spPr>
              <a:xfrm>
                <a:off x="1879765" y="3242686"/>
                <a:ext cx="397372" cy="251028"/>
              </a:xfrm>
              <a:custGeom>
                <a:rect b="b" l="l" r="r" t="t"/>
                <a:pathLst>
                  <a:path extrusionOk="0" h="7954" w="12591">
                    <a:moveTo>
                      <a:pt x="1704" y="1"/>
                    </a:moveTo>
                    <a:lnTo>
                      <a:pt x="1704" y="1"/>
                    </a:lnTo>
                    <a:cubicBezTo>
                      <a:pt x="1457" y="407"/>
                      <a:pt x="1224" y="873"/>
                      <a:pt x="1026" y="1405"/>
                    </a:cubicBezTo>
                    <a:cubicBezTo>
                      <a:pt x="0" y="4172"/>
                      <a:pt x="3080" y="7564"/>
                      <a:pt x="6830" y="7922"/>
                    </a:cubicBezTo>
                    <a:cubicBezTo>
                      <a:pt x="7046" y="7943"/>
                      <a:pt x="7255" y="7953"/>
                      <a:pt x="7460" y="7953"/>
                    </a:cubicBezTo>
                    <a:cubicBezTo>
                      <a:pt x="10195" y="7953"/>
                      <a:pt x="11898" y="6160"/>
                      <a:pt x="12590" y="4175"/>
                    </a:cubicBezTo>
                    <a:lnTo>
                      <a:pt x="12590" y="4175"/>
                    </a:lnTo>
                    <a:cubicBezTo>
                      <a:pt x="12236" y="4652"/>
                      <a:pt x="10956" y="6303"/>
                      <a:pt x="9889" y="6803"/>
                    </a:cubicBezTo>
                    <a:cubicBezTo>
                      <a:pt x="9365" y="7050"/>
                      <a:pt x="8492" y="7265"/>
                      <a:pt x="7477" y="7265"/>
                    </a:cubicBezTo>
                    <a:cubicBezTo>
                      <a:pt x="6055" y="7265"/>
                      <a:pt x="4363" y="6848"/>
                      <a:pt x="2969" y="5517"/>
                    </a:cubicBezTo>
                    <a:cubicBezTo>
                      <a:pt x="876" y="3521"/>
                      <a:pt x="1512" y="689"/>
                      <a:pt x="1704" y="1"/>
                    </a:cubicBezTo>
                    <a:close/>
                  </a:path>
                </a:pathLst>
              </a:custGeom>
              <a:solidFill>
                <a:srgbClr val="7624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38"/>
              <p:cNvSpPr/>
              <p:nvPr/>
            </p:nvSpPr>
            <p:spPr>
              <a:xfrm>
                <a:off x="1499772" y="3232177"/>
                <a:ext cx="805601" cy="592855"/>
              </a:xfrm>
              <a:custGeom>
                <a:rect b="b" l="l" r="r" t="t"/>
                <a:pathLst>
                  <a:path extrusionOk="0" h="18785" w="25526">
                    <a:moveTo>
                      <a:pt x="25523" y="14352"/>
                    </a:moveTo>
                    <a:cubicBezTo>
                      <a:pt x="25523" y="14352"/>
                      <a:pt x="25518" y="14365"/>
                      <a:pt x="25507" y="14391"/>
                    </a:cubicBezTo>
                    <a:lnTo>
                      <a:pt x="25507" y="14391"/>
                    </a:lnTo>
                    <a:cubicBezTo>
                      <a:pt x="25525" y="14365"/>
                      <a:pt x="25523" y="14352"/>
                      <a:pt x="25523" y="14352"/>
                    </a:cubicBezTo>
                    <a:close/>
                    <a:moveTo>
                      <a:pt x="2933" y="0"/>
                    </a:moveTo>
                    <a:lnTo>
                      <a:pt x="2933" y="0"/>
                    </a:lnTo>
                    <a:cubicBezTo>
                      <a:pt x="0" y="3243"/>
                      <a:pt x="1685" y="9360"/>
                      <a:pt x="2871" y="12294"/>
                    </a:cubicBezTo>
                    <a:cubicBezTo>
                      <a:pt x="4046" y="15200"/>
                      <a:pt x="9639" y="18784"/>
                      <a:pt x="16609" y="18784"/>
                    </a:cubicBezTo>
                    <a:cubicBezTo>
                      <a:pt x="16669" y="18784"/>
                      <a:pt x="16729" y="18784"/>
                      <a:pt x="16789" y="18783"/>
                    </a:cubicBezTo>
                    <a:cubicBezTo>
                      <a:pt x="23447" y="18724"/>
                      <a:pt x="25320" y="14823"/>
                      <a:pt x="25507" y="14391"/>
                    </a:cubicBezTo>
                    <a:lnTo>
                      <a:pt x="25507" y="14391"/>
                    </a:lnTo>
                    <a:cubicBezTo>
                      <a:pt x="25427" y="14503"/>
                      <a:pt x="24957" y="14855"/>
                      <a:pt x="22218" y="15412"/>
                    </a:cubicBezTo>
                    <a:cubicBezTo>
                      <a:pt x="21184" y="15623"/>
                      <a:pt x="19851" y="15787"/>
                      <a:pt x="18338" y="15787"/>
                    </a:cubicBezTo>
                    <a:cubicBezTo>
                      <a:pt x="14916" y="15787"/>
                      <a:pt x="10572" y="14949"/>
                      <a:pt x="6677" y="11919"/>
                    </a:cubicBezTo>
                    <a:cubicBezTo>
                      <a:pt x="1064" y="7550"/>
                      <a:pt x="2933" y="0"/>
                      <a:pt x="2933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38"/>
              <p:cNvSpPr/>
              <p:nvPr/>
            </p:nvSpPr>
            <p:spPr>
              <a:xfrm>
                <a:off x="1909937" y="2933201"/>
                <a:ext cx="139558" cy="112732"/>
              </a:xfrm>
              <a:custGeom>
                <a:rect b="b" l="l" r="r" t="t"/>
                <a:pathLst>
                  <a:path extrusionOk="0" h="3572" w="4422">
                    <a:moveTo>
                      <a:pt x="3431" y="0"/>
                    </a:moveTo>
                    <a:cubicBezTo>
                      <a:pt x="2884" y="0"/>
                      <a:pt x="1908" y="163"/>
                      <a:pt x="1098" y="776"/>
                    </a:cubicBezTo>
                    <a:cubicBezTo>
                      <a:pt x="1" y="1611"/>
                      <a:pt x="859" y="2779"/>
                      <a:pt x="859" y="2779"/>
                    </a:cubicBezTo>
                    <a:lnTo>
                      <a:pt x="4422" y="3571"/>
                    </a:lnTo>
                    <a:cubicBezTo>
                      <a:pt x="4422" y="3571"/>
                      <a:pt x="3761" y="3196"/>
                      <a:pt x="3233" y="2007"/>
                    </a:cubicBezTo>
                    <a:cubicBezTo>
                      <a:pt x="2704" y="822"/>
                      <a:pt x="3827" y="50"/>
                      <a:pt x="3827" y="50"/>
                    </a:cubicBezTo>
                    <a:cubicBezTo>
                      <a:pt x="3769" y="21"/>
                      <a:pt x="3628" y="0"/>
                      <a:pt x="3431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38"/>
              <p:cNvSpPr/>
              <p:nvPr/>
            </p:nvSpPr>
            <p:spPr>
              <a:xfrm>
                <a:off x="2182433" y="2994460"/>
                <a:ext cx="106988" cy="165343"/>
              </a:xfrm>
              <a:custGeom>
                <a:rect b="b" l="l" r="r" t="t"/>
                <a:pathLst>
                  <a:path extrusionOk="0" h="5239" w="3390">
                    <a:moveTo>
                      <a:pt x="2665" y="0"/>
                    </a:moveTo>
                    <a:cubicBezTo>
                      <a:pt x="1912" y="0"/>
                      <a:pt x="1005" y="443"/>
                      <a:pt x="581" y="1171"/>
                    </a:cubicBezTo>
                    <a:cubicBezTo>
                      <a:pt x="1" y="2165"/>
                      <a:pt x="581" y="3636"/>
                      <a:pt x="581" y="3636"/>
                    </a:cubicBezTo>
                    <a:lnTo>
                      <a:pt x="2826" y="5238"/>
                    </a:lnTo>
                    <a:cubicBezTo>
                      <a:pt x="2826" y="5238"/>
                      <a:pt x="2430" y="3138"/>
                      <a:pt x="2281" y="1897"/>
                    </a:cubicBezTo>
                    <a:cubicBezTo>
                      <a:pt x="2135" y="660"/>
                      <a:pt x="3389" y="180"/>
                      <a:pt x="3389" y="180"/>
                    </a:cubicBezTo>
                    <a:cubicBezTo>
                      <a:pt x="3188" y="58"/>
                      <a:pt x="2936" y="0"/>
                      <a:pt x="2665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38"/>
              <p:cNvSpPr/>
              <p:nvPr/>
            </p:nvSpPr>
            <p:spPr>
              <a:xfrm>
                <a:off x="1511828" y="3926357"/>
                <a:ext cx="922814" cy="377963"/>
              </a:xfrm>
              <a:custGeom>
                <a:rect b="b" l="l" r="r" t="t"/>
                <a:pathLst>
                  <a:path extrusionOk="0" h="11976" w="29240">
                    <a:moveTo>
                      <a:pt x="1606" y="0"/>
                    </a:moveTo>
                    <a:lnTo>
                      <a:pt x="1606" y="0"/>
                    </a:lnTo>
                    <a:cubicBezTo>
                      <a:pt x="1606" y="0"/>
                      <a:pt x="0" y="2615"/>
                      <a:pt x="2555" y="5645"/>
                    </a:cubicBezTo>
                    <a:cubicBezTo>
                      <a:pt x="2555" y="5645"/>
                      <a:pt x="4828" y="4649"/>
                      <a:pt x="7499" y="4649"/>
                    </a:cubicBezTo>
                    <a:cubicBezTo>
                      <a:pt x="8902" y="4649"/>
                      <a:pt x="10415" y="4924"/>
                      <a:pt x="11766" y="5764"/>
                    </a:cubicBezTo>
                    <a:cubicBezTo>
                      <a:pt x="15690" y="8200"/>
                      <a:pt x="18305" y="11172"/>
                      <a:pt x="18839" y="11589"/>
                    </a:cubicBezTo>
                    <a:cubicBezTo>
                      <a:pt x="19107" y="11798"/>
                      <a:pt x="19806" y="11976"/>
                      <a:pt x="20757" y="11976"/>
                    </a:cubicBezTo>
                    <a:cubicBezTo>
                      <a:pt x="21708" y="11976"/>
                      <a:pt x="22912" y="11798"/>
                      <a:pt x="24189" y="11294"/>
                    </a:cubicBezTo>
                    <a:cubicBezTo>
                      <a:pt x="26743" y="10282"/>
                      <a:pt x="29239" y="6894"/>
                      <a:pt x="29240" y="6893"/>
                    </a:cubicBezTo>
                    <a:lnTo>
                      <a:pt x="29240" y="6893"/>
                    </a:lnTo>
                    <a:cubicBezTo>
                      <a:pt x="29239" y="6894"/>
                      <a:pt x="25529" y="10264"/>
                      <a:pt x="22066" y="10264"/>
                    </a:cubicBezTo>
                    <a:cubicBezTo>
                      <a:pt x="21191" y="10264"/>
                      <a:pt x="20332" y="10049"/>
                      <a:pt x="19552" y="9510"/>
                    </a:cubicBezTo>
                    <a:cubicBezTo>
                      <a:pt x="15690" y="6834"/>
                      <a:pt x="11054" y="3566"/>
                      <a:pt x="7192" y="3209"/>
                    </a:cubicBezTo>
                    <a:cubicBezTo>
                      <a:pt x="3326" y="2854"/>
                      <a:pt x="1544" y="1367"/>
                      <a:pt x="1606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38"/>
              <p:cNvSpPr/>
              <p:nvPr/>
            </p:nvSpPr>
            <p:spPr>
              <a:xfrm>
                <a:off x="1390256" y="4288360"/>
                <a:ext cx="990321" cy="206939"/>
              </a:xfrm>
              <a:custGeom>
                <a:rect b="b" l="l" r="r" t="t"/>
                <a:pathLst>
                  <a:path extrusionOk="0" h="6557" w="31379">
                    <a:moveTo>
                      <a:pt x="867" y="1"/>
                    </a:moveTo>
                    <a:lnTo>
                      <a:pt x="867" y="1"/>
                    </a:lnTo>
                    <a:cubicBezTo>
                      <a:pt x="1" y="2069"/>
                      <a:pt x="3102" y="6557"/>
                      <a:pt x="3102" y="6557"/>
                    </a:cubicBezTo>
                    <a:lnTo>
                      <a:pt x="31378" y="5927"/>
                    </a:lnTo>
                    <a:cubicBezTo>
                      <a:pt x="31378" y="5927"/>
                      <a:pt x="31266" y="5190"/>
                      <a:pt x="30071" y="4078"/>
                    </a:cubicBezTo>
                    <a:cubicBezTo>
                      <a:pt x="29788" y="3816"/>
                      <a:pt x="28762" y="3711"/>
                      <a:pt x="27288" y="3711"/>
                    </a:cubicBezTo>
                    <a:cubicBezTo>
                      <a:pt x="22540" y="3711"/>
                      <a:pt x="13136" y="4797"/>
                      <a:pt x="8903" y="5190"/>
                    </a:cubicBezTo>
                    <a:cubicBezTo>
                      <a:pt x="8665" y="5212"/>
                      <a:pt x="8432" y="5223"/>
                      <a:pt x="8205" y="5223"/>
                    </a:cubicBezTo>
                    <a:cubicBezTo>
                      <a:pt x="3146" y="5223"/>
                      <a:pt x="867" y="1"/>
                      <a:pt x="867" y="1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38"/>
              <p:cNvSpPr/>
              <p:nvPr/>
            </p:nvSpPr>
            <p:spPr>
              <a:xfrm rot="3472865">
                <a:off x="2090111" y="3079654"/>
                <a:ext cx="61038" cy="55704"/>
              </a:xfrm>
              <a:custGeom>
                <a:rect b="b" l="l" r="r" t="t"/>
                <a:pathLst>
                  <a:path extrusionOk="0" h="1765" w="1934">
                    <a:moveTo>
                      <a:pt x="1604" y="1"/>
                    </a:moveTo>
                    <a:cubicBezTo>
                      <a:pt x="1604" y="1"/>
                      <a:pt x="1644" y="1526"/>
                      <a:pt x="519" y="1526"/>
                    </a:cubicBezTo>
                    <a:cubicBezTo>
                      <a:pt x="368" y="1526"/>
                      <a:pt x="196" y="1499"/>
                      <a:pt x="1" y="1437"/>
                    </a:cubicBezTo>
                    <a:lnTo>
                      <a:pt x="1" y="1437"/>
                    </a:lnTo>
                    <a:cubicBezTo>
                      <a:pt x="1" y="1437"/>
                      <a:pt x="362" y="1765"/>
                      <a:pt x="829" y="1765"/>
                    </a:cubicBezTo>
                    <a:cubicBezTo>
                      <a:pt x="969" y="1765"/>
                      <a:pt x="1118" y="1735"/>
                      <a:pt x="1270" y="1659"/>
                    </a:cubicBezTo>
                    <a:cubicBezTo>
                      <a:pt x="1934" y="1326"/>
                      <a:pt x="1604" y="1"/>
                      <a:pt x="1604" y="1"/>
                    </a:cubicBezTo>
                    <a:close/>
                  </a:path>
                </a:pathLst>
              </a:custGeom>
              <a:solidFill>
                <a:srgbClr val="291D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38"/>
              <p:cNvSpPr/>
              <p:nvPr/>
            </p:nvSpPr>
            <p:spPr>
              <a:xfrm rot="3472865">
                <a:off x="2162557" y="3123769"/>
                <a:ext cx="51380" cy="37746"/>
              </a:xfrm>
              <a:custGeom>
                <a:rect b="b" l="l" r="r" t="t"/>
                <a:pathLst>
                  <a:path extrusionOk="0" h="1196" w="1628">
                    <a:moveTo>
                      <a:pt x="1131" y="0"/>
                    </a:moveTo>
                    <a:cubicBezTo>
                      <a:pt x="1131" y="1"/>
                      <a:pt x="1149" y="949"/>
                      <a:pt x="534" y="949"/>
                    </a:cubicBezTo>
                    <a:cubicBezTo>
                      <a:pt x="393" y="949"/>
                      <a:pt x="217" y="899"/>
                      <a:pt x="1" y="775"/>
                    </a:cubicBezTo>
                    <a:lnTo>
                      <a:pt x="1" y="775"/>
                    </a:lnTo>
                    <a:cubicBezTo>
                      <a:pt x="1" y="775"/>
                      <a:pt x="220" y="1195"/>
                      <a:pt x="619" y="1195"/>
                    </a:cubicBezTo>
                    <a:cubicBezTo>
                      <a:pt x="730" y="1195"/>
                      <a:pt x="856" y="1163"/>
                      <a:pt x="995" y="1078"/>
                    </a:cubicBezTo>
                    <a:cubicBezTo>
                      <a:pt x="1628" y="692"/>
                      <a:pt x="1131" y="0"/>
                      <a:pt x="1131" y="0"/>
                    </a:cubicBezTo>
                    <a:close/>
                  </a:path>
                </a:pathLst>
              </a:custGeom>
              <a:solidFill>
                <a:srgbClr val="291D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38"/>
              <p:cNvSpPr/>
              <p:nvPr/>
            </p:nvSpPr>
            <p:spPr>
              <a:xfrm rot="3472865">
                <a:off x="2085659" y="3091945"/>
                <a:ext cx="52264" cy="46173"/>
              </a:xfrm>
              <a:custGeom>
                <a:rect b="b" l="l" r="r" t="t"/>
                <a:pathLst>
                  <a:path extrusionOk="0" h="1463" w="1656">
                    <a:moveTo>
                      <a:pt x="1530" y="1"/>
                    </a:moveTo>
                    <a:lnTo>
                      <a:pt x="1530" y="1"/>
                    </a:lnTo>
                    <a:cubicBezTo>
                      <a:pt x="1530" y="1"/>
                      <a:pt x="1254" y="1125"/>
                      <a:pt x="419" y="1125"/>
                    </a:cubicBezTo>
                    <a:cubicBezTo>
                      <a:pt x="292" y="1125"/>
                      <a:pt x="153" y="1099"/>
                      <a:pt x="0" y="1040"/>
                    </a:cubicBezTo>
                    <a:lnTo>
                      <a:pt x="0" y="1040"/>
                    </a:lnTo>
                    <a:cubicBezTo>
                      <a:pt x="0" y="1040"/>
                      <a:pt x="424" y="1463"/>
                      <a:pt x="929" y="1463"/>
                    </a:cubicBezTo>
                    <a:cubicBezTo>
                      <a:pt x="979" y="1463"/>
                      <a:pt x="1030" y="1459"/>
                      <a:pt x="1081" y="1450"/>
                    </a:cubicBezTo>
                    <a:cubicBezTo>
                      <a:pt x="1655" y="1350"/>
                      <a:pt x="1652" y="511"/>
                      <a:pt x="1530" y="1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38"/>
              <p:cNvSpPr/>
              <p:nvPr/>
            </p:nvSpPr>
            <p:spPr>
              <a:xfrm rot="3472865">
                <a:off x="2157996" y="3129135"/>
                <a:ext cx="54789" cy="40587"/>
              </a:xfrm>
              <a:custGeom>
                <a:rect b="b" l="l" r="r" t="t"/>
                <a:pathLst>
                  <a:path extrusionOk="0" h="1286" w="1736">
                    <a:moveTo>
                      <a:pt x="1124" y="0"/>
                    </a:moveTo>
                    <a:cubicBezTo>
                      <a:pt x="1124" y="1"/>
                      <a:pt x="1183" y="775"/>
                      <a:pt x="818" y="939"/>
                    </a:cubicBezTo>
                    <a:cubicBezTo>
                      <a:pt x="751" y="969"/>
                      <a:pt x="681" y="981"/>
                      <a:pt x="613" y="981"/>
                    </a:cubicBezTo>
                    <a:cubicBezTo>
                      <a:pt x="302" y="981"/>
                      <a:pt x="1" y="734"/>
                      <a:pt x="1" y="734"/>
                    </a:cubicBezTo>
                    <a:lnTo>
                      <a:pt x="1" y="734"/>
                    </a:lnTo>
                    <a:cubicBezTo>
                      <a:pt x="1" y="734"/>
                      <a:pt x="251" y="1286"/>
                      <a:pt x="826" y="1286"/>
                    </a:cubicBezTo>
                    <a:cubicBezTo>
                      <a:pt x="887" y="1286"/>
                      <a:pt x="951" y="1280"/>
                      <a:pt x="1020" y="1266"/>
                    </a:cubicBezTo>
                    <a:cubicBezTo>
                      <a:pt x="1735" y="1123"/>
                      <a:pt x="1124" y="1"/>
                      <a:pt x="1124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4" name="Google Shape;2094;p38"/>
            <p:cNvGrpSpPr/>
            <p:nvPr/>
          </p:nvGrpSpPr>
          <p:grpSpPr>
            <a:xfrm>
              <a:off x="2443536" y="2932885"/>
              <a:ext cx="323427" cy="324725"/>
              <a:chOff x="2443536" y="2932885"/>
              <a:chExt cx="323427" cy="324725"/>
            </a:xfrm>
          </p:grpSpPr>
          <p:sp>
            <p:nvSpPr>
              <p:cNvPr id="2095" name="Google Shape;2095;p38"/>
              <p:cNvSpPr/>
              <p:nvPr/>
            </p:nvSpPr>
            <p:spPr>
              <a:xfrm>
                <a:off x="2443536" y="2932885"/>
                <a:ext cx="323427" cy="323648"/>
              </a:xfrm>
              <a:custGeom>
                <a:rect b="b" l="l" r="r" t="t"/>
                <a:pathLst>
                  <a:path extrusionOk="0" h="10255" w="10248">
                    <a:moveTo>
                      <a:pt x="3863" y="0"/>
                    </a:moveTo>
                    <a:cubicBezTo>
                      <a:pt x="1308" y="0"/>
                      <a:pt x="1" y="5202"/>
                      <a:pt x="1168" y="10255"/>
                    </a:cubicBezTo>
                    <a:cubicBezTo>
                      <a:pt x="1168" y="10255"/>
                      <a:pt x="8258" y="10015"/>
                      <a:pt x="9628" y="5583"/>
                    </a:cubicBezTo>
                    <a:cubicBezTo>
                      <a:pt x="10248" y="3577"/>
                      <a:pt x="9714" y="2858"/>
                      <a:pt x="8832" y="2858"/>
                    </a:cubicBezTo>
                    <a:cubicBezTo>
                      <a:pt x="7763" y="2858"/>
                      <a:pt x="6182" y="3914"/>
                      <a:pt x="5520" y="5016"/>
                    </a:cubicBezTo>
                    <a:cubicBezTo>
                      <a:pt x="5520" y="5016"/>
                      <a:pt x="6889" y="424"/>
                      <a:pt x="4150" y="22"/>
                    </a:cubicBezTo>
                    <a:cubicBezTo>
                      <a:pt x="4053" y="7"/>
                      <a:pt x="3957" y="0"/>
                      <a:pt x="3863" y="0"/>
                    </a:cubicBezTo>
                    <a:close/>
                  </a:path>
                </a:pathLst>
              </a:custGeom>
              <a:solidFill>
                <a:srgbClr val="D923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8"/>
              <p:cNvSpPr/>
              <p:nvPr/>
            </p:nvSpPr>
            <p:spPr>
              <a:xfrm>
                <a:off x="2468406" y="3073867"/>
                <a:ext cx="286912" cy="183742"/>
              </a:xfrm>
              <a:custGeom>
                <a:rect b="b" l="l" r="r" t="t"/>
                <a:pathLst>
                  <a:path extrusionOk="0" h="5822" w="9091">
                    <a:moveTo>
                      <a:pt x="9090" y="0"/>
                    </a:moveTo>
                    <a:lnTo>
                      <a:pt x="9090" y="0"/>
                    </a:lnTo>
                    <a:cubicBezTo>
                      <a:pt x="9090" y="1"/>
                      <a:pt x="8978" y="620"/>
                      <a:pt x="7016" y="2433"/>
                    </a:cubicBezTo>
                    <a:cubicBezTo>
                      <a:pt x="5055" y="4251"/>
                      <a:pt x="801" y="4978"/>
                      <a:pt x="801" y="4978"/>
                    </a:cubicBezTo>
                    <a:lnTo>
                      <a:pt x="1" y="2764"/>
                    </a:lnTo>
                    <a:lnTo>
                      <a:pt x="220" y="5815"/>
                    </a:lnTo>
                    <a:cubicBezTo>
                      <a:pt x="220" y="5815"/>
                      <a:pt x="300" y="5822"/>
                      <a:pt x="455" y="5822"/>
                    </a:cubicBezTo>
                    <a:cubicBezTo>
                      <a:pt x="1036" y="5822"/>
                      <a:pt x="2683" y="5731"/>
                      <a:pt x="5236" y="4870"/>
                    </a:cubicBezTo>
                    <a:cubicBezTo>
                      <a:pt x="8471" y="3778"/>
                      <a:pt x="9090" y="2"/>
                      <a:pt x="9090" y="0"/>
                    </a:cubicBezTo>
                    <a:close/>
                  </a:path>
                </a:pathLst>
              </a:custGeom>
              <a:solidFill>
                <a:srgbClr val="AB5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" name="Google Shape;2097;p38"/>
            <p:cNvGrpSpPr/>
            <p:nvPr/>
          </p:nvGrpSpPr>
          <p:grpSpPr>
            <a:xfrm>
              <a:off x="2346328" y="3329384"/>
              <a:ext cx="1018474" cy="1150230"/>
              <a:chOff x="2346328" y="3329384"/>
              <a:chExt cx="1018474" cy="1150230"/>
            </a:xfrm>
          </p:grpSpPr>
          <p:sp>
            <p:nvSpPr>
              <p:cNvPr id="2098" name="Google Shape;2098;p38"/>
              <p:cNvSpPr/>
              <p:nvPr/>
            </p:nvSpPr>
            <p:spPr>
              <a:xfrm>
                <a:off x="2410839" y="3599766"/>
                <a:ext cx="953964" cy="878630"/>
              </a:xfrm>
              <a:custGeom>
                <a:rect b="b" l="l" r="r" t="t"/>
                <a:pathLst>
                  <a:path extrusionOk="0" h="27840" w="30227">
                    <a:moveTo>
                      <a:pt x="20123" y="1"/>
                    </a:moveTo>
                    <a:lnTo>
                      <a:pt x="11262" y="5944"/>
                    </a:lnTo>
                    <a:lnTo>
                      <a:pt x="0" y="13136"/>
                    </a:lnTo>
                    <a:lnTo>
                      <a:pt x="1147" y="27839"/>
                    </a:lnTo>
                    <a:lnTo>
                      <a:pt x="23459" y="27109"/>
                    </a:lnTo>
                    <a:cubicBezTo>
                      <a:pt x="27422" y="24607"/>
                      <a:pt x="30227" y="18332"/>
                      <a:pt x="27182" y="11718"/>
                    </a:cubicBezTo>
                    <a:cubicBezTo>
                      <a:pt x="25683" y="8458"/>
                      <a:pt x="20123" y="1"/>
                      <a:pt x="20123" y="1"/>
                    </a:cubicBezTo>
                    <a:close/>
                  </a:path>
                </a:pathLst>
              </a:custGeom>
              <a:solidFill>
                <a:srgbClr val="9940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8"/>
              <p:cNvSpPr/>
              <p:nvPr/>
            </p:nvSpPr>
            <p:spPr>
              <a:xfrm>
                <a:off x="2355954" y="3329384"/>
                <a:ext cx="839906" cy="596516"/>
              </a:xfrm>
              <a:custGeom>
                <a:rect b="b" l="l" r="r" t="t"/>
                <a:pathLst>
                  <a:path extrusionOk="0" h="18901" w="26613">
                    <a:moveTo>
                      <a:pt x="12363" y="1"/>
                    </a:moveTo>
                    <a:cubicBezTo>
                      <a:pt x="8141" y="1"/>
                      <a:pt x="4421" y="2846"/>
                      <a:pt x="3098" y="4084"/>
                    </a:cubicBezTo>
                    <a:cubicBezTo>
                      <a:pt x="2691" y="4462"/>
                      <a:pt x="2337" y="4894"/>
                      <a:pt x="2052" y="5373"/>
                    </a:cubicBezTo>
                    <a:cubicBezTo>
                      <a:pt x="1256" y="6715"/>
                      <a:pt x="1" y="9645"/>
                      <a:pt x="1141" y="13528"/>
                    </a:cubicBezTo>
                    <a:cubicBezTo>
                      <a:pt x="2312" y="17508"/>
                      <a:pt x="5552" y="18900"/>
                      <a:pt x="9160" y="18900"/>
                    </a:cubicBezTo>
                    <a:cubicBezTo>
                      <a:pt x="10449" y="18900"/>
                      <a:pt x="11784" y="18723"/>
                      <a:pt x="13088" y="18422"/>
                    </a:cubicBezTo>
                    <a:cubicBezTo>
                      <a:pt x="18045" y="17278"/>
                      <a:pt x="26612" y="9986"/>
                      <a:pt x="18872" y="2725"/>
                    </a:cubicBezTo>
                    <a:cubicBezTo>
                      <a:pt x="16735" y="720"/>
                      <a:pt x="14486" y="1"/>
                      <a:pt x="12363" y="1"/>
                    </a:cubicBezTo>
                    <a:close/>
                  </a:path>
                </a:pathLst>
              </a:custGeom>
              <a:solidFill>
                <a:srgbClr val="B54C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8"/>
              <p:cNvSpPr/>
              <p:nvPr/>
            </p:nvSpPr>
            <p:spPr>
              <a:xfrm>
                <a:off x="2548665" y="3494921"/>
                <a:ext cx="315821" cy="264315"/>
              </a:xfrm>
              <a:custGeom>
                <a:rect b="b" l="l" r="r" t="t"/>
                <a:pathLst>
                  <a:path extrusionOk="0" h="8375" w="10007">
                    <a:moveTo>
                      <a:pt x="5251" y="0"/>
                    </a:moveTo>
                    <a:cubicBezTo>
                      <a:pt x="2088" y="0"/>
                      <a:pt x="1" y="2068"/>
                      <a:pt x="232" y="5047"/>
                    </a:cubicBezTo>
                    <a:cubicBezTo>
                      <a:pt x="422" y="7496"/>
                      <a:pt x="2002" y="8374"/>
                      <a:pt x="3727" y="8374"/>
                    </a:cubicBezTo>
                    <a:cubicBezTo>
                      <a:pt x="4144" y="8374"/>
                      <a:pt x="4570" y="8323"/>
                      <a:pt x="4987" y="8230"/>
                    </a:cubicBezTo>
                    <a:cubicBezTo>
                      <a:pt x="5320" y="8158"/>
                      <a:pt x="5651" y="8063"/>
                      <a:pt x="5974" y="7956"/>
                    </a:cubicBezTo>
                    <a:cubicBezTo>
                      <a:pt x="9064" y="6924"/>
                      <a:pt x="10006" y="2881"/>
                      <a:pt x="7500" y="796"/>
                    </a:cubicBezTo>
                    <a:cubicBezTo>
                      <a:pt x="6955" y="340"/>
                      <a:pt x="6283" y="27"/>
                      <a:pt x="5463" y="3"/>
                    </a:cubicBezTo>
                    <a:cubicBezTo>
                      <a:pt x="5392" y="1"/>
                      <a:pt x="5321" y="0"/>
                      <a:pt x="5251" y="0"/>
                    </a:cubicBezTo>
                    <a:close/>
                  </a:path>
                </a:pathLst>
              </a:custGeom>
              <a:solidFill>
                <a:srgbClr val="D496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8"/>
              <p:cNvSpPr/>
              <p:nvPr/>
            </p:nvSpPr>
            <p:spPr>
              <a:xfrm>
                <a:off x="2559048" y="3492585"/>
                <a:ext cx="175000" cy="139590"/>
              </a:xfrm>
              <a:custGeom>
                <a:rect b="b" l="l" r="r" t="t"/>
                <a:pathLst>
                  <a:path extrusionOk="0" h="4423" w="5545">
                    <a:moveTo>
                      <a:pt x="4755" y="0"/>
                    </a:moveTo>
                    <a:cubicBezTo>
                      <a:pt x="4620" y="0"/>
                      <a:pt x="714" y="30"/>
                      <a:pt x="0" y="3487"/>
                    </a:cubicBezTo>
                    <a:cubicBezTo>
                      <a:pt x="0" y="3487"/>
                      <a:pt x="362" y="4422"/>
                      <a:pt x="1961" y="4422"/>
                    </a:cubicBezTo>
                    <a:cubicBezTo>
                      <a:pt x="2269" y="4422"/>
                      <a:pt x="2624" y="4387"/>
                      <a:pt x="3031" y="4304"/>
                    </a:cubicBezTo>
                    <a:cubicBezTo>
                      <a:pt x="5544" y="3789"/>
                      <a:pt x="5182" y="1001"/>
                      <a:pt x="4759" y="0"/>
                    </a:cubicBezTo>
                    <a:cubicBezTo>
                      <a:pt x="4759" y="0"/>
                      <a:pt x="4757" y="0"/>
                      <a:pt x="4755" y="0"/>
                    </a:cubicBezTo>
                    <a:close/>
                  </a:path>
                </a:pathLst>
              </a:custGeom>
              <a:solidFill>
                <a:srgbClr val="291D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8"/>
              <p:cNvSpPr/>
              <p:nvPr/>
            </p:nvSpPr>
            <p:spPr>
              <a:xfrm>
                <a:off x="2635047" y="3581239"/>
                <a:ext cx="121695" cy="90703"/>
              </a:xfrm>
              <a:custGeom>
                <a:rect b="b" l="l" r="r" t="t"/>
                <a:pathLst>
                  <a:path extrusionOk="0" h="2874" w="3856">
                    <a:moveTo>
                      <a:pt x="3244" y="0"/>
                    </a:moveTo>
                    <a:lnTo>
                      <a:pt x="3244" y="0"/>
                    </a:lnTo>
                    <a:cubicBezTo>
                      <a:pt x="3244" y="1"/>
                      <a:pt x="3470" y="1544"/>
                      <a:pt x="2410" y="2280"/>
                    </a:cubicBezTo>
                    <a:cubicBezTo>
                      <a:pt x="2010" y="2559"/>
                      <a:pt x="1570" y="2646"/>
                      <a:pt x="1176" y="2646"/>
                    </a:cubicBezTo>
                    <a:cubicBezTo>
                      <a:pt x="524" y="2646"/>
                      <a:pt x="1" y="2409"/>
                      <a:pt x="1" y="2409"/>
                    </a:cubicBezTo>
                    <a:lnTo>
                      <a:pt x="1" y="2409"/>
                    </a:lnTo>
                    <a:cubicBezTo>
                      <a:pt x="1" y="2409"/>
                      <a:pt x="665" y="2874"/>
                      <a:pt x="1515" y="2874"/>
                    </a:cubicBezTo>
                    <a:cubicBezTo>
                      <a:pt x="1848" y="2874"/>
                      <a:pt x="2209" y="2802"/>
                      <a:pt x="2570" y="2604"/>
                    </a:cubicBezTo>
                    <a:cubicBezTo>
                      <a:pt x="3855" y="1895"/>
                      <a:pt x="3244" y="1"/>
                      <a:pt x="3244" y="0"/>
                    </a:cubicBezTo>
                    <a:close/>
                  </a:path>
                </a:pathLst>
              </a:custGeom>
              <a:solidFill>
                <a:srgbClr val="291D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8"/>
              <p:cNvSpPr/>
              <p:nvPr/>
            </p:nvSpPr>
            <p:spPr>
              <a:xfrm>
                <a:off x="2522375" y="3481381"/>
                <a:ext cx="61037" cy="55703"/>
              </a:xfrm>
              <a:custGeom>
                <a:rect b="b" l="l" r="r" t="t"/>
                <a:pathLst>
                  <a:path extrusionOk="0" h="1765" w="1934">
                    <a:moveTo>
                      <a:pt x="1604" y="1"/>
                    </a:moveTo>
                    <a:cubicBezTo>
                      <a:pt x="1604" y="1"/>
                      <a:pt x="1644" y="1526"/>
                      <a:pt x="519" y="1526"/>
                    </a:cubicBezTo>
                    <a:cubicBezTo>
                      <a:pt x="368" y="1526"/>
                      <a:pt x="196" y="1499"/>
                      <a:pt x="1" y="1437"/>
                    </a:cubicBezTo>
                    <a:lnTo>
                      <a:pt x="1" y="1437"/>
                    </a:lnTo>
                    <a:cubicBezTo>
                      <a:pt x="1" y="1437"/>
                      <a:pt x="362" y="1765"/>
                      <a:pt x="829" y="1765"/>
                    </a:cubicBezTo>
                    <a:cubicBezTo>
                      <a:pt x="969" y="1765"/>
                      <a:pt x="1118" y="1735"/>
                      <a:pt x="1270" y="1659"/>
                    </a:cubicBezTo>
                    <a:cubicBezTo>
                      <a:pt x="1934" y="1326"/>
                      <a:pt x="1604" y="1"/>
                      <a:pt x="1604" y="1"/>
                    </a:cubicBezTo>
                    <a:close/>
                  </a:path>
                </a:pathLst>
              </a:custGeom>
              <a:solidFill>
                <a:srgbClr val="291D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8"/>
              <p:cNvSpPr/>
              <p:nvPr/>
            </p:nvSpPr>
            <p:spPr>
              <a:xfrm>
                <a:off x="2592913" y="3451777"/>
                <a:ext cx="51380" cy="37746"/>
              </a:xfrm>
              <a:custGeom>
                <a:rect b="b" l="l" r="r" t="t"/>
                <a:pathLst>
                  <a:path extrusionOk="0" h="1196" w="1628">
                    <a:moveTo>
                      <a:pt x="1131" y="0"/>
                    </a:moveTo>
                    <a:cubicBezTo>
                      <a:pt x="1131" y="1"/>
                      <a:pt x="1149" y="949"/>
                      <a:pt x="534" y="949"/>
                    </a:cubicBezTo>
                    <a:cubicBezTo>
                      <a:pt x="393" y="949"/>
                      <a:pt x="217" y="899"/>
                      <a:pt x="1" y="775"/>
                    </a:cubicBezTo>
                    <a:lnTo>
                      <a:pt x="1" y="775"/>
                    </a:lnTo>
                    <a:cubicBezTo>
                      <a:pt x="1" y="775"/>
                      <a:pt x="220" y="1195"/>
                      <a:pt x="619" y="1195"/>
                    </a:cubicBezTo>
                    <a:cubicBezTo>
                      <a:pt x="730" y="1195"/>
                      <a:pt x="856" y="1163"/>
                      <a:pt x="995" y="1078"/>
                    </a:cubicBezTo>
                    <a:cubicBezTo>
                      <a:pt x="1628" y="692"/>
                      <a:pt x="1131" y="0"/>
                      <a:pt x="1131" y="0"/>
                    </a:cubicBezTo>
                    <a:close/>
                  </a:path>
                </a:pathLst>
              </a:custGeom>
              <a:solidFill>
                <a:srgbClr val="291D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8"/>
              <p:cNvSpPr/>
              <p:nvPr/>
            </p:nvSpPr>
            <p:spPr>
              <a:xfrm>
                <a:off x="2380004" y="3362617"/>
                <a:ext cx="127629" cy="126335"/>
              </a:xfrm>
              <a:custGeom>
                <a:rect b="b" l="l" r="r" t="t"/>
                <a:pathLst>
                  <a:path extrusionOk="0" h="4003" w="4044">
                    <a:moveTo>
                      <a:pt x="2442" y="0"/>
                    </a:moveTo>
                    <a:cubicBezTo>
                      <a:pt x="2343" y="0"/>
                      <a:pt x="2240" y="12"/>
                      <a:pt x="2131" y="38"/>
                    </a:cubicBezTo>
                    <a:cubicBezTo>
                      <a:pt x="706" y="379"/>
                      <a:pt x="1" y="2349"/>
                      <a:pt x="727" y="3236"/>
                    </a:cubicBezTo>
                    <a:cubicBezTo>
                      <a:pt x="1293" y="3928"/>
                      <a:pt x="1589" y="4002"/>
                      <a:pt x="1690" y="4002"/>
                    </a:cubicBezTo>
                    <a:cubicBezTo>
                      <a:pt x="1718" y="4002"/>
                      <a:pt x="1732" y="3997"/>
                      <a:pt x="1732" y="3997"/>
                    </a:cubicBezTo>
                    <a:lnTo>
                      <a:pt x="4043" y="1765"/>
                    </a:lnTo>
                    <a:cubicBezTo>
                      <a:pt x="4043" y="1765"/>
                      <a:pt x="3631" y="0"/>
                      <a:pt x="2442" y="0"/>
                    </a:cubicBezTo>
                    <a:close/>
                  </a:path>
                </a:pathLst>
              </a:custGeom>
              <a:solidFill>
                <a:srgbClr val="B54C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8"/>
              <p:cNvSpPr/>
              <p:nvPr/>
            </p:nvSpPr>
            <p:spPr>
              <a:xfrm>
                <a:off x="2414342" y="3393736"/>
                <a:ext cx="68485" cy="69716"/>
              </a:xfrm>
              <a:custGeom>
                <a:rect b="b" l="l" r="r" t="t"/>
                <a:pathLst>
                  <a:path extrusionOk="0" h="2209" w="2170">
                    <a:moveTo>
                      <a:pt x="1248" y="1"/>
                    </a:moveTo>
                    <a:cubicBezTo>
                      <a:pt x="743" y="1"/>
                      <a:pt x="221" y="595"/>
                      <a:pt x="140" y="1144"/>
                    </a:cubicBezTo>
                    <a:cubicBezTo>
                      <a:pt x="0" y="2107"/>
                      <a:pt x="1287" y="2208"/>
                      <a:pt x="1287" y="2208"/>
                    </a:cubicBezTo>
                    <a:lnTo>
                      <a:pt x="2169" y="1305"/>
                    </a:lnTo>
                    <a:cubicBezTo>
                      <a:pt x="2005" y="342"/>
                      <a:pt x="1631" y="1"/>
                      <a:pt x="1248" y="1"/>
                    </a:cubicBezTo>
                    <a:close/>
                  </a:path>
                </a:pathLst>
              </a:custGeom>
              <a:solidFill>
                <a:srgbClr val="F592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8"/>
              <p:cNvSpPr/>
              <p:nvPr/>
            </p:nvSpPr>
            <p:spPr>
              <a:xfrm>
                <a:off x="2853353" y="4235937"/>
                <a:ext cx="363477" cy="227863"/>
              </a:xfrm>
              <a:custGeom>
                <a:rect b="b" l="l" r="r" t="t"/>
                <a:pathLst>
                  <a:path extrusionOk="0" h="7220" w="11517">
                    <a:moveTo>
                      <a:pt x="6304" y="1"/>
                    </a:moveTo>
                    <a:cubicBezTo>
                      <a:pt x="6244" y="1"/>
                      <a:pt x="6184" y="2"/>
                      <a:pt x="6122" y="4"/>
                    </a:cubicBezTo>
                    <a:cubicBezTo>
                      <a:pt x="1968" y="150"/>
                      <a:pt x="1" y="3212"/>
                      <a:pt x="290" y="4960"/>
                    </a:cubicBezTo>
                    <a:cubicBezTo>
                      <a:pt x="582" y="6709"/>
                      <a:pt x="800" y="7220"/>
                      <a:pt x="800" y="7220"/>
                    </a:cubicBezTo>
                    <a:lnTo>
                      <a:pt x="9914" y="6855"/>
                    </a:lnTo>
                    <a:cubicBezTo>
                      <a:pt x="9914" y="6855"/>
                      <a:pt x="11298" y="5471"/>
                      <a:pt x="11516" y="4742"/>
                    </a:cubicBezTo>
                    <a:cubicBezTo>
                      <a:pt x="11516" y="4742"/>
                      <a:pt x="10312" y="1"/>
                      <a:pt x="6304" y="1"/>
                    </a:cubicBezTo>
                    <a:close/>
                  </a:path>
                </a:pathLst>
              </a:custGeom>
              <a:solidFill>
                <a:srgbClr val="B54C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8"/>
              <p:cNvSpPr/>
              <p:nvPr/>
            </p:nvSpPr>
            <p:spPr>
              <a:xfrm>
                <a:off x="2935980" y="4286971"/>
                <a:ext cx="238183" cy="175537"/>
              </a:xfrm>
              <a:custGeom>
                <a:rect b="b" l="l" r="r" t="t"/>
                <a:pathLst>
                  <a:path extrusionOk="0" h="5562" w="7547">
                    <a:moveTo>
                      <a:pt x="3771" y="1"/>
                    </a:moveTo>
                    <a:cubicBezTo>
                      <a:pt x="3670" y="1"/>
                      <a:pt x="3565" y="7"/>
                      <a:pt x="3458" y="20"/>
                    </a:cubicBezTo>
                    <a:cubicBezTo>
                      <a:pt x="317" y="413"/>
                      <a:pt x="1" y="3205"/>
                      <a:pt x="317" y="4383"/>
                    </a:cubicBezTo>
                    <a:cubicBezTo>
                      <a:pt x="630" y="5561"/>
                      <a:pt x="904" y="5561"/>
                      <a:pt x="904" y="5561"/>
                    </a:cubicBezTo>
                    <a:lnTo>
                      <a:pt x="7546" y="5210"/>
                    </a:lnTo>
                    <a:cubicBezTo>
                      <a:pt x="7546" y="5210"/>
                      <a:pt x="6664" y="1"/>
                      <a:pt x="3771" y="1"/>
                    </a:cubicBezTo>
                    <a:close/>
                  </a:path>
                </a:pathLst>
              </a:custGeom>
              <a:solidFill>
                <a:srgbClr val="6B2D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8"/>
              <p:cNvSpPr/>
              <p:nvPr/>
            </p:nvSpPr>
            <p:spPr>
              <a:xfrm>
                <a:off x="2346328" y="4245532"/>
                <a:ext cx="348422" cy="234081"/>
              </a:xfrm>
              <a:custGeom>
                <a:rect b="b" l="l" r="r" t="t"/>
                <a:pathLst>
                  <a:path extrusionOk="0" h="7417" w="11040">
                    <a:moveTo>
                      <a:pt x="6407" y="1"/>
                    </a:moveTo>
                    <a:cubicBezTo>
                      <a:pt x="6377" y="1"/>
                      <a:pt x="6347" y="1"/>
                      <a:pt x="6316" y="2"/>
                    </a:cubicBezTo>
                    <a:cubicBezTo>
                      <a:pt x="2364" y="110"/>
                      <a:pt x="1" y="2692"/>
                      <a:pt x="2638" y="7417"/>
                    </a:cubicBezTo>
                    <a:lnTo>
                      <a:pt x="11040" y="7030"/>
                    </a:lnTo>
                    <a:cubicBezTo>
                      <a:pt x="11040" y="7030"/>
                      <a:pt x="10283" y="1"/>
                      <a:pt x="6407" y="1"/>
                    </a:cubicBezTo>
                    <a:close/>
                  </a:path>
                </a:pathLst>
              </a:custGeom>
              <a:solidFill>
                <a:srgbClr val="B54C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8"/>
              <p:cNvSpPr/>
              <p:nvPr/>
            </p:nvSpPr>
            <p:spPr>
              <a:xfrm>
                <a:off x="2417403" y="4310768"/>
                <a:ext cx="235785" cy="168846"/>
              </a:xfrm>
              <a:custGeom>
                <a:rect b="b" l="l" r="r" t="t"/>
                <a:pathLst>
                  <a:path extrusionOk="0" h="5350" w="7471">
                    <a:moveTo>
                      <a:pt x="3729" y="1"/>
                    </a:moveTo>
                    <a:cubicBezTo>
                      <a:pt x="3641" y="1"/>
                      <a:pt x="3551" y="7"/>
                      <a:pt x="3460" y="21"/>
                    </a:cubicBezTo>
                    <a:cubicBezTo>
                      <a:pt x="824" y="407"/>
                      <a:pt x="1" y="2273"/>
                      <a:pt x="1593" y="5350"/>
                    </a:cubicBezTo>
                    <a:lnTo>
                      <a:pt x="7471" y="4963"/>
                    </a:lnTo>
                    <a:cubicBezTo>
                      <a:pt x="7471" y="4963"/>
                      <a:pt x="6191" y="1"/>
                      <a:pt x="3729" y="1"/>
                    </a:cubicBezTo>
                    <a:close/>
                  </a:path>
                </a:pathLst>
              </a:custGeom>
              <a:solidFill>
                <a:srgbClr val="6B2D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8"/>
              <p:cNvSpPr/>
              <p:nvPr/>
            </p:nvSpPr>
            <p:spPr>
              <a:xfrm>
                <a:off x="2356743" y="3652883"/>
                <a:ext cx="715812" cy="561516"/>
              </a:xfrm>
              <a:custGeom>
                <a:rect b="b" l="l" r="r" t="t"/>
                <a:pathLst>
                  <a:path extrusionOk="0" h="17792" w="22681">
                    <a:moveTo>
                      <a:pt x="21857" y="0"/>
                    </a:moveTo>
                    <a:cubicBezTo>
                      <a:pt x="21857" y="0"/>
                      <a:pt x="1429" y="11530"/>
                      <a:pt x="1318" y="11697"/>
                    </a:cubicBezTo>
                    <a:cubicBezTo>
                      <a:pt x="1318" y="11697"/>
                      <a:pt x="1" y="12353"/>
                      <a:pt x="330" y="13288"/>
                    </a:cubicBezTo>
                    <a:cubicBezTo>
                      <a:pt x="661" y="14224"/>
                      <a:pt x="991" y="13674"/>
                      <a:pt x="1318" y="14387"/>
                    </a:cubicBezTo>
                    <a:cubicBezTo>
                      <a:pt x="1649" y="15099"/>
                      <a:pt x="4557" y="16747"/>
                      <a:pt x="8127" y="17570"/>
                    </a:cubicBezTo>
                    <a:cubicBezTo>
                      <a:pt x="8781" y="17721"/>
                      <a:pt x="9462" y="17791"/>
                      <a:pt x="10154" y="17791"/>
                    </a:cubicBezTo>
                    <a:cubicBezTo>
                      <a:pt x="13243" y="17791"/>
                      <a:pt x="16553" y="16400"/>
                      <a:pt x="18617" y="14606"/>
                    </a:cubicBezTo>
                    <a:cubicBezTo>
                      <a:pt x="21144" y="12409"/>
                      <a:pt x="22681" y="7247"/>
                      <a:pt x="22406" y="3844"/>
                    </a:cubicBezTo>
                    <a:cubicBezTo>
                      <a:pt x="22132" y="438"/>
                      <a:pt x="21857" y="0"/>
                      <a:pt x="21857" y="0"/>
                    </a:cubicBezTo>
                    <a:close/>
                  </a:path>
                </a:pathLst>
              </a:custGeom>
              <a:solidFill>
                <a:srgbClr val="B54C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38"/>
              <p:cNvSpPr/>
              <p:nvPr/>
            </p:nvSpPr>
            <p:spPr>
              <a:xfrm>
                <a:off x="2466670" y="3363817"/>
                <a:ext cx="40839" cy="84581"/>
              </a:xfrm>
              <a:custGeom>
                <a:rect b="b" l="l" r="r" t="t"/>
                <a:pathLst>
                  <a:path extrusionOk="0" h="2680" w="1294">
                    <a:moveTo>
                      <a:pt x="1" y="0"/>
                    </a:moveTo>
                    <a:cubicBezTo>
                      <a:pt x="1" y="0"/>
                      <a:pt x="476" y="1289"/>
                      <a:pt x="338" y="1964"/>
                    </a:cubicBezTo>
                    <a:cubicBezTo>
                      <a:pt x="217" y="2549"/>
                      <a:pt x="144" y="2657"/>
                      <a:pt x="126" y="2676"/>
                    </a:cubicBezTo>
                    <a:lnTo>
                      <a:pt x="126" y="2676"/>
                    </a:lnTo>
                    <a:lnTo>
                      <a:pt x="1294" y="1669"/>
                    </a:lnTo>
                    <a:cubicBezTo>
                      <a:pt x="1294" y="1669"/>
                      <a:pt x="776" y="118"/>
                      <a:pt x="1" y="0"/>
                    </a:cubicBezTo>
                    <a:close/>
                    <a:moveTo>
                      <a:pt x="126" y="2676"/>
                    </a:moveTo>
                    <a:lnTo>
                      <a:pt x="122" y="2680"/>
                    </a:lnTo>
                    <a:cubicBezTo>
                      <a:pt x="122" y="2680"/>
                      <a:pt x="123" y="2679"/>
                      <a:pt x="126" y="2676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8"/>
              <p:cNvSpPr/>
              <p:nvPr/>
            </p:nvSpPr>
            <p:spPr>
              <a:xfrm>
                <a:off x="2528434" y="3497635"/>
                <a:ext cx="52263" cy="46172"/>
              </a:xfrm>
              <a:custGeom>
                <a:rect b="b" l="l" r="r" t="t"/>
                <a:pathLst>
                  <a:path extrusionOk="0" h="1463" w="1656">
                    <a:moveTo>
                      <a:pt x="1530" y="1"/>
                    </a:moveTo>
                    <a:lnTo>
                      <a:pt x="1530" y="1"/>
                    </a:lnTo>
                    <a:cubicBezTo>
                      <a:pt x="1530" y="1"/>
                      <a:pt x="1254" y="1125"/>
                      <a:pt x="419" y="1125"/>
                    </a:cubicBezTo>
                    <a:cubicBezTo>
                      <a:pt x="292" y="1125"/>
                      <a:pt x="153" y="1099"/>
                      <a:pt x="0" y="1040"/>
                    </a:cubicBezTo>
                    <a:lnTo>
                      <a:pt x="0" y="1040"/>
                    </a:lnTo>
                    <a:cubicBezTo>
                      <a:pt x="0" y="1040"/>
                      <a:pt x="424" y="1463"/>
                      <a:pt x="929" y="1463"/>
                    </a:cubicBezTo>
                    <a:cubicBezTo>
                      <a:pt x="979" y="1463"/>
                      <a:pt x="1030" y="1459"/>
                      <a:pt x="1081" y="1450"/>
                    </a:cubicBezTo>
                    <a:cubicBezTo>
                      <a:pt x="1655" y="1350"/>
                      <a:pt x="1652" y="511"/>
                      <a:pt x="1530" y="1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8"/>
              <p:cNvSpPr/>
              <p:nvPr/>
            </p:nvSpPr>
            <p:spPr>
              <a:xfrm>
                <a:off x="2595438" y="3456385"/>
                <a:ext cx="54788" cy="40586"/>
              </a:xfrm>
              <a:custGeom>
                <a:rect b="b" l="l" r="r" t="t"/>
                <a:pathLst>
                  <a:path extrusionOk="0" h="1286" w="1736">
                    <a:moveTo>
                      <a:pt x="1124" y="0"/>
                    </a:moveTo>
                    <a:cubicBezTo>
                      <a:pt x="1124" y="1"/>
                      <a:pt x="1183" y="775"/>
                      <a:pt x="818" y="939"/>
                    </a:cubicBezTo>
                    <a:cubicBezTo>
                      <a:pt x="751" y="969"/>
                      <a:pt x="681" y="981"/>
                      <a:pt x="613" y="981"/>
                    </a:cubicBezTo>
                    <a:cubicBezTo>
                      <a:pt x="302" y="981"/>
                      <a:pt x="1" y="734"/>
                      <a:pt x="1" y="734"/>
                    </a:cubicBezTo>
                    <a:lnTo>
                      <a:pt x="1" y="734"/>
                    </a:lnTo>
                    <a:cubicBezTo>
                      <a:pt x="1" y="734"/>
                      <a:pt x="251" y="1286"/>
                      <a:pt x="826" y="1286"/>
                    </a:cubicBezTo>
                    <a:cubicBezTo>
                      <a:pt x="887" y="1286"/>
                      <a:pt x="951" y="1280"/>
                      <a:pt x="1020" y="1266"/>
                    </a:cubicBezTo>
                    <a:cubicBezTo>
                      <a:pt x="1735" y="1123"/>
                      <a:pt x="1124" y="1"/>
                      <a:pt x="1124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8"/>
              <p:cNvSpPr/>
              <p:nvPr/>
            </p:nvSpPr>
            <p:spPr>
              <a:xfrm>
                <a:off x="2559048" y="3492585"/>
                <a:ext cx="179608" cy="151898"/>
              </a:xfrm>
              <a:custGeom>
                <a:rect b="b" l="l" r="r" t="t"/>
                <a:pathLst>
                  <a:path extrusionOk="0" h="4813" w="5691">
                    <a:moveTo>
                      <a:pt x="4759" y="0"/>
                    </a:moveTo>
                    <a:cubicBezTo>
                      <a:pt x="4759" y="1"/>
                      <a:pt x="5116" y="588"/>
                      <a:pt x="4957" y="1478"/>
                    </a:cubicBezTo>
                    <a:cubicBezTo>
                      <a:pt x="4800" y="2365"/>
                      <a:pt x="4147" y="3960"/>
                      <a:pt x="2346" y="4196"/>
                    </a:cubicBezTo>
                    <a:cubicBezTo>
                      <a:pt x="2147" y="4221"/>
                      <a:pt x="1964" y="4233"/>
                      <a:pt x="1795" y="4233"/>
                    </a:cubicBezTo>
                    <a:cubicBezTo>
                      <a:pt x="430" y="4233"/>
                      <a:pt x="0" y="3487"/>
                      <a:pt x="0" y="3487"/>
                    </a:cubicBezTo>
                    <a:lnTo>
                      <a:pt x="0" y="3487"/>
                    </a:lnTo>
                    <a:cubicBezTo>
                      <a:pt x="1" y="3487"/>
                      <a:pt x="620" y="4665"/>
                      <a:pt x="2238" y="4797"/>
                    </a:cubicBezTo>
                    <a:cubicBezTo>
                      <a:pt x="2367" y="4807"/>
                      <a:pt x="2491" y="4812"/>
                      <a:pt x="2612" y="4812"/>
                    </a:cubicBezTo>
                    <a:cubicBezTo>
                      <a:pt x="4015" y="4812"/>
                      <a:pt x="4886" y="4120"/>
                      <a:pt x="5273" y="2625"/>
                    </a:cubicBezTo>
                    <a:cubicBezTo>
                      <a:pt x="5690" y="1005"/>
                      <a:pt x="4759" y="1"/>
                      <a:pt x="4759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8"/>
              <p:cNvSpPr/>
              <p:nvPr/>
            </p:nvSpPr>
            <p:spPr>
              <a:xfrm>
                <a:off x="2568580" y="3535476"/>
                <a:ext cx="299504" cy="237363"/>
              </a:xfrm>
              <a:custGeom>
                <a:rect b="b" l="l" r="r" t="t"/>
                <a:pathLst>
                  <a:path extrusionOk="0" h="7521" w="9490">
                    <a:moveTo>
                      <a:pt x="7397" y="0"/>
                    </a:moveTo>
                    <a:lnTo>
                      <a:pt x="7397" y="0"/>
                    </a:lnTo>
                    <a:cubicBezTo>
                      <a:pt x="8947" y="2562"/>
                      <a:pt x="7466" y="5520"/>
                      <a:pt x="4293" y="6348"/>
                    </a:cubicBezTo>
                    <a:cubicBezTo>
                      <a:pt x="3699" y="6503"/>
                      <a:pt x="3177" y="6567"/>
                      <a:pt x="2721" y="6567"/>
                    </a:cubicBezTo>
                    <a:cubicBezTo>
                      <a:pt x="740" y="6567"/>
                      <a:pt x="0" y="5375"/>
                      <a:pt x="0" y="5374"/>
                    </a:cubicBezTo>
                    <a:lnTo>
                      <a:pt x="0" y="5374"/>
                    </a:lnTo>
                    <a:cubicBezTo>
                      <a:pt x="711" y="6918"/>
                      <a:pt x="2036" y="7521"/>
                      <a:pt x="3448" y="7521"/>
                    </a:cubicBezTo>
                    <a:cubicBezTo>
                      <a:pt x="5766" y="7521"/>
                      <a:pt x="8318" y="5897"/>
                      <a:pt x="8767" y="4147"/>
                    </a:cubicBezTo>
                    <a:cubicBezTo>
                      <a:pt x="9489" y="1335"/>
                      <a:pt x="7397" y="0"/>
                      <a:pt x="7397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8"/>
              <p:cNvSpPr/>
              <p:nvPr/>
            </p:nvSpPr>
            <p:spPr>
              <a:xfrm>
                <a:off x="2787107" y="3411979"/>
                <a:ext cx="302124" cy="413562"/>
              </a:xfrm>
              <a:custGeom>
                <a:rect b="b" l="l" r="r" t="t"/>
                <a:pathLst>
                  <a:path extrusionOk="0" h="13104" w="9573">
                    <a:moveTo>
                      <a:pt x="5013" y="0"/>
                    </a:moveTo>
                    <a:cubicBezTo>
                      <a:pt x="5013" y="0"/>
                      <a:pt x="6813" y="3212"/>
                      <a:pt x="6042" y="5780"/>
                    </a:cubicBezTo>
                    <a:cubicBezTo>
                      <a:pt x="5270" y="8349"/>
                      <a:pt x="0" y="13104"/>
                      <a:pt x="0" y="13104"/>
                    </a:cubicBezTo>
                    <a:lnTo>
                      <a:pt x="8221" y="7633"/>
                    </a:lnTo>
                    <a:cubicBezTo>
                      <a:pt x="8221" y="7633"/>
                      <a:pt x="9573" y="3726"/>
                      <a:pt x="5013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8"/>
              <p:cNvSpPr/>
              <p:nvPr/>
            </p:nvSpPr>
            <p:spPr>
              <a:xfrm>
                <a:off x="2376816" y="3700918"/>
                <a:ext cx="753779" cy="528788"/>
              </a:xfrm>
              <a:custGeom>
                <a:rect b="b" l="l" r="r" t="t"/>
                <a:pathLst>
                  <a:path extrusionOk="0" h="16755" w="23884">
                    <a:moveTo>
                      <a:pt x="21520" y="1"/>
                    </a:moveTo>
                    <a:cubicBezTo>
                      <a:pt x="21520" y="1"/>
                      <a:pt x="21603" y="10720"/>
                      <a:pt x="16709" y="13167"/>
                    </a:cubicBezTo>
                    <a:cubicBezTo>
                      <a:pt x="14620" y="14211"/>
                      <a:pt x="12054" y="14580"/>
                      <a:pt x="9655" y="14580"/>
                    </a:cubicBezTo>
                    <a:cubicBezTo>
                      <a:pt x="6433" y="14580"/>
                      <a:pt x="3511" y="13916"/>
                      <a:pt x="2447" y="13334"/>
                    </a:cubicBezTo>
                    <a:cubicBezTo>
                      <a:pt x="591" y="12323"/>
                      <a:pt x="1" y="12152"/>
                      <a:pt x="1" y="12152"/>
                    </a:cubicBezTo>
                    <a:lnTo>
                      <a:pt x="1" y="12152"/>
                    </a:lnTo>
                    <a:cubicBezTo>
                      <a:pt x="1" y="12152"/>
                      <a:pt x="675" y="13841"/>
                      <a:pt x="2869" y="14853"/>
                    </a:cubicBezTo>
                    <a:cubicBezTo>
                      <a:pt x="4635" y="15669"/>
                      <a:pt x="7653" y="16755"/>
                      <a:pt x="11051" y="16755"/>
                    </a:cubicBezTo>
                    <a:cubicBezTo>
                      <a:pt x="11879" y="16755"/>
                      <a:pt x="12728" y="16691"/>
                      <a:pt x="13588" y="16542"/>
                    </a:cubicBezTo>
                    <a:cubicBezTo>
                      <a:pt x="17975" y="15781"/>
                      <a:pt x="23883" y="9788"/>
                      <a:pt x="21520" y="1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8"/>
              <p:cNvSpPr/>
              <p:nvPr/>
            </p:nvSpPr>
            <p:spPr>
              <a:xfrm>
                <a:off x="3003551" y="3969564"/>
                <a:ext cx="340532" cy="485456"/>
              </a:xfrm>
              <a:custGeom>
                <a:rect b="b" l="l" r="r" t="t"/>
                <a:pathLst>
                  <a:path extrusionOk="0" h="15382" w="10790">
                    <a:moveTo>
                      <a:pt x="58" y="8730"/>
                    </a:moveTo>
                    <a:lnTo>
                      <a:pt x="58" y="8730"/>
                    </a:lnTo>
                    <a:cubicBezTo>
                      <a:pt x="20" y="8743"/>
                      <a:pt x="0" y="8754"/>
                      <a:pt x="0" y="8754"/>
                    </a:cubicBezTo>
                    <a:cubicBezTo>
                      <a:pt x="0" y="8754"/>
                      <a:pt x="21" y="8745"/>
                      <a:pt x="58" y="8730"/>
                    </a:cubicBezTo>
                    <a:close/>
                    <a:moveTo>
                      <a:pt x="8402" y="1"/>
                    </a:moveTo>
                    <a:cubicBezTo>
                      <a:pt x="8989" y="2625"/>
                      <a:pt x="8325" y="7905"/>
                      <a:pt x="7561" y="9010"/>
                    </a:cubicBezTo>
                    <a:cubicBezTo>
                      <a:pt x="7199" y="9531"/>
                      <a:pt x="6706" y="9787"/>
                      <a:pt x="6133" y="9787"/>
                    </a:cubicBezTo>
                    <a:cubicBezTo>
                      <a:pt x="5493" y="9787"/>
                      <a:pt x="4756" y="9468"/>
                      <a:pt x="3994" y="8840"/>
                    </a:cubicBezTo>
                    <a:cubicBezTo>
                      <a:pt x="3489" y="8424"/>
                      <a:pt x="2848" y="8288"/>
                      <a:pt x="2227" y="8288"/>
                    </a:cubicBezTo>
                    <a:cubicBezTo>
                      <a:pt x="1235" y="8288"/>
                      <a:pt x="297" y="8635"/>
                      <a:pt x="58" y="8730"/>
                    </a:cubicBezTo>
                    <a:lnTo>
                      <a:pt x="58" y="8730"/>
                    </a:lnTo>
                    <a:cubicBezTo>
                      <a:pt x="123" y="8707"/>
                      <a:pt x="242" y="8678"/>
                      <a:pt x="414" y="8678"/>
                    </a:cubicBezTo>
                    <a:cubicBezTo>
                      <a:pt x="850" y="8678"/>
                      <a:pt x="1625" y="8869"/>
                      <a:pt x="2719" y="9859"/>
                    </a:cubicBezTo>
                    <a:cubicBezTo>
                      <a:pt x="4505" y="11471"/>
                      <a:pt x="1447" y="15381"/>
                      <a:pt x="1447" y="15381"/>
                    </a:cubicBezTo>
                    <a:lnTo>
                      <a:pt x="5155" y="15295"/>
                    </a:lnTo>
                    <a:cubicBezTo>
                      <a:pt x="7418" y="14534"/>
                      <a:pt x="8750" y="11048"/>
                      <a:pt x="9771" y="7394"/>
                    </a:cubicBezTo>
                    <a:cubicBezTo>
                      <a:pt x="10790" y="3744"/>
                      <a:pt x="8402" y="1"/>
                      <a:pt x="8402" y="1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8"/>
              <p:cNvSpPr/>
              <p:nvPr/>
            </p:nvSpPr>
            <p:spPr>
              <a:xfrm>
                <a:off x="2606642" y="4261628"/>
                <a:ext cx="277128" cy="207097"/>
              </a:xfrm>
              <a:custGeom>
                <a:rect b="b" l="l" r="r" t="t"/>
                <a:pathLst>
                  <a:path extrusionOk="0" h="6562" w="8781">
                    <a:moveTo>
                      <a:pt x="0" y="0"/>
                    </a:moveTo>
                    <a:lnTo>
                      <a:pt x="0" y="0"/>
                    </a:lnTo>
                    <a:cubicBezTo>
                      <a:pt x="2173" y="2895"/>
                      <a:pt x="821" y="6562"/>
                      <a:pt x="821" y="6562"/>
                    </a:cubicBezTo>
                    <a:lnTo>
                      <a:pt x="8781" y="6465"/>
                    </a:lnTo>
                    <a:lnTo>
                      <a:pt x="8395" y="5596"/>
                    </a:lnTo>
                    <a:cubicBezTo>
                      <a:pt x="8395" y="5596"/>
                      <a:pt x="7911" y="5657"/>
                      <a:pt x="7237" y="5657"/>
                    </a:cubicBezTo>
                    <a:cubicBezTo>
                      <a:pt x="5835" y="5657"/>
                      <a:pt x="3609" y="5393"/>
                      <a:pt x="3185" y="3764"/>
                    </a:cubicBezTo>
                    <a:cubicBezTo>
                      <a:pt x="2559" y="135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1" name="Google Shape;2121;p38"/>
          <p:cNvGrpSpPr/>
          <p:nvPr/>
        </p:nvGrpSpPr>
        <p:grpSpPr>
          <a:xfrm>
            <a:off x="6026808" y="1473587"/>
            <a:ext cx="2484300" cy="3166088"/>
            <a:chOff x="6026808" y="1473587"/>
            <a:chExt cx="2484300" cy="3166088"/>
          </a:xfrm>
        </p:grpSpPr>
        <p:sp>
          <p:nvSpPr>
            <p:cNvPr id="2122" name="Google Shape;2122;p38"/>
            <p:cNvSpPr/>
            <p:nvPr/>
          </p:nvSpPr>
          <p:spPr>
            <a:xfrm>
              <a:off x="6026808" y="4323475"/>
              <a:ext cx="2484300" cy="316200"/>
            </a:xfrm>
            <a:prstGeom prst="ellipse">
              <a:avLst/>
            </a:pr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3" name="Google Shape;2123;p38"/>
            <p:cNvGrpSpPr/>
            <p:nvPr/>
          </p:nvGrpSpPr>
          <p:grpSpPr>
            <a:xfrm>
              <a:off x="6417723" y="1473587"/>
              <a:ext cx="2093369" cy="3027868"/>
              <a:chOff x="6417723" y="1625987"/>
              <a:chExt cx="2093369" cy="3027868"/>
            </a:xfrm>
          </p:grpSpPr>
          <p:sp>
            <p:nvSpPr>
              <p:cNvPr id="2124" name="Google Shape;2124;p38"/>
              <p:cNvSpPr/>
              <p:nvPr/>
            </p:nvSpPr>
            <p:spPr>
              <a:xfrm flipH="1">
                <a:off x="6877994" y="1858794"/>
                <a:ext cx="6629" cy="18607"/>
              </a:xfrm>
              <a:custGeom>
                <a:rect b="b" l="l" r="r" t="t"/>
                <a:pathLst>
                  <a:path extrusionOk="0" h="668" w="238">
                    <a:moveTo>
                      <a:pt x="129" y="0"/>
                    </a:moveTo>
                    <a:cubicBezTo>
                      <a:pt x="85" y="0"/>
                      <a:pt x="40" y="30"/>
                      <a:pt x="35" y="88"/>
                    </a:cubicBezTo>
                    <a:cubicBezTo>
                      <a:pt x="21" y="255"/>
                      <a:pt x="0" y="460"/>
                      <a:pt x="53" y="623"/>
                    </a:cubicBezTo>
                    <a:cubicBezTo>
                      <a:pt x="63" y="654"/>
                      <a:pt x="87" y="668"/>
                      <a:pt x="111" y="668"/>
                    </a:cubicBezTo>
                    <a:cubicBezTo>
                      <a:pt x="137" y="668"/>
                      <a:pt x="164" y="652"/>
                      <a:pt x="175" y="623"/>
                    </a:cubicBezTo>
                    <a:cubicBezTo>
                      <a:pt x="237" y="463"/>
                      <a:pt x="223" y="255"/>
                      <a:pt x="220" y="88"/>
                    </a:cubicBezTo>
                    <a:cubicBezTo>
                      <a:pt x="216" y="29"/>
                      <a:pt x="173" y="0"/>
                      <a:pt x="1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8"/>
              <p:cNvSpPr/>
              <p:nvPr/>
            </p:nvSpPr>
            <p:spPr>
              <a:xfrm flipH="1">
                <a:off x="6976180" y="1893528"/>
                <a:ext cx="32674" cy="40445"/>
              </a:xfrm>
              <a:custGeom>
                <a:rect b="b" l="l" r="r" t="t"/>
                <a:pathLst>
                  <a:path extrusionOk="0" h="1452" w="1173">
                    <a:moveTo>
                      <a:pt x="1156" y="467"/>
                    </a:moveTo>
                    <a:lnTo>
                      <a:pt x="1156" y="467"/>
                    </a:lnTo>
                    <a:cubicBezTo>
                      <a:pt x="1156" y="480"/>
                      <a:pt x="1156" y="493"/>
                      <a:pt x="1155" y="506"/>
                    </a:cubicBezTo>
                    <a:lnTo>
                      <a:pt x="1169" y="471"/>
                    </a:lnTo>
                    <a:cubicBezTo>
                      <a:pt x="1164" y="470"/>
                      <a:pt x="1160" y="469"/>
                      <a:pt x="1156" y="467"/>
                    </a:cubicBezTo>
                    <a:close/>
                    <a:moveTo>
                      <a:pt x="651" y="1"/>
                    </a:moveTo>
                    <a:cubicBezTo>
                      <a:pt x="491" y="1"/>
                      <a:pt x="330" y="71"/>
                      <a:pt x="217" y="190"/>
                    </a:cubicBezTo>
                    <a:cubicBezTo>
                      <a:pt x="67" y="342"/>
                      <a:pt x="1" y="569"/>
                      <a:pt x="22" y="784"/>
                    </a:cubicBezTo>
                    <a:cubicBezTo>
                      <a:pt x="50" y="1041"/>
                      <a:pt x="206" y="1291"/>
                      <a:pt x="443" y="1399"/>
                    </a:cubicBezTo>
                    <a:cubicBezTo>
                      <a:pt x="520" y="1434"/>
                      <a:pt x="605" y="1451"/>
                      <a:pt x="690" y="1451"/>
                    </a:cubicBezTo>
                    <a:cubicBezTo>
                      <a:pt x="866" y="1451"/>
                      <a:pt x="1042" y="1377"/>
                      <a:pt x="1148" y="1236"/>
                    </a:cubicBezTo>
                    <a:cubicBezTo>
                      <a:pt x="1159" y="1222"/>
                      <a:pt x="1173" y="1204"/>
                      <a:pt x="1165" y="1187"/>
                    </a:cubicBezTo>
                    <a:cubicBezTo>
                      <a:pt x="1159" y="1167"/>
                      <a:pt x="1140" y="1160"/>
                      <a:pt x="1118" y="1160"/>
                    </a:cubicBezTo>
                    <a:cubicBezTo>
                      <a:pt x="1106" y="1160"/>
                      <a:pt x="1093" y="1162"/>
                      <a:pt x="1082" y="1166"/>
                    </a:cubicBezTo>
                    <a:cubicBezTo>
                      <a:pt x="991" y="1188"/>
                      <a:pt x="898" y="1213"/>
                      <a:pt x="802" y="1213"/>
                    </a:cubicBezTo>
                    <a:cubicBezTo>
                      <a:pt x="791" y="1213"/>
                      <a:pt x="780" y="1212"/>
                      <a:pt x="769" y="1212"/>
                    </a:cubicBezTo>
                    <a:cubicBezTo>
                      <a:pt x="665" y="1201"/>
                      <a:pt x="560" y="1156"/>
                      <a:pt x="501" y="1069"/>
                    </a:cubicBezTo>
                    <a:cubicBezTo>
                      <a:pt x="414" y="936"/>
                      <a:pt x="470" y="753"/>
                      <a:pt x="578" y="634"/>
                    </a:cubicBezTo>
                    <a:cubicBezTo>
                      <a:pt x="688" y="516"/>
                      <a:pt x="852" y="449"/>
                      <a:pt x="1014" y="449"/>
                    </a:cubicBezTo>
                    <a:cubicBezTo>
                      <a:pt x="1062" y="449"/>
                      <a:pt x="1110" y="455"/>
                      <a:pt x="1156" y="467"/>
                    </a:cubicBezTo>
                    <a:lnTo>
                      <a:pt x="1156" y="467"/>
                    </a:lnTo>
                    <a:cubicBezTo>
                      <a:pt x="1149" y="266"/>
                      <a:pt x="997" y="82"/>
                      <a:pt x="804" y="23"/>
                    </a:cubicBezTo>
                    <a:cubicBezTo>
                      <a:pt x="754" y="8"/>
                      <a:pt x="703" y="1"/>
                      <a:pt x="6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8"/>
              <p:cNvSpPr/>
              <p:nvPr/>
            </p:nvSpPr>
            <p:spPr>
              <a:xfrm flipH="1">
                <a:off x="6974147" y="1892164"/>
                <a:ext cx="33983" cy="36601"/>
              </a:xfrm>
              <a:custGeom>
                <a:rect b="b" l="l" r="r" t="t"/>
                <a:pathLst>
                  <a:path extrusionOk="0" h="1314" w="1220">
                    <a:moveTo>
                      <a:pt x="571" y="1"/>
                    </a:moveTo>
                    <a:cubicBezTo>
                      <a:pt x="331" y="1"/>
                      <a:pt x="96" y="136"/>
                      <a:pt x="10" y="436"/>
                    </a:cubicBezTo>
                    <a:cubicBezTo>
                      <a:pt x="0" y="462"/>
                      <a:pt x="23" y="481"/>
                      <a:pt x="45" y="481"/>
                    </a:cubicBezTo>
                    <a:cubicBezTo>
                      <a:pt x="56" y="481"/>
                      <a:pt x="66" y="476"/>
                      <a:pt x="72" y="464"/>
                    </a:cubicBezTo>
                    <a:cubicBezTo>
                      <a:pt x="185" y="233"/>
                      <a:pt x="398" y="119"/>
                      <a:pt x="601" y="119"/>
                    </a:cubicBezTo>
                    <a:cubicBezTo>
                      <a:pt x="812" y="119"/>
                      <a:pt x="1013" y="242"/>
                      <a:pt x="1084" y="486"/>
                    </a:cubicBezTo>
                    <a:lnTo>
                      <a:pt x="1084" y="486"/>
                    </a:lnTo>
                    <a:cubicBezTo>
                      <a:pt x="1031" y="460"/>
                      <a:pt x="971" y="448"/>
                      <a:pt x="910" y="448"/>
                    </a:cubicBezTo>
                    <a:cubicBezTo>
                      <a:pt x="702" y="448"/>
                      <a:pt x="475" y="586"/>
                      <a:pt x="396" y="767"/>
                    </a:cubicBezTo>
                    <a:cubicBezTo>
                      <a:pt x="241" y="1120"/>
                      <a:pt x="532" y="1314"/>
                      <a:pt x="830" y="1314"/>
                    </a:cubicBezTo>
                    <a:cubicBezTo>
                      <a:pt x="914" y="1314"/>
                      <a:pt x="998" y="1299"/>
                      <a:pt x="1073" y="1267"/>
                    </a:cubicBezTo>
                    <a:cubicBezTo>
                      <a:pt x="1134" y="1242"/>
                      <a:pt x="1118" y="1154"/>
                      <a:pt x="1059" y="1154"/>
                    </a:cubicBezTo>
                    <a:cubicBezTo>
                      <a:pt x="1054" y="1154"/>
                      <a:pt x="1048" y="1155"/>
                      <a:pt x="1042" y="1156"/>
                    </a:cubicBezTo>
                    <a:cubicBezTo>
                      <a:pt x="982" y="1171"/>
                      <a:pt x="904" y="1182"/>
                      <a:pt x="824" y="1182"/>
                    </a:cubicBezTo>
                    <a:cubicBezTo>
                      <a:pt x="594" y="1182"/>
                      <a:pt x="355" y="1095"/>
                      <a:pt x="521" y="784"/>
                    </a:cubicBezTo>
                    <a:cubicBezTo>
                      <a:pt x="582" y="672"/>
                      <a:pt x="762" y="549"/>
                      <a:pt x="921" y="549"/>
                    </a:cubicBezTo>
                    <a:cubicBezTo>
                      <a:pt x="997" y="549"/>
                      <a:pt x="1068" y="578"/>
                      <a:pt x="1118" y="648"/>
                    </a:cubicBezTo>
                    <a:cubicBezTo>
                      <a:pt x="1130" y="665"/>
                      <a:pt x="1149" y="674"/>
                      <a:pt x="1167" y="674"/>
                    </a:cubicBezTo>
                    <a:cubicBezTo>
                      <a:pt x="1194" y="674"/>
                      <a:pt x="1219" y="656"/>
                      <a:pt x="1219" y="621"/>
                    </a:cubicBezTo>
                    <a:cubicBezTo>
                      <a:pt x="1206" y="230"/>
                      <a:pt x="884" y="1"/>
                      <a:pt x="5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8"/>
              <p:cNvSpPr/>
              <p:nvPr/>
            </p:nvSpPr>
            <p:spPr>
              <a:xfrm flipH="1">
                <a:off x="6866768" y="1843335"/>
                <a:ext cx="27994" cy="10473"/>
              </a:xfrm>
              <a:custGeom>
                <a:rect b="b" l="l" r="r" t="t"/>
                <a:pathLst>
                  <a:path extrusionOk="0" h="376" w="1005">
                    <a:moveTo>
                      <a:pt x="480" y="0"/>
                    </a:moveTo>
                    <a:cubicBezTo>
                      <a:pt x="333" y="0"/>
                      <a:pt x="186" y="50"/>
                      <a:pt x="76" y="149"/>
                    </a:cubicBezTo>
                    <a:cubicBezTo>
                      <a:pt x="0" y="216"/>
                      <a:pt x="69" y="318"/>
                      <a:pt x="151" y="318"/>
                    </a:cubicBezTo>
                    <a:cubicBezTo>
                      <a:pt x="166" y="318"/>
                      <a:pt x="182" y="314"/>
                      <a:pt x="198" y="306"/>
                    </a:cubicBezTo>
                    <a:cubicBezTo>
                      <a:pt x="297" y="254"/>
                      <a:pt x="393" y="215"/>
                      <a:pt x="496" y="215"/>
                    </a:cubicBezTo>
                    <a:cubicBezTo>
                      <a:pt x="544" y="215"/>
                      <a:pt x="594" y="223"/>
                      <a:pt x="646" y="243"/>
                    </a:cubicBezTo>
                    <a:cubicBezTo>
                      <a:pt x="740" y="277"/>
                      <a:pt x="823" y="372"/>
                      <a:pt x="924" y="375"/>
                    </a:cubicBezTo>
                    <a:cubicBezTo>
                      <a:pt x="942" y="375"/>
                      <a:pt x="959" y="361"/>
                      <a:pt x="963" y="344"/>
                    </a:cubicBezTo>
                    <a:cubicBezTo>
                      <a:pt x="1004" y="184"/>
                      <a:pt x="778" y="62"/>
                      <a:pt x="653" y="24"/>
                    </a:cubicBezTo>
                    <a:cubicBezTo>
                      <a:pt x="597" y="8"/>
                      <a:pt x="538" y="0"/>
                      <a:pt x="4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8"/>
              <p:cNvSpPr/>
              <p:nvPr/>
            </p:nvSpPr>
            <p:spPr>
              <a:xfrm flipH="1">
                <a:off x="6921920" y="2783392"/>
                <a:ext cx="30975" cy="316600"/>
              </a:xfrm>
              <a:custGeom>
                <a:rect b="b" l="l" r="r" t="t"/>
                <a:pathLst>
                  <a:path extrusionOk="0" h="11366" w="1112">
                    <a:moveTo>
                      <a:pt x="706" y="0"/>
                    </a:moveTo>
                    <a:cubicBezTo>
                      <a:pt x="683" y="0"/>
                      <a:pt x="659" y="16"/>
                      <a:pt x="658" y="47"/>
                    </a:cubicBezTo>
                    <a:cubicBezTo>
                      <a:pt x="595" y="1903"/>
                      <a:pt x="616" y="3763"/>
                      <a:pt x="613" y="5622"/>
                    </a:cubicBezTo>
                    <a:cubicBezTo>
                      <a:pt x="609" y="6467"/>
                      <a:pt x="609" y="7312"/>
                      <a:pt x="606" y="8156"/>
                    </a:cubicBezTo>
                    <a:cubicBezTo>
                      <a:pt x="606" y="8661"/>
                      <a:pt x="603" y="9168"/>
                      <a:pt x="603" y="9675"/>
                    </a:cubicBezTo>
                    <a:cubicBezTo>
                      <a:pt x="603" y="9846"/>
                      <a:pt x="660" y="11150"/>
                      <a:pt x="283" y="11150"/>
                    </a:cubicBezTo>
                    <a:cubicBezTo>
                      <a:pt x="247" y="11150"/>
                      <a:pt x="206" y="11137"/>
                      <a:pt x="161" y="11111"/>
                    </a:cubicBezTo>
                    <a:cubicBezTo>
                      <a:pt x="146" y="11102"/>
                      <a:pt x="131" y="11098"/>
                      <a:pt x="118" y="11098"/>
                    </a:cubicBezTo>
                    <a:cubicBezTo>
                      <a:pt x="46" y="11098"/>
                      <a:pt x="1" y="11207"/>
                      <a:pt x="74" y="11257"/>
                    </a:cubicBezTo>
                    <a:cubicBezTo>
                      <a:pt x="186" y="11332"/>
                      <a:pt x="283" y="11365"/>
                      <a:pt x="367" y="11365"/>
                    </a:cubicBezTo>
                    <a:cubicBezTo>
                      <a:pt x="1112" y="11365"/>
                      <a:pt x="780" y="8666"/>
                      <a:pt x="780" y="8406"/>
                    </a:cubicBezTo>
                    <a:cubicBezTo>
                      <a:pt x="783" y="5622"/>
                      <a:pt x="836" y="2831"/>
                      <a:pt x="752" y="47"/>
                    </a:cubicBezTo>
                    <a:cubicBezTo>
                      <a:pt x="752" y="16"/>
                      <a:pt x="729" y="0"/>
                      <a:pt x="7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8"/>
              <p:cNvSpPr/>
              <p:nvPr/>
            </p:nvSpPr>
            <p:spPr>
              <a:xfrm flipH="1">
                <a:off x="6952476" y="2798266"/>
                <a:ext cx="28663" cy="24986"/>
              </a:xfrm>
              <a:custGeom>
                <a:rect b="b" l="l" r="r" t="t"/>
                <a:pathLst>
                  <a:path extrusionOk="0" h="897" w="1029">
                    <a:moveTo>
                      <a:pt x="590" y="146"/>
                    </a:moveTo>
                    <a:cubicBezTo>
                      <a:pt x="617" y="146"/>
                      <a:pt x="645" y="149"/>
                      <a:pt x="672" y="153"/>
                    </a:cubicBezTo>
                    <a:lnTo>
                      <a:pt x="672" y="153"/>
                    </a:lnTo>
                    <a:cubicBezTo>
                      <a:pt x="674" y="169"/>
                      <a:pt x="681" y="185"/>
                      <a:pt x="695" y="197"/>
                    </a:cubicBezTo>
                    <a:cubicBezTo>
                      <a:pt x="892" y="383"/>
                      <a:pt x="785" y="733"/>
                      <a:pt x="544" y="733"/>
                    </a:cubicBezTo>
                    <a:cubicBezTo>
                      <a:pt x="504" y="733"/>
                      <a:pt x="460" y="724"/>
                      <a:pt x="414" y="702"/>
                    </a:cubicBezTo>
                    <a:cubicBezTo>
                      <a:pt x="268" y="632"/>
                      <a:pt x="181" y="465"/>
                      <a:pt x="268" y="316"/>
                    </a:cubicBezTo>
                    <a:cubicBezTo>
                      <a:pt x="338" y="199"/>
                      <a:pt x="461" y="146"/>
                      <a:pt x="590" y="146"/>
                    </a:cubicBezTo>
                    <a:close/>
                    <a:moveTo>
                      <a:pt x="530" y="1"/>
                    </a:moveTo>
                    <a:cubicBezTo>
                      <a:pt x="368" y="1"/>
                      <a:pt x="200" y="109"/>
                      <a:pt x="122" y="250"/>
                    </a:cubicBezTo>
                    <a:cubicBezTo>
                      <a:pt x="0" y="468"/>
                      <a:pt x="115" y="730"/>
                      <a:pt x="327" y="840"/>
                    </a:cubicBezTo>
                    <a:cubicBezTo>
                      <a:pt x="398" y="878"/>
                      <a:pt x="474" y="897"/>
                      <a:pt x="549" y="897"/>
                    </a:cubicBezTo>
                    <a:cubicBezTo>
                      <a:pt x="697" y="897"/>
                      <a:pt x="839" y="823"/>
                      <a:pt x="918" y="677"/>
                    </a:cubicBezTo>
                    <a:cubicBezTo>
                      <a:pt x="1029" y="473"/>
                      <a:pt x="984" y="211"/>
                      <a:pt x="793" y="72"/>
                    </a:cubicBezTo>
                    <a:cubicBezTo>
                      <a:pt x="780" y="62"/>
                      <a:pt x="766" y="58"/>
                      <a:pt x="753" y="58"/>
                    </a:cubicBezTo>
                    <a:cubicBezTo>
                      <a:pt x="744" y="58"/>
                      <a:pt x="735" y="60"/>
                      <a:pt x="726" y="64"/>
                    </a:cubicBezTo>
                    <a:lnTo>
                      <a:pt x="726" y="64"/>
                    </a:lnTo>
                    <a:cubicBezTo>
                      <a:pt x="725" y="64"/>
                      <a:pt x="724" y="63"/>
                      <a:pt x="723" y="62"/>
                    </a:cubicBezTo>
                    <a:cubicBezTo>
                      <a:pt x="664" y="19"/>
                      <a:pt x="598" y="1"/>
                      <a:pt x="5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8"/>
              <p:cNvSpPr/>
              <p:nvPr/>
            </p:nvSpPr>
            <p:spPr>
              <a:xfrm flipH="1">
                <a:off x="7040912" y="2788490"/>
                <a:ext cx="110668" cy="64039"/>
              </a:xfrm>
              <a:custGeom>
                <a:rect b="b" l="l" r="r" t="t"/>
                <a:pathLst>
                  <a:path extrusionOk="0" h="2299" w="3973">
                    <a:moveTo>
                      <a:pt x="3853" y="0"/>
                    </a:moveTo>
                    <a:cubicBezTo>
                      <a:pt x="3831" y="0"/>
                      <a:pt x="3809" y="15"/>
                      <a:pt x="3811" y="44"/>
                    </a:cubicBezTo>
                    <a:cubicBezTo>
                      <a:pt x="3845" y="1730"/>
                      <a:pt x="2349" y="2132"/>
                      <a:pt x="980" y="2132"/>
                    </a:cubicBezTo>
                    <a:cubicBezTo>
                      <a:pt x="663" y="2132"/>
                      <a:pt x="353" y="2110"/>
                      <a:pt x="71" y="2078"/>
                    </a:cubicBezTo>
                    <a:cubicBezTo>
                      <a:pt x="69" y="2078"/>
                      <a:pt x="66" y="2078"/>
                      <a:pt x="64" y="2078"/>
                    </a:cubicBezTo>
                    <a:cubicBezTo>
                      <a:pt x="8" y="2078"/>
                      <a:pt x="1" y="2169"/>
                      <a:pt x="57" y="2183"/>
                    </a:cubicBezTo>
                    <a:cubicBezTo>
                      <a:pt x="370" y="2258"/>
                      <a:pt x="717" y="2299"/>
                      <a:pt x="1071" y="2299"/>
                    </a:cubicBezTo>
                    <a:cubicBezTo>
                      <a:pt x="2471" y="2299"/>
                      <a:pt x="3973" y="1662"/>
                      <a:pt x="3898" y="44"/>
                    </a:cubicBezTo>
                    <a:cubicBezTo>
                      <a:pt x="3898" y="15"/>
                      <a:pt x="3876" y="0"/>
                      <a:pt x="38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8"/>
              <p:cNvSpPr/>
              <p:nvPr/>
            </p:nvSpPr>
            <p:spPr>
              <a:xfrm flipH="1">
                <a:off x="7083002" y="3081323"/>
                <a:ext cx="43482" cy="1377931"/>
              </a:xfrm>
              <a:custGeom>
                <a:rect b="b" l="l" r="r" t="t"/>
                <a:pathLst>
                  <a:path extrusionOk="0" h="49468" w="1561">
                    <a:moveTo>
                      <a:pt x="1478" y="0"/>
                    </a:moveTo>
                    <a:cubicBezTo>
                      <a:pt x="1437" y="0"/>
                      <a:pt x="1395" y="27"/>
                      <a:pt x="1395" y="81"/>
                    </a:cubicBezTo>
                    <a:cubicBezTo>
                      <a:pt x="1318" y="11065"/>
                      <a:pt x="411" y="22053"/>
                      <a:pt x="140" y="33036"/>
                    </a:cubicBezTo>
                    <a:cubicBezTo>
                      <a:pt x="1" y="38490"/>
                      <a:pt x="32" y="43967"/>
                      <a:pt x="150" y="49421"/>
                    </a:cubicBezTo>
                    <a:cubicBezTo>
                      <a:pt x="152" y="49451"/>
                      <a:pt x="176" y="49467"/>
                      <a:pt x="200" y="49467"/>
                    </a:cubicBezTo>
                    <a:cubicBezTo>
                      <a:pt x="222" y="49467"/>
                      <a:pt x="244" y="49452"/>
                      <a:pt x="244" y="49421"/>
                    </a:cubicBezTo>
                    <a:cubicBezTo>
                      <a:pt x="293" y="41914"/>
                      <a:pt x="272" y="34409"/>
                      <a:pt x="564" y="26904"/>
                    </a:cubicBezTo>
                    <a:cubicBezTo>
                      <a:pt x="821" y="20301"/>
                      <a:pt x="1106" y="13696"/>
                      <a:pt x="1353" y="7088"/>
                    </a:cubicBezTo>
                    <a:cubicBezTo>
                      <a:pt x="1440" y="4756"/>
                      <a:pt x="1538" y="2417"/>
                      <a:pt x="1558" y="81"/>
                    </a:cubicBezTo>
                    <a:cubicBezTo>
                      <a:pt x="1560" y="27"/>
                      <a:pt x="1519" y="0"/>
                      <a:pt x="1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 flipH="1">
                <a:off x="6606632" y="3002049"/>
                <a:ext cx="198550" cy="1433140"/>
              </a:xfrm>
              <a:custGeom>
                <a:rect b="b" l="l" r="r" t="t"/>
                <a:pathLst>
                  <a:path extrusionOk="0" h="51450" w="7128">
                    <a:moveTo>
                      <a:pt x="66" y="0"/>
                    </a:moveTo>
                    <a:cubicBezTo>
                      <a:pt x="32" y="0"/>
                      <a:pt x="1" y="22"/>
                      <a:pt x="6" y="66"/>
                    </a:cubicBezTo>
                    <a:cubicBezTo>
                      <a:pt x="1688" y="17240"/>
                      <a:pt x="4420" y="34349"/>
                      <a:pt x="7006" y="51406"/>
                    </a:cubicBezTo>
                    <a:cubicBezTo>
                      <a:pt x="7010" y="51436"/>
                      <a:pt x="7031" y="51449"/>
                      <a:pt x="7054" y="51449"/>
                    </a:cubicBezTo>
                    <a:cubicBezTo>
                      <a:pt x="7088" y="51449"/>
                      <a:pt x="7127" y="51420"/>
                      <a:pt x="7121" y="51374"/>
                    </a:cubicBezTo>
                    <a:cubicBezTo>
                      <a:pt x="4653" y="34283"/>
                      <a:pt x="2265" y="17206"/>
                      <a:pt x="145" y="66"/>
                    </a:cubicBezTo>
                    <a:cubicBezTo>
                      <a:pt x="139" y="23"/>
                      <a:pt x="101" y="0"/>
                      <a:pt x="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 flipH="1">
                <a:off x="7708109" y="2911829"/>
                <a:ext cx="113871" cy="49387"/>
              </a:xfrm>
              <a:custGeom>
                <a:rect b="b" l="l" r="r" t="t"/>
                <a:pathLst>
                  <a:path extrusionOk="0" h="1773" w="4088">
                    <a:moveTo>
                      <a:pt x="4032" y="0"/>
                    </a:moveTo>
                    <a:cubicBezTo>
                      <a:pt x="4018" y="0"/>
                      <a:pt x="4004" y="6"/>
                      <a:pt x="3996" y="20"/>
                    </a:cubicBezTo>
                    <a:cubicBezTo>
                      <a:pt x="3437" y="1002"/>
                      <a:pt x="2522" y="1578"/>
                      <a:pt x="1517" y="1578"/>
                    </a:cubicBezTo>
                    <a:cubicBezTo>
                      <a:pt x="1087" y="1578"/>
                      <a:pt x="640" y="1473"/>
                      <a:pt x="197" y="1247"/>
                    </a:cubicBezTo>
                    <a:cubicBezTo>
                      <a:pt x="182" y="1240"/>
                      <a:pt x="167" y="1236"/>
                      <a:pt x="152" y="1236"/>
                    </a:cubicBezTo>
                    <a:cubicBezTo>
                      <a:pt x="62" y="1236"/>
                      <a:pt x="1" y="1367"/>
                      <a:pt x="96" y="1418"/>
                    </a:cubicBezTo>
                    <a:cubicBezTo>
                      <a:pt x="550" y="1656"/>
                      <a:pt x="1038" y="1772"/>
                      <a:pt x="1516" y="1772"/>
                    </a:cubicBezTo>
                    <a:cubicBezTo>
                      <a:pt x="2603" y="1772"/>
                      <a:pt x="3634" y="1171"/>
                      <a:pt x="4076" y="55"/>
                    </a:cubicBezTo>
                    <a:cubicBezTo>
                      <a:pt x="4088" y="23"/>
                      <a:pt x="4060" y="0"/>
                      <a:pt x="40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8"/>
              <p:cNvSpPr/>
              <p:nvPr/>
            </p:nvSpPr>
            <p:spPr>
              <a:xfrm flipH="1">
                <a:off x="7558366" y="1808071"/>
                <a:ext cx="6602" cy="18579"/>
              </a:xfrm>
              <a:custGeom>
                <a:rect b="b" l="l" r="r" t="t"/>
                <a:pathLst>
                  <a:path extrusionOk="0" h="667" w="237">
                    <a:moveTo>
                      <a:pt x="100" y="0"/>
                    </a:moveTo>
                    <a:cubicBezTo>
                      <a:pt x="57" y="0"/>
                      <a:pt x="15" y="29"/>
                      <a:pt x="15" y="88"/>
                    </a:cubicBezTo>
                    <a:cubicBezTo>
                      <a:pt x="11" y="255"/>
                      <a:pt x="0" y="463"/>
                      <a:pt x="63" y="619"/>
                    </a:cubicBezTo>
                    <a:cubicBezTo>
                      <a:pt x="75" y="650"/>
                      <a:pt x="103" y="666"/>
                      <a:pt x="129" y="666"/>
                    </a:cubicBezTo>
                    <a:cubicBezTo>
                      <a:pt x="154" y="666"/>
                      <a:pt x="178" y="651"/>
                      <a:pt x="188" y="619"/>
                    </a:cubicBezTo>
                    <a:cubicBezTo>
                      <a:pt x="237" y="459"/>
                      <a:pt x="212" y="255"/>
                      <a:pt x="195" y="88"/>
                    </a:cubicBezTo>
                    <a:cubicBezTo>
                      <a:pt x="190" y="30"/>
                      <a:pt x="144" y="0"/>
                      <a:pt x="1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8"/>
              <p:cNvSpPr/>
              <p:nvPr/>
            </p:nvSpPr>
            <p:spPr>
              <a:xfrm flipH="1">
                <a:off x="7522434" y="1808071"/>
                <a:ext cx="10473" cy="62339"/>
              </a:xfrm>
              <a:custGeom>
                <a:rect b="b" l="l" r="r" t="t"/>
                <a:pathLst>
                  <a:path extrusionOk="0" h="2238" w="376">
                    <a:moveTo>
                      <a:pt x="350" y="1"/>
                    </a:moveTo>
                    <a:cubicBezTo>
                      <a:pt x="336" y="1"/>
                      <a:pt x="322" y="11"/>
                      <a:pt x="320" y="29"/>
                    </a:cubicBezTo>
                    <a:cubicBezTo>
                      <a:pt x="278" y="362"/>
                      <a:pt x="240" y="696"/>
                      <a:pt x="208" y="1033"/>
                    </a:cubicBezTo>
                    <a:cubicBezTo>
                      <a:pt x="177" y="1394"/>
                      <a:pt x="198" y="1819"/>
                      <a:pt x="24" y="2145"/>
                    </a:cubicBezTo>
                    <a:cubicBezTo>
                      <a:pt x="1" y="2189"/>
                      <a:pt x="40" y="2237"/>
                      <a:pt x="80" y="2237"/>
                    </a:cubicBezTo>
                    <a:cubicBezTo>
                      <a:pt x="93" y="2237"/>
                      <a:pt x="107" y="2231"/>
                      <a:pt x="118" y="2218"/>
                    </a:cubicBezTo>
                    <a:cubicBezTo>
                      <a:pt x="316" y="2006"/>
                      <a:pt x="299" y="1728"/>
                      <a:pt x="316" y="1450"/>
                    </a:cubicBezTo>
                    <a:cubicBezTo>
                      <a:pt x="344" y="977"/>
                      <a:pt x="365" y="501"/>
                      <a:pt x="375" y="29"/>
                    </a:cubicBezTo>
                    <a:cubicBezTo>
                      <a:pt x="375" y="10"/>
                      <a:pt x="363" y="1"/>
                      <a:pt x="3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8"/>
              <p:cNvSpPr/>
              <p:nvPr/>
            </p:nvSpPr>
            <p:spPr>
              <a:xfrm flipH="1">
                <a:off x="7652569" y="1850103"/>
                <a:ext cx="33621" cy="40418"/>
              </a:xfrm>
              <a:custGeom>
                <a:rect b="b" l="l" r="r" t="t"/>
                <a:pathLst>
                  <a:path extrusionOk="0" h="1451" w="1207">
                    <a:moveTo>
                      <a:pt x="1142" y="435"/>
                    </a:moveTo>
                    <a:cubicBezTo>
                      <a:pt x="1143" y="447"/>
                      <a:pt x="1144" y="460"/>
                      <a:pt x="1144" y="472"/>
                    </a:cubicBezTo>
                    <a:lnTo>
                      <a:pt x="1158" y="438"/>
                    </a:lnTo>
                    <a:cubicBezTo>
                      <a:pt x="1153" y="437"/>
                      <a:pt x="1148" y="436"/>
                      <a:pt x="1142" y="435"/>
                    </a:cubicBezTo>
                    <a:close/>
                    <a:moveTo>
                      <a:pt x="647" y="1"/>
                    </a:moveTo>
                    <a:cubicBezTo>
                      <a:pt x="473" y="1"/>
                      <a:pt x="299" y="86"/>
                      <a:pt x="185" y="222"/>
                    </a:cubicBezTo>
                    <a:cubicBezTo>
                      <a:pt x="50" y="386"/>
                      <a:pt x="0" y="615"/>
                      <a:pt x="35" y="827"/>
                    </a:cubicBezTo>
                    <a:cubicBezTo>
                      <a:pt x="77" y="1085"/>
                      <a:pt x="251" y="1324"/>
                      <a:pt x="498" y="1415"/>
                    </a:cubicBezTo>
                    <a:cubicBezTo>
                      <a:pt x="563" y="1439"/>
                      <a:pt x="632" y="1451"/>
                      <a:pt x="702" y="1451"/>
                    </a:cubicBezTo>
                    <a:cubicBezTo>
                      <a:pt x="893" y="1451"/>
                      <a:pt x="1085" y="1363"/>
                      <a:pt x="1189" y="1202"/>
                    </a:cubicBezTo>
                    <a:cubicBezTo>
                      <a:pt x="1200" y="1186"/>
                      <a:pt x="1207" y="1168"/>
                      <a:pt x="1203" y="1151"/>
                    </a:cubicBezTo>
                    <a:cubicBezTo>
                      <a:pt x="1196" y="1133"/>
                      <a:pt x="1180" y="1128"/>
                      <a:pt x="1162" y="1128"/>
                    </a:cubicBezTo>
                    <a:cubicBezTo>
                      <a:pt x="1147" y="1128"/>
                      <a:pt x="1131" y="1132"/>
                      <a:pt x="1117" y="1136"/>
                    </a:cubicBezTo>
                    <a:cubicBezTo>
                      <a:pt x="1016" y="1172"/>
                      <a:pt x="915" y="1202"/>
                      <a:pt x="810" y="1202"/>
                    </a:cubicBezTo>
                    <a:cubicBezTo>
                      <a:pt x="706" y="1202"/>
                      <a:pt x="595" y="1165"/>
                      <a:pt x="533" y="1077"/>
                    </a:cubicBezTo>
                    <a:cubicBezTo>
                      <a:pt x="438" y="952"/>
                      <a:pt x="480" y="764"/>
                      <a:pt x="578" y="643"/>
                    </a:cubicBezTo>
                    <a:cubicBezTo>
                      <a:pt x="688" y="504"/>
                      <a:pt x="863" y="426"/>
                      <a:pt x="1039" y="426"/>
                    </a:cubicBezTo>
                    <a:cubicBezTo>
                      <a:pt x="1073" y="426"/>
                      <a:pt x="1108" y="429"/>
                      <a:pt x="1142" y="435"/>
                    </a:cubicBezTo>
                    <a:lnTo>
                      <a:pt x="1142" y="435"/>
                    </a:lnTo>
                    <a:cubicBezTo>
                      <a:pt x="1124" y="235"/>
                      <a:pt x="958" y="60"/>
                      <a:pt x="762" y="14"/>
                    </a:cubicBezTo>
                    <a:cubicBezTo>
                      <a:pt x="724" y="5"/>
                      <a:pt x="685" y="1"/>
                      <a:pt x="6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8"/>
              <p:cNvSpPr/>
              <p:nvPr/>
            </p:nvSpPr>
            <p:spPr>
              <a:xfrm flipH="1">
                <a:off x="7651567" y="1848906"/>
                <a:ext cx="34317" cy="36017"/>
              </a:xfrm>
              <a:custGeom>
                <a:rect b="b" l="l" r="r" t="t"/>
                <a:pathLst>
                  <a:path extrusionOk="0" h="1293" w="1232">
                    <a:moveTo>
                      <a:pt x="577" y="0"/>
                    </a:moveTo>
                    <a:cubicBezTo>
                      <a:pt x="323" y="0"/>
                      <a:pt x="77" y="148"/>
                      <a:pt x="7" y="470"/>
                    </a:cubicBezTo>
                    <a:cubicBezTo>
                      <a:pt x="1" y="498"/>
                      <a:pt x="21" y="515"/>
                      <a:pt x="42" y="515"/>
                    </a:cubicBezTo>
                    <a:cubicBezTo>
                      <a:pt x="56" y="515"/>
                      <a:pt x="70" y="508"/>
                      <a:pt x="77" y="491"/>
                    </a:cubicBezTo>
                    <a:cubicBezTo>
                      <a:pt x="179" y="240"/>
                      <a:pt x="393" y="117"/>
                      <a:pt x="602" y="117"/>
                    </a:cubicBezTo>
                    <a:cubicBezTo>
                      <a:pt x="801" y="117"/>
                      <a:pt x="995" y="229"/>
                      <a:pt x="1081" y="449"/>
                    </a:cubicBezTo>
                    <a:lnTo>
                      <a:pt x="1081" y="449"/>
                    </a:lnTo>
                    <a:cubicBezTo>
                      <a:pt x="1037" y="432"/>
                      <a:pt x="989" y="424"/>
                      <a:pt x="940" y="424"/>
                    </a:cubicBezTo>
                    <a:cubicBezTo>
                      <a:pt x="714" y="424"/>
                      <a:pt x="467" y="596"/>
                      <a:pt x="406" y="804"/>
                    </a:cubicBezTo>
                    <a:cubicBezTo>
                      <a:pt x="312" y="1140"/>
                      <a:pt x="564" y="1293"/>
                      <a:pt x="833" y="1293"/>
                    </a:cubicBezTo>
                    <a:cubicBezTo>
                      <a:pt x="938" y="1293"/>
                      <a:pt x="1046" y="1269"/>
                      <a:pt x="1136" y="1225"/>
                    </a:cubicBezTo>
                    <a:cubicBezTo>
                      <a:pt x="1188" y="1199"/>
                      <a:pt x="1159" y="1118"/>
                      <a:pt x="1106" y="1118"/>
                    </a:cubicBezTo>
                    <a:cubicBezTo>
                      <a:pt x="1101" y="1118"/>
                      <a:pt x="1096" y="1119"/>
                      <a:pt x="1091" y="1120"/>
                    </a:cubicBezTo>
                    <a:cubicBezTo>
                      <a:pt x="1002" y="1150"/>
                      <a:pt x="905" y="1188"/>
                      <a:pt x="809" y="1188"/>
                    </a:cubicBezTo>
                    <a:cubicBezTo>
                      <a:pt x="801" y="1188"/>
                      <a:pt x="794" y="1187"/>
                      <a:pt x="786" y="1187"/>
                    </a:cubicBezTo>
                    <a:cubicBezTo>
                      <a:pt x="584" y="1173"/>
                      <a:pt x="445" y="940"/>
                      <a:pt x="549" y="756"/>
                    </a:cubicBezTo>
                    <a:cubicBezTo>
                      <a:pt x="615" y="639"/>
                      <a:pt x="787" y="531"/>
                      <a:pt x="939" y="531"/>
                    </a:cubicBezTo>
                    <a:cubicBezTo>
                      <a:pt x="1013" y="531"/>
                      <a:pt x="1083" y="557"/>
                      <a:pt x="1133" y="620"/>
                    </a:cubicBezTo>
                    <a:cubicBezTo>
                      <a:pt x="1143" y="631"/>
                      <a:pt x="1156" y="635"/>
                      <a:pt x="1170" y="635"/>
                    </a:cubicBezTo>
                    <a:cubicBezTo>
                      <a:pt x="1201" y="635"/>
                      <a:pt x="1232" y="612"/>
                      <a:pt x="1227" y="578"/>
                    </a:cubicBezTo>
                    <a:cubicBezTo>
                      <a:pt x="1189" y="208"/>
                      <a:pt x="878" y="0"/>
                      <a:pt x="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8"/>
              <p:cNvSpPr/>
              <p:nvPr/>
            </p:nvSpPr>
            <p:spPr>
              <a:xfrm flipH="1">
                <a:off x="7546305" y="1789715"/>
                <a:ext cx="34206" cy="15042"/>
              </a:xfrm>
              <a:custGeom>
                <a:rect b="b" l="l" r="r" t="t"/>
                <a:pathLst>
                  <a:path extrusionOk="0" h="540" w="1228">
                    <a:moveTo>
                      <a:pt x="649" y="0"/>
                    </a:moveTo>
                    <a:cubicBezTo>
                      <a:pt x="444" y="0"/>
                      <a:pt x="234" y="86"/>
                      <a:pt x="114" y="246"/>
                    </a:cubicBezTo>
                    <a:cubicBezTo>
                      <a:pt x="1" y="396"/>
                      <a:pt x="157" y="539"/>
                      <a:pt x="305" y="539"/>
                    </a:cubicBezTo>
                    <a:cubicBezTo>
                      <a:pt x="335" y="539"/>
                      <a:pt x="365" y="533"/>
                      <a:pt x="392" y="521"/>
                    </a:cubicBezTo>
                    <a:cubicBezTo>
                      <a:pt x="485" y="479"/>
                      <a:pt x="564" y="419"/>
                      <a:pt x="669" y="419"/>
                    </a:cubicBezTo>
                    <a:cubicBezTo>
                      <a:pt x="677" y="419"/>
                      <a:pt x="686" y="419"/>
                      <a:pt x="694" y="420"/>
                    </a:cubicBezTo>
                    <a:cubicBezTo>
                      <a:pt x="802" y="430"/>
                      <a:pt x="899" y="489"/>
                      <a:pt x="1000" y="517"/>
                    </a:cubicBezTo>
                    <a:cubicBezTo>
                      <a:pt x="1012" y="521"/>
                      <a:pt x="1025" y="523"/>
                      <a:pt x="1037" y="523"/>
                    </a:cubicBezTo>
                    <a:cubicBezTo>
                      <a:pt x="1132" y="523"/>
                      <a:pt x="1227" y="428"/>
                      <a:pt x="1187" y="333"/>
                    </a:cubicBezTo>
                    <a:cubicBezTo>
                      <a:pt x="1100" y="106"/>
                      <a:pt x="877" y="0"/>
                      <a:pt x="6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8"/>
              <p:cNvSpPr/>
              <p:nvPr/>
            </p:nvSpPr>
            <p:spPr>
              <a:xfrm flipH="1">
                <a:off x="7386189" y="2386272"/>
                <a:ext cx="430304" cy="141392"/>
              </a:xfrm>
              <a:custGeom>
                <a:rect b="b" l="l" r="r" t="t"/>
                <a:pathLst>
                  <a:path extrusionOk="0" h="5076" w="15448">
                    <a:moveTo>
                      <a:pt x="15447" y="1"/>
                    </a:moveTo>
                    <a:lnTo>
                      <a:pt x="0" y="949"/>
                    </a:lnTo>
                    <a:lnTo>
                      <a:pt x="90" y="5075"/>
                    </a:lnTo>
                    <a:lnTo>
                      <a:pt x="14932" y="4276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8"/>
              <p:cNvSpPr/>
              <p:nvPr/>
            </p:nvSpPr>
            <p:spPr>
              <a:xfrm flipH="1">
                <a:off x="7472876" y="2050794"/>
                <a:ext cx="235988" cy="98356"/>
              </a:xfrm>
              <a:custGeom>
                <a:rect b="b" l="l" r="r" t="t"/>
                <a:pathLst>
                  <a:path extrusionOk="0" h="3531" w="8472">
                    <a:moveTo>
                      <a:pt x="8132" y="0"/>
                    </a:moveTo>
                    <a:cubicBezTo>
                      <a:pt x="8029" y="0"/>
                      <a:pt x="7928" y="45"/>
                      <a:pt x="7878" y="146"/>
                    </a:cubicBezTo>
                    <a:cubicBezTo>
                      <a:pt x="7147" y="1603"/>
                      <a:pt x="6104" y="2800"/>
                      <a:pt x="4358" y="2800"/>
                    </a:cubicBezTo>
                    <a:cubicBezTo>
                      <a:pt x="4294" y="2800"/>
                      <a:pt x="4230" y="2798"/>
                      <a:pt x="4165" y="2795"/>
                    </a:cubicBezTo>
                    <a:cubicBezTo>
                      <a:pt x="3300" y="2753"/>
                      <a:pt x="2494" y="2437"/>
                      <a:pt x="1826" y="1888"/>
                    </a:cubicBezTo>
                    <a:cubicBezTo>
                      <a:pt x="1287" y="1447"/>
                      <a:pt x="1020" y="825"/>
                      <a:pt x="522" y="362"/>
                    </a:cubicBezTo>
                    <a:cubicBezTo>
                      <a:pt x="499" y="341"/>
                      <a:pt x="467" y="329"/>
                      <a:pt x="435" y="329"/>
                    </a:cubicBezTo>
                    <a:cubicBezTo>
                      <a:pt x="385" y="329"/>
                      <a:pt x="337" y="356"/>
                      <a:pt x="328" y="411"/>
                    </a:cubicBezTo>
                    <a:cubicBezTo>
                      <a:pt x="1" y="2256"/>
                      <a:pt x="2688" y="3483"/>
                      <a:pt x="4165" y="3528"/>
                    </a:cubicBezTo>
                    <a:cubicBezTo>
                      <a:pt x="4203" y="3529"/>
                      <a:pt x="4241" y="3530"/>
                      <a:pt x="4280" y="3530"/>
                    </a:cubicBezTo>
                    <a:cubicBezTo>
                      <a:pt x="6090" y="3530"/>
                      <a:pt x="8274" y="2240"/>
                      <a:pt x="8455" y="303"/>
                    </a:cubicBezTo>
                    <a:cubicBezTo>
                      <a:pt x="8472" y="117"/>
                      <a:pt x="8299" y="0"/>
                      <a:pt x="81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 flipH="1">
                <a:off x="7582766" y="2906258"/>
                <a:ext cx="29415" cy="92534"/>
              </a:xfrm>
              <a:custGeom>
                <a:rect b="b" l="l" r="r" t="t"/>
                <a:pathLst>
                  <a:path extrusionOk="0" h="3322" w="1056">
                    <a:moveTo>
                      <a:pt x="650" y="1"/>
                    </a:moveTo>
                    <a:cubicBezTo>
                      <a:pt x="592" y="1"/>
                      <a:pt x="530" y="51"/>
                      <a:pt x="545" y="127"/>
                    </a:cubicBezTo>
                    <a:cubicBezTo>
                      <a:pt x="667" y="783"/>
                      <a:pt x="844" y="1479"/>
                      <a:pt x="677" y="2150"/>
                    </a:cubicBezTo>
                    <a:cubicBezTo>
                      <a:pt x="555" y="2626"/>
                      <a:pt x="229" y="2894"/>
                      <a:pt x="6" y="3300"/>
                    </a:cubicBezTo>
                    <a:cubicBezTo>
                      <a:pt x="0" y="3310"/>
                      <a:pt x="8" y="3322"/>
                      <a:pt x="19" y="3322"/>
                    </a:cubicBezTo>
                    <a:cubicBezTo>
                      <a:pt x="21" y="3322"/>
                      <a:pt x="22" y="3321"/>
                      <a:pt x="24" y="3321"/>
                    </a:cubicBezTo>
                    <a:cubicBezTo>
                      <a:pt x="482" y="3244"/>
                      <a:pt x="733" y="2695"/>
                      <a:pt x="851" y="2289"/>
                    </a:cubicBezTo>
                    <a:cubicBezTo>
                      <a:pt x="1056" y="1566"/>
                      <a:pt x="910" y="788"/>
                      <a:pt x="736" y="71"/>
                    </a:cubicBezTo>
                    <a:cubicBezTo>
                      <a:pt x="724" y="22"/>
                      <a:pt x="688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 flipH="1">
                <a:off x="7614716" y="2928374"/>
                <a:ext cx="4958" cy="6490"/>
              </a:xfrm>
              <a:custGeom>
                <a:rect b="b" l="l" r="r" t="t"/>
                <a:pathLst>
                  <a:path extrusionOk="0" h="233" w="178">
                    <a:moveTo>
                      <a:pt x="89" y="0"/>
                    </a:moveTo>
                    <a:cubicBezTo>
                      <a:pt x="47" y="0"/>
                      <a:pt x="4" y="28"/>
                      <a:pt x="1" y="84"/>
                    </a:cubicBezTo>
                    <a:cubicBezTo>
                      <a:pt x="1" y="115"/>
                      <a:pt x="4" y="140"/>
                      <a:pt x="7" y="170"/>
                    </a:cubicBezTo>
                    <a:cubicBezTo>
                      <a:pt x="13" y="212"/>
                      <a:pt x="51" y="233"/>
                      <a:pt x="89" y="233"/>
                    </a:cubicBezTo>
                    <a:cubicBezTo>
                      <a:pt x="128" y="233"/>
                      <a:pt x="166" y="212"/>
                      <a:pt x="171" y="170"/>
                    </a:cubicBezTo>
                    <a:cubicBezTo>
                      <a:pt x="174" y="140"/>
                      <a:pt x="178" y="115"/>
                      <a:pt x="178" y="84"/>
                    </a:cubicBezTo>
                    <a:cubicBezTo>
                      <a:pt x="174" y="28"/>
                      <a:pt x="132" y="0"/>
                      <a:pt x="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8"/>
              <p:cNvSpPr/>
              <p:nvPr/>
            </p:nvSpPr>
            <p:spPr>
              <a:xfrm flipH="1">
                <a:off x="7810671" y="2292459"/>
                <a:ext cx="15655" cy="111336"/>
              </a:xfrm>
              <a:custGeom>
                <a:rect b="b" l="l" r="r" t="t"/>
                <a:pathLst>
                  <a:path extrusionOk="0" h="3997" w="562">
                    <a:moveTo>
                      <a:pt x="96" y="1"/>
                    </a:moveTo>
                    <a:cubicBezTo>
                      <a:pt x="51" y="1"/>
                      <a:pt x="0" y="39"/>
                      <a:pt x="13" y="98"/>
                    </a:cubicBezTo>
                    <a:cubicBezTo>
                      <a:pt x="276" y="1373"/>
                      <a:pt x="391" y="2649"/>
                      <a:pt x="430" y="3949"/>
                    </a:cubicBezTo>
                    <a:cubicBezTo>
                      <a:pt x="430" y="3981"/>
                      <a:pt x="454" y="3996"/>
                      <a:pt x="478" y="3996"/>
                    </a:cubicBezTo>
                    <a:cubicBezTo>
                      <a:pt x="502" y="3996"/>
                      <a:pt x="527" y="3981"/>
                      <a:pt x="527" y="3949"/>
                    </a:cubicBezTo>
                    <a:cubicBezTo>
                      <a:pt x="562" y="2639"/>
                      <a:pt x="416" y="1338"/>
                      <a:pt x="162" y="56"/>
                    </a:cubicBezTo>
                    <a:cubicBezTo>
                      <a:pt x="155" y="17"/>
                      <a:pt x="127" y="1"/>
                      <a:pt x="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8"/>
              <p:cNvSpPr/>
              <p:nvPr/>
            </p:nvSpPr>
            <p:spPr>
              <a:xfrm flipH="1">
                <a:off x="7376281" y="2241903"/>
                <a:ext cx="31504" cy="249720"/>
              </a:xfrm>
              <a:custGeom>
                <a:rect b="b" l="l" r="r" t="t"/>
                <a:pathLst>
                  <a:path extrusionOk="0" h="8965" w="1131">
                    <a:moveTo>
                      <a:pt x="1058" y="0"/>
                    </a:moveTo>
                    <a:cubicBezTo>
                      <a:pt x="1022" y="0"/>
                      <a:pt x="984" y="24"/>
                      <a:pt x="983" y="71"/>
                    </a:cubicBezTo>
                    <a:cubicBezTo>
                      <a:pt x="833" y="3046"/>
                      <a:pt x="534" y="5959"/>
                      <a:pt x="9" y="8889"/>
                    </a:cubicBezTo>
                    <a:cubicBezTo>
                      <a:pt x="1" y="8935"/>
                      <a:pt x="37" y="8964"/>
                      <a:pt x="72" y="8964"/>
                    </a:cubicBezTo>
                    <a:cubicBezTo>
                      <a:pt x="95" y="8964"/>
                      <a:pt x="117" y="8951"/>
                      <a:pt x="124" y="8920"/>
                    </a:cubicBezTo>
                    <a:cubicBezTo>
                      <a:pt x="753" y="6031"/>
                      <a:pt x="1118" y="3028"/>
                      <a:pt x="1129" y="71"/>
                    </a:cubicBezTo>
                    <a:cubicBezTo>
                      <a:pt x="1130" y="24"/>
                      <a:pt x="1095" y="0"/>
                      <a:pt x="10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8"/>
              <p:cNvSpPr/>
              <p:nvPr/>
            </p:nvSpPr>
            <p:spPr>
              <a:xfrm flipH="1">
                <a:off x="6508235" y="2049927"/>
                <a:ext cx="961861" cy="682336"/>
              </a:xfrm>
              <a:custGeom>
                <a:rect b="b" l="l" r="r" t="t"/>
                <a:pathLst>
                  <a:path extrusionOk="0" h="24496" w="34531">
                    <a:moveTo>
                      <a:pt x="12939" y="0"/>
                    </a:moveTo>
                    <a:cubicBezTo>
                      <a:pt x="10956" y="0"/>
                      <a:pt x="7827" y="52"/>
                      <a:pt x="7582" y="373"/>
                    </a:cubicBezTo>
                    <a:cubicBezTo>
                      <a:pt x="6935" y="1221"/>
                      <a:pt x="1" y="11263"/>
                      <a:pt x="1" y="11263"/>
                    </a:cubicBezTo>
                    <a:lnTo>
                      <a:pt x="3310" y="15472"/>
                    </a:lnTo>
                    <a:lnTo>
                      <a:pt x="7943" y="10056"/>
                    </a:lnTo>
                    <a:lnTo>
                      <a:pt x="9987" y="24496"/>
                    </a:lnTo>
                    <a:lnTo>
                      <a:pt x="23703" y="24496"/>
                    </a:lnTo>
                    <a:lnTo>
                      <a:pt x="25448" y="10540"/>
                    </a:lnTo>
                    <a:lnTo>
                      <a:pt x="30081" y="15350"/>
                    </a:lnTo>
                    <a:lnTo>
                      <a:pt x="34530" y="11562"/>
                    </a:lnTo>
                    <a:cubicBezTo>
                      <a:pt x="34530" y="11562"/>
                      <a:pt x="27794" y="974"/>
                      <a:pt x="26891" y="734"/>
                    </a:cubicBezTo>
                    <a:cubicBezTo>
                      <a:pt x="25990" y="495"/>
                      <a:pt x="14558" y="12"/>
                      <a:pt x="14558" y="12"/>
                    </a:cubicBezTo>
                    <a:cubicBezTo>
                      <a:pt x="14558" y="12"/>
                      <a:pt x="13876" y="0"/>
                      <a:pt x="1293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8"/>
              <p:cNvSpPr/>
              <p:nvPr/>
            </p:nvSpPr>
            <p:spPr>
              <a:xfrm flipH="1">
                <a:off x="6781974" y="1665922"/>
                <a:ext cx="263499" cy="169815"/>
              </a:xfrm>
              <a:custGeom>
                <a:rect b="b" l="l" r="r" t="t"/>
                <a:pathLst>
                  <a:path extrusionOk="0" h="5354" w="8309">
                    <a:moveTo>
                      <a:pt x="5583" y="1"/>
                    </a:moveTo>
                    <a:cubicBezTo>
                      <a:pt x="5253" y="1"/>
                      <a:pt x="4943" y="162"/>
                      <a:pt x="4654" y="324"/>
                    </a:cubicBezTo>
                    <a:cubicBezTo>
                      <a:pt x="4368" y="479"/>
                      <a:pt x="4066" y="637"/>
                      <a:pt x="3744" y="637"/>
                    </a:cubicBezTo>
                    <a:cubicBezTo>
                      <a:pt x="3734" y="637"/>
                      <a:pt x="3723" y="637"/>
                      <a:pt x="3713" y="637"/>
                    </a:cubicBezTo>
                    <a:cubicBezTo>
                      <a:pt x="3441" y="630"/>
                      <a:pt x="3191" y="511"/>
                      <a:pt x="2928" y="449"/>
                    </a:cubicBezTo>
                    <a:cubicBezTo>
                      <a:pt x="2796" y="419"/>
                      <a:pt x="2663" y="405"/>
                      <a:pt x="2529" y="405"/>
                    </a:cubicBezTo>
                    <a:cubicBezTo>
                      <a:pt x="1931" y="405"/>
                      <a:pt x="1333" y="690"/>
                      <a:pt x="918" y="1130"/>
                    </a:cubicBezTo>
                    <a:cubicBezTo>
                      <a:pt x="411" y="1669"/>
                      <a:pt x="150" y="2409"/>
                      <a:pt x="77" y="3147"/>
                    </a:cubicBezTo>
                    <a:cubicBezTo>
                      <a:pt x="0" y="3883"/>
                      <a:pt x="98" y="4623"/>
                      <a:pt x="220" y="5353"/>
                    </a:cubicBezTo>
                    <a:lnTo>
                      <a:pt x="5976" y="2417"/>
                    </a:lnTo>
                    <a:cubicBezTo>
                      <a:pt x="6295" y="2215"/>
                      <a:pt x="6671" y="2121"/>
                      <a:pt x="7029" y="2000"/>
                    </a:cubicBezTo>
                    <a:cubicBezTo>
                      <a:pt x="7386" y="1875"/>
                      <a:pt x="7752" y="1711"/>
                      <a:pt x="7991" y="1419"/>
                    </a:cubicBezTo>
                    <a:cubicBezTo>
                      <a:pt x="8231" y="1124"/>
                      <a:pt x="8308" y="668"/>
                      <a:pt x="8075" y="369"/>
                    </a:cubicBezTo>
                    <a:cubicBezTo>
                      <a:pt x="7923" y="173"/>
                      <a:pt x="7671" y="84"/>
                      <a:pt x="7419" y="84"/>
                    </a:cubicBezTo>
                    <a:cubicBezTo>
                      <a:pt x="7331" y="84"/>
                      <a:pt x="7244" y="95"/>
                      <a:pt x="7161" y="115"/>
                    </a:cubicBezTo>
                    <a:cubicBezTo>
                      <a:pt x="6834" y="195"/>
                      <a:pt x="6552" y="394"/>
                      <a:pt x="6281" y="588"/>
                    </a:cubicBezTo>
                    <a:cubicBezTo>
                      <a:pt x="6285" y="255"/>
                      <a:pt x="5931" y="8"/>
                      <a:pt x="5593" y="1"/>
                    </a:cubicBezTo>
                    <a:cubicBezTo>
                      <a:pt x="5590" y="1"/>
                      <a:pt x="5586" y="1"/>
                      <a:pt x="5583" y="1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8"/>
              <p:cNvSpPr/>
              <p:nvPr/>
            </p:nvSpPr>
            <p:spPr>
              <a:xfrm flipH="1">
                <a:off x="6821277" y="1735260"/>
                <a:ext cx="257157" cy="392783"/>
              </a:xfrm>
              <a:custGeom>
                <a:rect b="b" l="l" r="r" t="t"/>
                <a:pathLst>
                  <a:path extrusionOk="0" h="14101" w="9232">
                    <a:moveTo>
                      <a:pt x="8442" y="1"/>
                    </a:moveTo>
                    <a:lnTo>
                      <a:pt x="2290" y="536"/>
                    </a:lnTo>
                    <a:lnTo>
                      <a:pt x="1877" y="3407"/>
                    </a:lnTo>
                    <a:cubicBezTo>
                      <a:pt x="1282" y="3456"/>
                      <a:pt x="493" y="3504"/>
                      <a:pt x="396" y="4641"/>
                    </a:cubicBezTo>
                    <a:cubicBezTo>
                      <a:pt x="296" y="5778"/>
                      <a:pt x="1727" y="5826"/>
                      <a:pt x="1727" y="5826"/>
                    </a:cubicBezTo>
                    <a:lnTo>
                      <a:pt x="1727" y="11370"/>
                    </a:lnTo>
                    <a:lnTo>
                      <a:pt x="0" y="11349"/>
                    </a:lnTo>
                    <a:lnTo>
                      <a:pt x="0" y="11349"/>
                    </a:lnTo>
                    <a:cubicBezTo>
                      <a:pt x="0" y="11349"/>
                      <a:pt x="0" y="13723"/>
                      <a:pt x="3455" y="14071"/>
                    </a:cubicBezTo>
                    <a:cubicBezTo>
                      <a:pt x="3651" y="14091"/>
                      <a:pt x="3837" y="14100"/>
                      <a:pt x="4014" y="14100"/>
                    </a:cubicBezTo>
                    <a:cubicBezTo>
                      <a:pt x="6953" y="14100"/>
                      <a:pt x="7295" y="11561"/>
                      <a:pt x="7295" y="11561"/>
                    </a:cubicBezTo>
                    <a:lnTo>
                      <a:pt x="6007" y="11503"/>
                    </a:lnTo>
                    <a:lnTo>
                      <a:pt x="5923" y="8492"/>
                    </a:lnTo>
                    <a:lnTo>
                      <a:pt x="6812" y="8492"/>
                    </a:lnTo>
                    <a:cubicBezTo>
                      <a:pt x="9232" y="8197"/>
                      <a:pt x="8442" y="1"/>
                      <a:pt x="8442" y="1"/>
                    </a:cubicBezTo>
                    <a:close/>
                  </a:path>
                </a:pathLst>
              </a:custGeom>
              <a:solidFill>
                <a:srgbClr val="7051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8"/>
              <p:cNvSpPr/>
              <p:nvPr/>
            </p:nvSpPr>
            <p:spPr>
              <a:xfrm flipH="1">
                <a:off x="6903202" y="1872749"/>
                <a:ext cx="26156" cy="23148"/>
              </a:xfrm>
              <a:custGeom>
                <a:rect b="b" l="l" r="r" t="t"/>
                <a:pathLst>
                  <a:path extrusionOk="0" h="831" w="939">
                    <a:moveTo>
                      <a:pt x="77" y="0"/>
                    </a:moveTo>
                    <a:cubicBezTo>
                      <a:pt x="39" y="0"/>
                      <a:pt x="1" y="25"/>
                      <a:pt x="1" y="70"/>
                    </a:cubicBezTo>
                    <a:cubicBezTo>
                      <a:pt x="14" y="476"/>
                      <a:pt x="396" y="831"/>
                      <a:pt x="794" y="831"/>
                    </a:cubicBezTo>
                    <a:cubicBezTo>
                      <a:pt x="815" y="831"/>
                      <a:pt x="837" y="829"/>
                      <a:pt x="859" y="827"/>
                    </a:cubicBezTo>
                    <a:cubicBezTo>
                      <a:pt x="915" y="824"/>
                      <a:pt x="939" y="734"/>
                      <a:pt x="876" y="723"/>
                    </a:cubicBezTo>
                    <a:cubicBezTo>
                      <a:pt x="470" y="665"/>
                      <a:pt x="241" y="449"/>
                      <a:pt x="147" y="52"/>
                    </a:cubicBezTo>
                    <a:cubicBezTo>
                      <a:pt x="137" y="17"/>
                      <a:pt x="107" y="0"/>
                      <a:pt x="77" y="0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8"/>
              <p:cNvSpPr/>
              <p:nvPr/>
            </p:nvSpPr>
            <p:spPr>
              <a:xfrm flipH="1">
                <a:off x="7026235" y="1843558"/>
                <a:ext cx="32562" cy="40418"/>
              </a:xfrm>
              <a:custGeom>
                <a:rect b="b" l="l" r="r" t="t"/>
                <a:pathLst>
                  <a:path extrusionOk="0" h="1451" w="1169">
                    <a:moveTo>
                      <a:pt x="1152" y="467"/>
                    </a:moveTo>
                    <a:cubicBezTo>
                      <a:pt x="1152" y="480"/>
                      <a:pt x="1152" y="493"/>
                      <a:pt x="1151" y="506"/>
                    </a:cubicBezTo>
                    <a:lnTo>
                      <a:pt x="1168" y="471"/>
                    </a:lnTo>
                    <a:cubicBezTo>
                      <a:pt x="1163" y="470"/>
                      <a:pt x="1157" y="468"/>
                      <a:pt x="1152" y="467"/>
                    </a:cubicBezTo>
                    <a:close/>
                    <a:moveTo>
                      <a:pt x="648" y="1"/>
                    </a:moveTo>
                    <a:cubicBezTo>
                      <a:pt x="486" y="1"/>
                      <a:pt x="326" y="71"/>
                      <a:pt x="213" y="186"/>
                    </a:cubicBezTo>
                    <a:cubicBezTo>
                      <a:pt x="67" y="343"/>
                      <a:pt x="0" y="569"/>
                      <a:pt x="21" y="781"/>
                    </a:cubicBezTo>
                    <a:cubicBezTo>
                      <a:pt x="46" y="1041"/>
                      <a:pt x="202" y="1291"/>
                      <a:pt x="442" y="1400"/>
                    </a:cubicBezTo>
                    <a:cubicBezTo>
                      <a:pt x="519" y="1434"/>
                      <a:pt x="603" y="1450"/>
                      <a:pt x="687" y="1450"/>
                    </a:cubicBezTo>
                    <a:cubicBezTo>
                      <a:pt x="864" y="1450"/>
                      <a:pt x="1042" y="1377"/>
                      <a:pt x="1147" y="1236"/>
                    </a:cubicBezTo>
                    <a:cubicBezTo>
                      <a:pt x="1158" y="1219"/>
                      <a:pt x="1168" y="1201"/>
                      <a:pt x="1161" y="1184"/>
                    </a:cubicBezTo>
                    <a:cubicBezTo>
                      <a:pt x="1157" y="1164"/>
                      <a:pt x="1138" y="1158"/>
                      <a:pt x="1116" y="1158"/>
                    </a:cubicBezTo>
                    <a:cubicBezTo>
                      <a:pt x="1103" y="1158"/>
                      <a:pt x="1090" y="1160"/>
                      <a:pt x="1078" y="1163"/>
                    </a:cubicBezTo>
                    <a:cubicBezTo>
                      <a:pt x="990" y="1188"/>
                      <a:pt x="899" y="1209"/>
                      <a:pt x="808" y="1209"/>
                    </a:cubicBezTo>
                    <a:cubicBezTo>
                      <a:pt x="795" y="1209"/>
                      <a:pt x="781" y="1209"/>
                      <a:pt x="768" y="1208"/>
                    </a:cubicBezTo>
                    <a:cubicBezTo>
                      <a:pt x="664" y="1201"/>
                      <a:pt x="557" y="1156"/>
                      <a:pt x="501" y="1066"/>
                    </a:cubicBezTo>
                    <a:cubicBezTo>
                      <a:pt x="414" y="934"/>
                      <a:pt x="470" y="749"/>
                      <a:pt x="577" y="635"/>
                    </a:cubicBezTo>
                    <a:cubicBezTo>
                      <a:pt x="687" y="515"/>
                      <a:pt x="846" y="448"/>
                      <a:pt x="1007" y="448"/>
                    </a:cubicBezTo>
                    <a:cubicBezTo>
                      <a:pt x="1056" y="448"/>
                      <a:pt x="1104" y="454"/>
                      <a:pt x="1152" y="467"/>
                    </a:cubicBezTo>
                    <a:lnTo>
                      <a:pt x="1152" y="467"/>
                    </a:lnTo>
                    <a:cubicBezTo>
                      <a:pt x="1145" y="265"/>
                      <a:pt x="996" y="78"/>
                      <a:pt x="803" y="23"/>
                    </a:cubicBezTo>
                    <a:cubicBezTo>
                      <a:pt x="753" y="8"/>
                      <a:pt x="700" y="1"/>
                      <a:pt x="648" y="1"/>
                    </a:cubicBezTo>
                    <a:close/>
                  </a:path>
                </a:pathLst>
              </a:custGeom>
              <a:solidFill>
                <a:srgbClr val="513B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8"/>
              <p:cNvSpPr/>
              <p:nvPr/>
            </p:nvSpPr>
            <p:spPr>
              <a:xfrm flipH="1">
                <a:off x="7024146" y="1842165"/>
                <a:ext cx="33983" cy="36546"/>
              </a:xfrm>
              <a:custGeom>
                <a:rect b="b" l="l" r="r" t="t"/>
                <a:pathLst>
                  <a:path extrusionOk="0" h="1312" w="1220">
                    <a:moveTo>
                      <a:pt x="569" y="1"/>
                    </a:moveTo>
                    <a:cubicBezTo>
                      <a:pt x="329" y="1"/>
                      <a:pt x="94" y="136"/>
                      <a:pt x="8" y="435"/>
                    </a:cubicBezTo>
                    <a:cubicBezTo>
                      <a:pt x="1" y="460"/>
                      <a:pt x="24" y="481"/>
                      <a:pt x="46" y="481"/>
                    </a:cubicBezTo>
                    <a:cubicBezTo>
                      <a:pt x="57" y="481"/>
                      <a:pt x="68" y="475"/>
                      <a:pt x="74" y="462"/>
                    </a:cubicBezTo>
                    <a:cubicBezTo>
                      <a:pt x="187" y="233"/>
                      <a:pt x="399" y="119"/>
                      <a:pt x="602" y="119"/>
                    </a:cubicBezTo>
                    <a:cubicBezTo>
                      <a:pt x="814" y="119"/>
                      <a:pt x="1015" y="242"/>
                      <a:pt x="1086" y="488"/>
                    </a:cubicBezTo>
                    <a:lnTo>
                      <a:pt x="1086" y="488"/>
                    </a:lnTo>
                    <a:cubicBezTo>
                      <a:pt x="1032" y="461"/>
                      <a:pt x="972" y="449"/>
                      <a:pt x="911" y="449"/>
                    </a:cubicBezTo>
                    <a:cubicBezTo>
                      <a:pt x="703" y="449"/>
                      <a:pt x="475" y="587"/>
                      <a:pt x="393" y="765"/>
                    </a:cubicBezTo>
                    <a:cubicBezTo>
                      <a:pt x="239" y="1118"/>
                      <a:pt x="532" y="1312"/>
                      <a:pt x="830" y="1312"/>
                    </a:cubicBezTo>
                    <a:cubicBezTo>
                      <a:pt x="913" y="1312"/>
                      <a:pt x="997" y="1297"/>
                      <a:pt x="1071" y="1265"/>
                    </a:cubicBezTo>
                    <a:cubicBezTo>
                      <a:pt x="1131" y="1240"/>
                      <a:pt x="1120" y="1155"/>
                      <a:pt x="1060" y="1155"/>
                    </a:cubicBezTo>
                    <a:cubicBezTo>
                      <a:pt x="1054" y="1155"/>
                      <a:pt x="1047" y="1156"/>
                      <a:pt x="1040" y="1158"/>
                    </a:cubicBezTo>
                    <a:cubicBezTo>
                      <a:pt x="981" y="1172"/>
                      <a:pt x="905" y="1181"/>
                      <a:pt x="828" y="1181"/>
                    </a:cubicBezTo>
                    <a:cubicBezTo>
                      <a:pt x="597" y="1181"/>
                      <a:pt x="356" y="1096"/>
                      <a:pt x="523" y="786"/>
                    </a:cubicBezTo>
                    <a:cubicBezTo>
                      <a:pt x="583" y="673"/>
                      <a:pt x="762" y="551"/>
                      <a:pt x="920" y="551"/>
                    </a:cubicBezTo>
                    <a:cubicBezTo>
                      <a:pt x="995" y="551"/>
                      <a:pt x="1066" y="579"/>
                      <a:pt x="1116" y="650"/>
                    </a:cubicBezTo>
                    <a:cubicBezTo>
                      <a:pt x="1128" y="665"/>
                      <a:pt x="1146" y="673"/>
                      <a:pt x="1165" y="673"/>
                    </a:cubicBezTo>
                    <a:cubicBezTo>
                      <a:pt x="1193" y="673"/>
                      <a:pt x="1219" y="656"/>
                      <a:pt x="1217" y="622"/>
                    </a:cubicBezTo>
                    <a:cubicBezTo>
                      <a:pt x="1204" y="229"/>
                      <a:pt x="882" y="1"/>
                      <a:pt x="569" y="1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8"/>
              <p:cNvSpPr/>
              <p:nvPr/>
            </p:nvSpPr>
            <p:spPr>
              <a:xfrm flipH="1" rot="179340">
                <a:off x="6913081" y="1951273"/>
                <a:ext cx="57243" cy="77466"/>
              </a:xfrm>
              <a:custGeom>
                <a:rect b="b" l="l" r="r" t="t"/>
                <a:pathLst>
                  <a:path extrusionOk="0" h="2781" w="2055">
                    <a:moveTo>
                      <a:pt x="205" y="0"/>
                    </a:moveTo>
                    <a:cubicBezTo>
                      <a:pt x="166" y="0"/>
                      <a:pt x="130" y="9"/>
                      <a:pt x="98" y="31"/>
                    </a:cubicBezTo>
                    <a:cubicBezTo>
                      <a:pt x="0" y="101"/>
                      <a:pt x="10" y="247"/>
                      <a:pt x="39" y="362"/>
                    </a:cubicBezTo>
                    <a:cubicBezTo>
                      <a:pt x="289" y="1408"/>
                      <a:pt x="1032" y="2322"/>
                      <a:pt x="2006" y="2781"/>
                    </a:cubicBezTo>
                    <a:cubicBezTo>
                      <a:pt x="2023" y="2110"/>
                      <a:pt x="2041" y="1443"/>
                      <a:pt x="2054" y="772"/>
                    </a:cubicBezTo>
                    <a:lnTo>
                      <a:pt x="1926" y="755"/>
                    </a:lnTo>
                    <a:cubicBezTo>
                      <a:pt x="1425" y="498"/>
                      <a:pt x="915" y="261"/>
                      <a:pt x="393" y="49"/>
                    </a:cubicBezTo>
                    <a:cubicBezTo>
                      <a:pt x="333" y="23"/>
                      <a:pt x="266" y="0"/>
                      <a:pt x="205" y="0"/>
                    </a:cubicBezTo>
                    <a:close/>
                  </a:path>
                </a:pathLst>
              </a:custGeom>
              <a:solidFill>
                <a:srgbClr val="513B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8"/>
              <p:cNvSpPr/>
              <p:nvPr/>
            </p:nvSpPr>
            <p:spPr>
              <a:xfrm flipH="1">
                <a:off x="6916823" y="1793308"/>
                <a:ext cx="27939" cy="10446"/>
              </a:xfrm>
              <a:custGeom>
                <a:rect b="b" l="l" r="r" t="t"/>
                <a:pathLst>
                  <a:path extrusionOk="0" h="375" w="1003">
                    <a:moveTo>
                      <a:pt x="471" y="0"/>
                    </a:moveTo>
                    <a:cubicBezTo>
                      <a:pt x="326" y="0"/>
                      <a:pt x="182" y="50"/>
                      <a:pt x="74" y="148"/>
                    </a:cubicBezTo>
                    <a:cubicBezTo>
                      <a:pt x="1" y="216"/>
                      <a:pt x="68" y="320"/>
                      <a:pt x="150" y="320"/>
                    </a:cubicBezTo>
                    <a:cubicBezTo>
                      <a:pt x="165" y="320"/>
                      <a:pt x="180" y="316"/>
                      <a:pt x="196" y="308"/>
                    </a:cubicBezTo>
                    <a:cubicBezTo>
                      <a:pt x="299" y="255"/>
                      <a:pt x="395" y="216"/>
                      <a:pt x="500" y="216"/>
                    </a:cubicBezTo>
                    <a:cubicBezTo>
                      <a:pt x="547" y="216"/>
                      <a:pt x="596" y="224"/>
                      <a:pt x="648" y="242"/>
                    </a:cubicBezTo>
                    <a:cubicBezTo>
                      <a:pt x="741" y="277"/>
                      <a:pt x="821" y="374"/>
                      <a:pt x="926" y="374"/>
                    </a:cubicBezTo>
                    <a:cubicBezTo>
                      <a:pt x="943" y="374"/>
                      <a:pt x="961" y="360"/>
                      <a:pt x="964" y="347"/>
                    </a:cubicBezTo>
                    <a:cubicBezTo>
                      <a:pt x="1002" y="183"/>
                      <a:pt x="776" y="65"/>
                      <a:pt x="651" y="26"/>
                    </a:cubicBezTo>
                    <a:cubicBezTo>
                      <a:pt x="593" y="9"/>
                      <a:pt x="532" y="0"/>
                      <a:pt x="471" y="0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8"/>
              <p:cNvSpPr/>
              <p:nvPr/>
            </p:nvSpPr>
            <p:spPr>
              <a:xfrm flipH="1">
                <a:off x="6845905" y="1795453"/>
                <a:ext cx="22925" cy="10585"/>
              </a:xfrm>
              <a:custGeom>
                <a:rect b="b" l="l" r="r" t="t"/>
                <a:pathLst>
                  <a:path extrusionOk="0" h="380" w="823">
                    <a:moveTo>
                      <a:pt x="374" y="0"/>
                    </a:moveTo>
                    <a:cubicBezTo>
                      <a:pt x="245" y="0"/>
                      <a:pt x="103" y="46"/>
                      <a:pt x="42" y="155"/>
                    </a:cubicBezTo>
                    <a:cubicBezTo>
                      <a:pt x="0" y="224"/>
                      <a:pt x="58" y="303"/>
                      <a:pt x="132" y="303"/>
                    </a:cubicBezTo>
                    <a:cubicBezTo>
                      <a:pt x="139" y="303"/>
                      <a:pt x="146" y="302"/>
                      <a:pt x="153" y="301"/>
                    </a:cubicBezTo>
                    <a:cubicBezTo>
                      <a:pt x="245" y="276"/>
                      <a:pt x="313" y="222"/>
                      <a:pt x="410" y="222"/>
                    </a:cubicBezTo>
                    <a:cubicBezTo>
                      <a:pt x="421" y="222"/>
                      <a:pt x="431" y="222"/>
                      <a:pt x="442" y="224"/>
                    </a:cubicBezTo>
                    <a:cubicBezTo>
                      <a:pt x="535" y="235"/>
                      <a:pt x="630" y="286"/>
                      <a:pt x="692" y="356"/>
                    </a:cubicBezTo>
                    <a:cubicBezTo>
                      <a:pt x="707" y="373"/>
                      <a:pt x="723" y="380"/>
                      <a:pt x="739" y="380"/>
                    </a:cubicBezTo>
                    <a:cubicBezTo>
                      <a:pt x="783" y="380"/>
                      <a:pt x="823" y="325"/>
                      <a:pt x="800" y="276"/>
                    </a:cubicBezTo>
                    <a:cubicBezTo>
                      <a:pt x="734" y="134"/>
                      <a:pt x="625" y="36"/>
                      <a:pt x="466" y="9"/>
                    </a:cubicBezTo>
                    <a:cubicBezTo>
                      <a:pt x="437" y="3"/>
                      <a:pt x="406" y="0"/>
                      <a:pt x="374" y="0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8"/>
              <p:cNvSpPr/>
              <p:nvPr/>
            </p:nvSpPr>
            <p:spPr>
              <a:xfrm flipH="1">
                <a:off x="6822336" y="1729306"/>
                <a:ext cx="228634" cy="112172"/>
              </a:xfrm>
              <a:custGeom>
                <a:rect b="b" l="l" r="r" t="t"/>
                <a:pathLst>
                  <a:path extrusionOk="0" h="4027" w="8208">
                    <a:moveTo>
                      <a:pt x="8207" y="0"/>
                    </a:moveTo>
                    <a:lnTo>
                      <a:pt x="582" y="612"/>
                    </a:lnTo>
                    <a:cubicBezTo>
                      <a:pt x="582" y="612"/>
                      <a:pt x="0" y="4026"/>
                      <a:pt x="817" y="4026"/>
                    </a:cubicBezTo>
                    <a:cubicBezTo>
                      <a:pt x="841" y="4026"/>
                      <a:pt x="865" y="4024"/>
                      <a:pt x="891" y="4018"/>
                    </a:cubicBezTo>
                    <a:cubicBezTo>
                      <a:pt x="1815" y="3809"/>
                      <a:pt x="1694" y="1508"/>
                      <a:pt x="1694" y="1508"/>
                    </a:cubicBezTo>
                    <a:lnTo>
                      <a:pt x="1694" y="1508"/>
                    </a:lnTo>
                    <a:cubicBezTo>
                      <a:pt x="2853" y="1751"/>
                      <a:pt x="3806" y="1849"/>
                      <a:pt x="4590" y="1849"/>
                    </a:cubicBezTo>
                    <a:cubicBezTo>
                      <a:pt x="7987" y="1849"/>
                      <a:pt x="8207" y="0"/>
                      <a:pt x="8207" y="0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8"/>
              <p:cNvSpPr/>
              <p:nvPr/>
            </p:nvSpPr>
            <p:spPr>
              <a:xfrm flipH="1">
                <a:off x="7377887" y="2362735"/>
                <a:ext cx="534649" cy="368967"/>
              </a:xfrm>
              <a:custGeom>
                <a:rect b="b" l="l" r="r" t="t"/>
                <a:pathLst>
                  <a:path extrusionOk="0" h="13246" w="19194">
                    <a:moveTo>
                      <a:pt x="15885" y="1"/>
                    </a:moveTo>
                    <a:cubicBezTo>
                      <a:pt x="15885" y="1"/>
                      <a:pt x="10205" y="6352"/>
                      <a:pt x="9597" y="7116"/>
                    </a:cubicBezTo>
                    <a:cubicBezTo>
                      <a:pt x="9565" y="7156"/>
                      <a:pt x="9516" y="7175"/>
                      <a:pt x="9452" y="7175"/>
                    </a:cubicBezTo>
                    <a:cubicBezTo>
                      <a:pt x="8298" y="7175"/>
                      <a:pt x="2242" y="984"/>
                      <a:pt x="2242" y="984"/>
                    </a:cubicBezTo>
                    <a:lnTo>
                      <a:pt x="0" y="4780"/>
                    </a:lnTo>
                    <a:cubicBezTo>
                      <a:pt x="0" y="4780"/>
                      <a:pt x="7289" y="12855"/>
                      <a:pt x="9531" y="13234"/>
                    </a:cubicBezTo>
                    <a:cubicBezTo>
                      <a:pt x="9575" y="13241"/>
                      <a:pt x="9622" y="13245"/>
                      <a:pt x="9670" y="13245"/>
                    </a:cubicBezTo>
                    <a:cubicBezTo>
                      <a:pt x="12063" y="13245"/>
                      <a:pt x="19194" y="4210"/>
                      <a:pt x="19194" y="4210"/>
                    </a:cubicBezTo>
                    <a:lnTo>
                      <a:pt x="15885" y="1"/>
                    </a:lnTo>
                    <a:close/>
                  </a:path>
                </a:pathLst>
              </a:custGeom>
              <a:solidFill>
                <a:srgbClr val="7051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8"/>
              <p:cNvSpPr/>
              <p:nvPr/>
            </p:nvSpPr>
            <p:spPr>
              <a:xfrm flipH="1">
                <a:off x="6612902" y="4394601"/>
                <a:ext cx="80306" cy="139832"/>
              </a:xfrm>
              <a:custGeom>
                <a:rect b="b" l="l" r="r" t="t"/>
                <a:pathLst>
                  <a:path extrusionOk="0" h="5020" w="2883">
                    <a:moveTo>
                      <a:pt x="2760" y="0"/>
                    </a:moveTo>
                    <a:lnTo>
                      <a:pt x="1" y="539"/>
                    </a:lnTo>
                    <a:lnTo>
                      <a:pt x="1098" y="5020"/>
                    </a:lnTo>
                    <a:lnTo>
                      <a:pt x="2882" y="3900"/>
                    </a:lnTo>
                    <a:lnTo>
                      <a:pt x="2875" y="3698"/>
                    </a:lnTo>
                    <a:lnTo>
                      <a:pt x="2760" y="0"/>
                    </a:lnTo>
                    <a:close/>
                  </a:path>
                </a:pathLst>
              </a:custGeom>
              <a:solidFill>
                <a:srgbClr val="F6B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8"/>
              <p:cNvSpPr/>
              <p:nvPr/>
            </p:nvSpPr>
            <p:spPr>
              <a:xfrm flipH="1">
                <a:off x="7118794" y="4409391"/>
                <a:ext cx="80306" cy="139944"/>
              </a:xfrm>
              <a:custGeom>
                <a:rect b="b" l="l" r="r" t="t"/>
                <a:pathLst>
                  <a:path extrusionOk="0" h="5024" w="2883">
                    <a:moveTo>
                      <a:pt x="123" y="1"/>
                    </a:moveTo>
                    <a:lnTo>
                      <a:pt x="8" y="3700"/>
                    </a:lnTo>
                    <a:lnTo>
                      <a:pt x="1" y="3901"/>
                    </a:lnTo>
                    <a:lnTo>
                      <a:pt x="1784" y="5023"/>
                    </a:lnTo>
                    <a:lnTo>
                      <a:pt x="2882" y="540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6B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8"/>
              <p:cNvSpPr/>
              <p:nvPr/>
            </p:nvSpPr>
            <p:spPr>
              <a:xfrm flipH="1">
                <a:off x="6580551" y="2731332"/>
                <a:ext cx="675456" cy="1741160"/>
              </a:xfrm>
              <a:custGeom>
                <a:rect b="b" l="l" r="r" t="t"/>
                <a:pathLst>
                  <a:path extrusionOk="0" h="62508" w="24249">
                    <a:moveTo>
                      <a:pt x="2301" y="1"/>
                    </a:moveTo>
                    <a:cubicBezTo>
                      <a:pt x="0" y="7888"/>
                      <a:pt x="323" y="61983"/>
                      <a:pt x="323" y="61983"/>
                    </a:cubicBezTo>
                    <a:lnTo>
                      <a:pt x="6364" y="62508"/>
                    </a:lnTo>
                    <a:lnTo>
                      <a:pt x="8936" y="14213"/>
                    </a:lnTo>
                    <a:cubicBezTo>
                      <a:pt x="8936" y="16522"/>
                      <a:pt x="18551" y="61173"/>
                      <a:pt x="18916" y="61608"/>
                    </a:cubicBezTo>
                    <a:cubicBezTo>
                      <a:pt x="18967" y="61668"/>
                      <a:pt x="19108" y="61694"/>
                      <a:pt x="19314" y="61694"/>
                    </a:cubicBezTo>
                    <a:cubicBezTo>
                      <a:pt x="20575" y="61694"/>
                      <a:pt x="24248" y="60721"/>
                      <a:pt x="24248" y="60721"/>
                    </a:cubicBezTo>
                    <a:lnTo>
                      <a:pt x="16017" y="1"/>
                    </a:lnTo>
                    <a:close/>
                  </a:path>
                </a:pathLst>
              </a:cu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8"/>
              <p:cNvSpPr/>
              <p:nvPr/>
            </p:nvSpPr>
            <p:spPr>
              <a:xfrm flipH="1">
                <a:off x="6417723" y="2187782"/>
                <a:ext cx="214483" cy="464872"/>
              </a:xfrm>
              <a:custGeom>
                <a:rect b="b" l="l" r="r" t="t"/>
                <a:pathLst>
                  <a:path extrusionOk="0" h="16689" w="7700">
                    <a:moveTo>
                      <a:pt x="3803" y="1"/>
                    </a:moveTo>
                    <a:lnTo>
                      <a:pt x="1853" y="1100"/>
                    </a:lnTo>
                    <a:lnTo>
                      <a:pt x="2033" y="8638"/>
                    </a:lnTo>
                    <a:lnTo>
                      <a:pt x="0" y="10369"/>
                    </a:lnTo>
                    <a:lnTo>
                      <a:pt x="21" y="10449"/>
                    </a:lnTo>
                    <a:cubicBezTo>
                      <a:pt x="150" y="10585"/>
                      <a:pt x="3318" y="16689"/>
                      <a:pt x="4707" y="16689"/>
                    </a:cubicBezTo>
                    <a:cubicBezTo>
                      <a:pt x="4775" y="16689"/>
                      <a:pt x="4839" y="16674"/>
                      <a:pt x="4898" y="16644"/>
                    </a:cubicBezTo>
                    <a:cubicBezTo>
                      <a:pt x="6163" y="15983"/>
                      <a:pt x="7699" y="15490"/>
                      <a:pt x="6823" y="11152"/>
                    </a:cubicBezTo>
                    <a:cubicBezTo>
                      <a:pt x="5944" y="6814"/>
                      <a:pt x="3803" y="1"/>
                      <a:pt x="3803" y="1"/>
                    </a:cubicBezTo>
                    <a:close/>
                  </a:path>
                </a:pathLst>
              </a:custGeom>
              <a:solidFill>
                <a:srgbClr val="7051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8"/>
              <p:cNvSpPr/>
              <p:nvPr/>
            </p:nvSpPr>
            <p:spPr>
              <a:xfrm flipH="1">
                <a:off x="6510509" y="2222823"/>
                <a:ext cx="72479" cy="387825"/>
              </a:xfrm>
              <a:custGeom>
                <a:rect b="b" l="l" r="r" t="t"/>
                <a:pathLst>
                  <a:path extrusionOk="0" h="13923" w="2602">
                    <a:moveTo>
                      <a:pt x="75" y="0"/>
                    </a:moveTo>
                    <a:cubicBezTo>
                      <a:pt x="37" y="0"/>
                      <a:pt x="1" y="24"/>
                      <a:pt x="3" y="71"/>
                    </a:cubicBezTo>
                    <a:cubicBezTo>
                      <a:pt x="79" y="3084"/>
                      <a:pt x="93" y="6108"/>
                      <a:pt x="253" y="9115"/>
                    </a:cubicBezTo>
                    <a:cubicBezTo>
                      <a:pt x="353" y="10961"/>
                      <a:pt x="770" y="12915"/>
                      <a:pt x="2477" y="13911"/>
                    </a:cubicBezTo>
                    <a:cubicBezTo>
                      <a:pt x="2490" y="13919"/>
                      <a:pt x="2502" y="13922"/>
                      <a:pt x="2513" y="13922"/>
                    </a:cubicBezTo>
                    <a:cubicBezTo>
                      <a:pt x="2570" y="13922"/>
                      <a:pt x="2602" y="13838"/>
                      <a:pt x="2543" y="13801"/>
                    </a:cubicBezTo>
                    <a:cubicBezTo>
                      <a:pt x="332" y="12310"/>
                      <a:pt x="437" y="9567"/>
                      <a:pt x="364" y="7186"/>
                    </a:cubicBezTo>
                    <a:cubicBezTo>
                      <a:pt x="291" y="4815"/>
                      <a:pt x="228" y="2445"/>
                      <a:pt x="152" y="71"/>
                    </a:cubicBezTo>
                    <a:cubicBezTo>
                      <a:pt x="150" y="24"/>
                      <a:pt x="112" y="0"/>
                      <a:pt x="75" y="0"/>
                    </a:cubicBezTo>
                    <a:close/>
                  </a:path>
                </a:pathLst>
              </a:custGeom>
              <a:solidFill>
                <a:srgbClr val="1419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8"/>
              <p:cNvSpPr/>
              <p:nvPr/>
            </p:nvSpPr>
            <p:spPr>
              <a:xfrm flipH="1">
                <a:off x="6471260" y="2000991"/>
                <a:ext cx="168216" cy="236210"/>
              </a:xfrm>
              <a:custGeom>
                <a:rect b="b" l="l" r="r" t="t"/>
                <a:pathLst>
                  <a:path extrusionOk="0" h="8480" w="6039">
                    <a:moveTo>
                      <a:pt x="4010" y="1"/>
                    </a:moveTo>
                    <a:cubicBezTo>
                      <a:pt x="3998" y="1"/>
                      <a:pt x="3986" y="4"/>
                      <a:pt x="3974" y="12"/>
                    </a:cubicBezTo>
                    <a:cubicBezTo>
                      <a:pt x="3608" y="248"/>
                      <a:pt x="3445" y="850"/>
                      <a:pt x="3445" y="850"/>
                    </a:cubicBezTo>
                    <a:cubicBezTo>
                      <a:pt x="3445" y="850"/>
                      <a:pt x="3306" y="106"/>
                      <a:pt x="3058" y="106"/>
                    </a:cubicBezTo>
                    <a:cubicBezTo>
                      <a:pt x="2980" y="106"/>
                      <a:pt x="2891" y="180"/>
                      <a:pt x="2792" y="374"/>
                    </a:cubicBezTo>
                    <a:cubicBezTo>
                      <a:pt x="2381" y="1187"/>
                      <a:pt x="2601" y="4747"/>
                      <a:pt x="2601" y="4747"/>
                    </a:cubicBezTo>
                    <a:cubicBezTo>
                      <a:pt x="2601" y="4747"/>
                      <a:pt x="2466" y="5105"/>
                      <a:pt x="2179" y="5105"/>
                    </a:cubicBezTo>
                    <a:cubicBezTo>
                      <a:pt x="2066" y="5105"/>
                      <a:pt x="1930" y="5050"/>
                      <a:pt x="1770" y="4896"/>
                    </a:cubicBezTo>
                    <a:cubicBezTo>
                      <a:pt x="1269" y="4417"/>
                      <a:pt x="573" y="3257"/>
                      <a:pt x="283" y="3257"/>
                    </a:cubicBezTo>
                    <a:cubicBezTo>
                      <a:pt x="243" y="3257"/>
                      <a:pt x="211" y="3279"/>
                      <a:pt x="188" y="3328"/>
                    </a:cubicBezTo>
                    <a:cubicBezTo>
                      <a:pt x="0" y="3735"/>
                      <a:pt x="2190" y="8480"/>
                      <a:pt x="2190" y="8480"/>
                    </a:cubicBezTo>
                    <a:lnTo>
                      <a:pt x="4387" y="7767"/>
                    </a:lnTo>
                    <a:cubicBezTo>
                      <a:pt x="4387" y="7767"/>
                      <a:pt x="4895" y="4232"/>
                      <a:pt x="5110" y="3731"/>
                    </a:cubicBezTo>
                    <a:cubicBezTo>
                      <a:pt x="5301" y="3279"/>
                      <a:pt x="6038" y="1148"/>
                      <a:pt x="5791" y="1148"/>
                    </a:cubicBezTo>
                    <a:cubicBezTo>
                      <a:pt x="5765" y="1148"/>
                      <a:pt x="5727" y="1172"/>
                      <a:pt x="5676" y="1225"/>
                    </a:cubicBezTo>
                    <a:cubicBezTo>
                      <a:pt x="5152" y="1778"/>
                      <a:pt x="4554" y="3245"/>
                      <a:pt x="4554" y="3245"/>
                    </a:cubicBezTo>
                    <a:cubicBezTo>
                      <a:pt x="4554" y="3245"/>
                      <a:pt x="4352" y="1"/>
                      <a:pt x="4010" y="1"/>
                    </a:cubicBezTo>
                    <a:close/>
                  </a:path>
                </a:pathLst>
              </a:custGeom>
              <a:solidFill>
                <a:srgbClr val="7051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8"/>
              <p:cNvSpPr/>
              <p:nvPr/>
            </p:nvSpPr>
            <p:spPr>
              <a:xfrm flipH="1">
                <a:off x="6971891" y="2733421"/>
                <a:ext cx="31030" cy="316516"/>
              </a:xfrm>
              <a:custGeom>
                <a:rect b="b" l="l" r="r" t="t"/>
                <a:pathLst>
                  <a:path extrusionOk="0" h="11363" w="1114">
                    <a:moveTo>
                      <a:pt x="706" y="1"/>
                    </a:moveTo>
                    <a:cubicBezTo>
                      <a:pt x="683" y="1"/>
                      <a:pt x="660" y="16"/>
                      <a:pt x="660" y="48"/>
                    </a:cubicBezTo>
                    <a:cubicBezTo>
                      <a:pt x="598" y="1904"/>
                      <a:pt x="619" y="3763"/>
                      <a:pt x="612" y="5619"/>
                    </a:cubicBezTo>
                    <a:cubicBezTo>
                      <a:pt x="612" y="6464"/>
                      <a:pt x="609" y="7309"/>
                      <a:pt x="609" y="8153"/>
                    </a:cubicBezTo>
                    <a:cubicBezTo>
                      <a:pt x="605" y="8661"/>
                      <a:pt x="605" y="9168"/>
                      <a:pt x="605" y="9672"/>
                    </a:cubicBezTo>
                    <a:cubicBezTo>
                      <a:pt x="605" y="9846"/>
                      <a:pt x="663" y="11150"/>
                      <a:pt x="283" y="11150"/>
                    </a:cubicBezTo>
                    <a:cubicBezTo>
                      <a:pt x="246" y="11150"/>
                      <a:pt x="205" y="11138"/>
                      <a:pt x="160" y="11111"/>
                    </a:cubicBezTo>
                    <a:cubicBezTo>
                      <a:pt x="145" y="11102"/>
                      <a:pt x="130" y="11098"/>
                      <a:pt x="116" y="11098"/>
                    </a:cubicBezTo>
                    <a:cubicBezTo>
                      <a:pt x="45" y="11098"/>
                      <a:pt x="1" y="11204"/>
                      <a:pt x="76" y="11254"/>
                    </a:cubicBezTo>
                    <a:cubicBezTo>
                      <a:pt x="189" y="11329"/>
                      <a:pt x="286" y="11363"/>
                      <a:pt x="369" y="11363"/>
                    </a:cubicBezTo>
                    <a:cubicBezTo>
                      <a:pt x="1113" y="11363"/>
                      <a:pt x="779" y="8666"/>
                      <a:pt x="782" y="8407"/>
                    </a:cubicBezTo>
                    <a:cubicBezTo>
                      <a:pt x="782" y="5623"/>
                      <a:pt x="838" y="2828"/>
                      <a:pt x="755" y="48"/>
                    </a:cubicBezTo>
                    <a:cubicBezTo>
                      <a:pt x="753" y="16"/>
                      <a:pt x="729" y="1"/>
                      <a:pt x="70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8"/>
              <p:cNvSpPr/>
              <p:nvPr/>
            </p:nvSpPr>
            <p:spPr>
              <a:xfrm flipH="1">
                <a:off x="7002531" y="2748296"/>
                <a:ext cx="28663" cy="24958"/>
              </a:xfrm>
              <a:custGeom>
                <a:rect b="b" l="l" r="r" t="t"/>
                <a:pathLst>
                  <a:path extrusionOk="0" h="896" w="1029">
                    <a:moveTo>
                      <a:pt x="588" y="146"/>
                    </a:moveTo>
                    <a:cubicBezTo>
                      <a:pt x="617" y="146"/>
                      <a:pt x="646" y="149"/>
                      <a:pt x="674" y="154"/>
                    </a:cubicBezTo>
                    <a:lnTo>
                      <a:pt x="674" y="154"/>
                    </a:lnTo>
                    <a:cubicBezTo>
                      <a:pt x="677" y="170"/>
                      <a:pt x="684" y="185"/>
                      <a:pt x="698" y="198"/>
                    </a:cubicBezTo>
                    <a:cubicBezTo>
                      <a:pt x="895" y="380"/>
                      <a:pt x="789" y="731"/>
                      <a:pt x="547" y="731"/>
                    </a:cubicBezTo>
                    <a:cubicBezTo>
                      <a:pt x="507" y="731"/>
                      <a:pt x="462" y="721"/>
                      <a:pt x="414" y="698"/>
                    </a:cubicBezTo>
                    <a:cubicBezTo>
                      <a:pt x="268" y="629"/>
                      <a:pt x="181" y="462"/>
                      <a:pt x="271" y="313"/>
                    </a:cubicBezTo>
                    <a:cubicBezTo>
                      <a:pt x="338" y="197"/>
                      <a:pt x="461" y="146"/>
                      <a:pt x="588" y="146"/>
                    </a:cubicBezTo>
                    <a:close/>
                    <a:moveTo>
                      <a:pt x="532" y="1"/>
                    </a:moveTo>
                    <a:cubicBezTo>
                      <a:pt x="370" y="1"/>
                      <a:pt x="203" y="107"/>
                      <a:pt x="125" y="247"/>
                    </a:cubicBezTo>
                    <a:cubicBezTo>
                      <a:pt x="0" y="466"/>
                      <a:pt x="114" y="727"/>
                      <a:pt x="327" y="838"/>
                    </a:cubicBezTo>
                    <a:cubicBezTo>
                      <a:pt x="398" y="876"/>
                      <a:pt x="475" y="895"/>
                      <a:pt x="550" y="895"/>
                    </a:cubicBezTo>
                    <a:cubicBezTo>
                      <a:pt x="698" y="895"/>
                      <a:pt x="839" y="821"/>
                      <a:pt x="918" y="677"/>
                    </a:cubicBezTo>
                    <a:cubicBezTo>
                      <a:pt x="1029" y="473"/>
                      <a:pt x="984" y="209"/>
                      <a:pt x="796" y="69"/>
                    </a:cubicBezTo>
                    <a:cubicBezTo>
                      <a:pt x="783" y="60"/>
                      <a:pt x="769" y="56"/>
                      <a:pt x="756" y="56"/>
                    </a:cubicBezTo>
                    <a:cubicBezTo>
                      <a:pt x="746" y="56"/>
                      <a:pt x="736" y="59"/>
                      <a:pt x="727" y="63"/>
                    </a:cubicBezTo>
                    <a:lnTo>
                      <a:pt x="727" y="63"/>
                    </a:lnTo>
                    <a:cubicBezTo>
                      <a:pt x="727" y="63"/>
                      <a:pt x="727" y="63"/>
                      <a:pt x="727" y="63"/>
                    </a:cubicBezTo>
                    <a:cubicBezTo>
                      <a:pt x="667" y="19"/>
                      <a:pt x="600" y="1"/>
                      <a:pt x="53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8"/>
              <p:cNvSpPr/>
              <p:nvPr/>
            </p:nvSpPr>
            <p:spPr>
              <a:xfrm flipH="1">
                <a:off x="7090855" y="2738491"/>
                <a:ext cx="110807" cy="64094"/>
              </a:xfrm>
              <a:custGeom>
                <a:rect b="b" l="l" r="r" t="t"/>
                <a:pathLst>
                  <a:path extrusionOk="0" h="2301" w="3978">
                    <a:moveTo>
                      <a:pt x="3856" y="1"/>
                    </a:moveTo>
                    <a:cubicBezTo>
                      <a:pt x="3834" y="1"/>
                      <a:pt x="3812" y="15"/>
                      <a:pt x="3812" y="43"/>
                    </a:cubicBezTo>
                    <a:cubicBezTo>
                      <a:pt x="3846" y="1730"/>
                      <a:pt x="2353" y="2130"/>
                      <a:pt x="984" y="2130"/>
                    </a:cubicBezTo>
                    <a:cubicBezTo>
                      <a:pt x="667" y="2130"/>
                      <a:pt x="356" y="2108"/>
                      <a:pt x="72" y="2076"/>
                    </a:cubicBezTo>
                    <a:cubicBezTo>
                      <a:pt x="70" y="2076"/>
                      <a:pt x="68" y="2076"/>
                      <a:pt x="66" y="2076"/>
                    </a:cubicBezTo>
                    <a:cubicBezTo>
                      <a:pt x="12" y="2076"/>
                      <a:pt x="1" y="2170"/>
                      <a:pt x="58" y="2184"/>
                    </a:cubicBezTo>
                    <a:cubicBezTo>
                      <a:pt x="372" y="2260"/>
                      <a:pt x="719" y="2300"/>
                      <a:pt x="1073" y="2300"/>
                    </a:cubicBezTo>
                    <a:cubicBezTo>
                      <a:pt x="2475" y="2300"/>
                      <a:pt x="3977" y="1663"/>
                      <a:pt x="3903" y="43"/>
                    </a:cubicBezTo>
                    <a:cubicBezTo>
                      <a:pt x="3901" y="15"/>
                      <a:pt x="3878" y="1"/>
                      <a:pt x="385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8"/>
              <p:cNvSpPr/>
              <p:nvPr/>
            </p:nvSpPr>
            <p:spPr>
              <a:xfrm flipH="1">
                <a:off x="6797243" y="2741416"/>
                <a:ext cx="79832" cy="71615"/>
              </a:xfrm>
              <a:custGeom>
                <a:rect b="b" l="l" r="r" t="t"/>
                <a:pathLst>
                  <a:path extrusionOk="0" h="2571" w="2866">
                    <a:moveTo>
                      <a:pt x="107" y="1"/>
                    </a:moveTo>
                    <a:cubicBezTo>
                      <a:pt x="73" y="1"/>
                      <a:pt x="41" y="23"/>
                      <a:pt x="39" y="66"/>
                    </a:cubicBezTo>
                    <a:cubicBezTo>
                      <a:pt x="1" y="1432"/>
                      <a:pt x="1120" y="2571"/>
                      <a:pt x="2447" y="2571"/>
                    </a:cubicBezTo>
                    <a:cubicBezTo>
                      <a:pt x="2568" y="2571"/>
                      <a:pt x="2692" y="2561"/>
                      <a:pt x="2816" y="2541"/>
                    </a:cubicBezTo>
                    <a:cubicBezTo>
                      <a:pt x="2865" y="2530"/>
                      <a:pt x="2851" y="2458"/>
                      <a:pt x="2806" y="2458"/>
                    </a:cubicBezTo>
                    <a:cubicBezTo>
                      <a:pt x="2778" y="2458"/>
                      <a:pt x="2749" y="2459"/>
                      <a:pt x="2721" y="2459"/>
                    </a:cubicBezTo>
                    <a:cubicBezTo>
                      <a:pt x="1301" y="2459"/>
                      <a:pt x="246" y="1515"/>
                      <a:pt x="175" y="66"/>
                    </a:cubicBezTo>
                    <a:cubicBezTo>
                      <a:pt x="173" y="23"/>
                      <a:pt x="140" y="1"/>
                      <a:pt x="10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8"/>
              <p:cNvSpPr/>
              <p:nvPr/>
            </p:nvSpPr>
            <p:spPr>
              <a:xfrm flipH="1">
                <a:off x="7072192" y="4381760"/>
                <a:ext cx="153175" cy="41671"/>
              </a:xfrm>
              <a:custGeom>
                <a:rect b="b" l="l" r="r" t="t"/>
                <a:pathLst>
                  <a:path extrusionOk="0" h="1496" w="5499">
                    <a:moveTo>
                      <a:pt x="97" y="1"/>
                    </a:moveTo>
                    <a:cubicBezTo>
                      <a:pt x="26" y="1"/>
                      <a:pt x="0" y="108"/>
                      <a:pt x="78" y="131"/>
                    </a:cubicBezTo>
                    <a:cubicBezTo>
                      <a:pt x="1823" y="635"/>
                      <a:pt x="3599" y="1069"/>
                      <a:pt x="5365" y="1493"/>
                    </a:cubicBezTo>
                    <a:cubicBezTo>
                      <a:pt x="5372" y="1495"/>
                      <a:pt x="5378" y="1495"/>
                      <a:pt x="5385" y="1495"/>
                    </a:cubicBezTo>
                    <a:cubicBezTo>
                      <a:pt x="5471" y="1495"/>
                      <a:pt x="5498" y="1366"/>
                      <a:pt x="5407" y="1340"/>
                    </a:cubicBezTo>
                    <a:cubicBezTo>
                      <a:pt x="3655" y="867"/>
                      <a:pt x="1886" y="395"/>
                      <a:pt x="113" y="2"/>
                    </a:cubicBezTo>
                    <a:cubicBezTo>
                      <a:pt x="108" y="1"/>
                      <a:pt x="102" y="1"/>
                      <a:pt x="97" y="1"/>
                    </a:cubicBezTo>
                    <a:close/>
                  </a:path>
                </a:pathLst>
              </a:custGeom>
              <a:solidFill>
                <a:srgbClr val="1419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8"/>
              <p:cNvSpPr/>
              <p:nvPr/>
            </p:nvSpPr>
            <p:spPr>
              <a:xfrm flipH="1">
                <a:off x="6577414" y="4374991"/>
                <a:ext cx="166629" cy="15376"/>
              </a:xfrm>
              <a:custGeom>
                <a:rect b="b" l="l" r="r" t="t"/>
                <a:pathLst>
                  <a:path extrusionOk="0" h="552" w="5982">
                    <a:moveTo>
                      <a:pt x="5860" y="1"/>
                    </a:moveTo>
                    <a:cubicBezTo>
                      <a:pt x="5856" y="1"/>
                      <a:pt x="5852" y="1"/>
                      <a:pt x="5847" y="2"/>
                    </a:cubicBezTo>
                    <a:cubicBezTo>
                      <a:pt x="3915" y="263"/>
                      <a:pt x="1968" y="468"/>
                      <a:pt x="18" y="523"/>
                    </a:cubicBezTo>
                    <a:cubicBezTo>
                      <a:pt x="0" y="523"/>
                      <a:pt x="0" y="552"/>
                      <a:pt x="18" y="552"/>
                    </a:cubicBezTo>
                    <a:cubicBezTo>
                      <a:pt x="1989" y="547"/>
                      <a:pt x="3935" y="447"/>
                      <a:pt x="5889" y="151"/>
                    </a:cubicBezTo>
                    <a:cubicBezTo>
                      <a:pt x="5982" y="135"/>
                      <a:pt x="5948" y="1"/>
                      <a:pt x="5860" y="1"/>
                    </a:cubicBezTo>
                    <a:close/>
                  </a:path>
                </a:pathLst>
              </a:custGeom>
              <a:solidFill>
                <a:srgbClr val="14194C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8"/>
              <p:cNvSpPr/>
              <p:nvPr/>
            </p:nvSpPr>
            <p:spPr>
              <a:xfrm flipH="1">
                <a:off x="7133028" y="3031268"/>
                <a:ext cx="43398" cy="1377987"/>
              </a:xfrm>
              <a:custGeom>
                <a:rect b="b" l="l" r="r" t="t"/>
                <a:pathLst>
                  <a:path extrusionOk="0" h="49470" w="1558">
                    <a:moveTo>
                      <a:pt x="1474" y="0"/>
                    </a:moveTo>
                    <a:cubicBezTo>
                      <a:pt x="1433" y="0"/>
                      <a:pt x="1391" y="27"/>
                      <a:pt x="1391" y="81"/>
                    </a:cubicBezTo>
                    <a:cubicBezTo>
                      <a:pt x="1314" y="11068"/>
                      <a:pt x="411" y="22052"/>
                      <a:pt x="135" y="33039"/>
                    </a:cubicBezTo>
                    <a:cubicBezTo>
                      <a:pt x="0" y="38493"/>
                      <a:pt x="31" y="43967"/>
                      <a:pt x="150" y="49425"/>
                    </a:cubicBezTo>
                    <a:cubicBezTo>
                      <a:pt x="150" y="49455"/>
                      <a:pt x="173" y="49469"/>
                      <a:pt x="197" y="49469"/>
                    </a:cubicBezTo>
                    <a:cubicBezTo>
                      <a:pt x="220" y="49469"/>
                      <a:pt x="244" y="49455"/>
                      <a:pt x="244" y="49425"/>
                    </a:cubicBezTo>
                    <a:cubicBezTo>
                      <a:pt x="289" y="41914"/>
                      <a:pt x="271" y="34412"/>
                      <a:pt x="563" y="26908"/>
                    </a:cubicBezTo>
                    <a:cubicBezTo>
                      <a:pt x="820" y="20300"/>
                      <a:pt x="1102" y="13696"/>
                      <a:pt x="1353" y="7092"/>
                    </a:cubicBezTo>
                    <a:cubicBezTo>
                      <a:pt x="1439" y="4756"/>
                      <a:pt x="1537" y="2417"/>
                      <a:pt x="1558" y="81"/>
                    </a:cubicBezTo>
                    <a:cubicBezTo>
                      <a:pt x="1558" y="27"/>
                      <a:pt x="1516" y="0"/>
                      <a:pt x="14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8"/>
              <p:cNvSpPr/>
              <p:nvPr/>
            </p:nvSpPr>
            <p:spPr>
              <a:xfrm flipH="1">
                <a:off x="6656631" y="2951967"/>
                <a:ext cx="198550" cy="1433223"/>
              </a:xfrm>
              <a:custGeom>
                <a:rect b="b" l="l" r="r" t="t"/>
                <a:pathLst>
                  <a:path extrusionOk="0" h="51453" w="7128">
                    <a:moveTo>
                      <a:pt x="66" y="1"/>
                    </a:moveTo>
                    <a:cubicBezTo>
                      <a:pt x="32" y="1"/>
                      <a:pt x="0" y="23"/>
                      <a:pt x="4" y="68"/>
                    </a:cubicBezTo>
                    <a:cubicBezTo>
                      <a:pt x="1690" y="17245"/>
                      <a:pt x="4418" y="34350"/>
                      <a:pt x="7004" y="51410"/>
                    </a:cubicBezTo>
                    <a:cubicBezTo>
                      <a:pt x="7008" y="51440"/>
                      <a:pt x="7029" y="51453"/>
                      <a:pt x="7052" y="51453"/>
                    </a:cubicBezTo>
                    <a:cubicBezTo>
                      <a:pt x="7087" y="51453"/>
                      <a:pt x="7127" y="51422"/>
                      <a:pt x="7119" y="51375"/>
                    </a:cubicBezTo>
                    <a:cubicBezTo>
                      <a:pt x="4651" y="34284"/>
                      <a:pt x="2267" y="17207"/>
                      <a:pt x="143" y="68"/>
                    </a:cubicBezTo>
                    <a:cubicBezTo>
                      <a:pt x="138" y="24"/>
                      <a:pt x="100" y="1"/>
                      <a:pt x="6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8"/>
              <p:cNvSpPr/>
              <p:nvPr/>
            </p:nvSpPr>
            <p:spPr>
              <a:xfrm flipH="1">
                <a:off x="7700395" y="4362649"/>
                <a:ext cx="77855" cy="194594"/>
              </a:xfrm>
              <a:custGeom>
                <a:rect b="b" l="l" r="r" t="t"/>
                <a:pathLst>
                  <a:path extrusionOk="0" h="4874" w="2795">
                    <a:moveTo>
                      <a:pt x="0" y="0"/>
                    </a:moveTo>
                    <a:lnTo>
                      <a:pt x="181" y="3698"/>
                    </a:lnTo>
                    <a:lnTo>
                      <a:pt x="191" y="3900"/>
                    </a:lnTo>
                    <a:lnTo>
                      <a:pt x="2058" y="4874"/>
                    </a:lnTo>
                    <a:lnTo>
                      <a:pt x="2795" y="3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8"/>
              <p:cNvSpPr/>
              <p:nvPr/>
            </p:nvSpPr>
            <p:spPr>
              <a:xfrm flipH="1">
                <a:off x="7444974" y="4361822"/>
                <a:ext cx="80306" cy="200424"/>
              </a:xfrm>
              <a:custGeom>
                <a:rect b="b" l="l" r="r" t="t"/>
                <a:pathLst>
                  <a:path extrusionOk="0" h="5020" w="2883">
                    <a:moveTo>
                      <a:pt x="2761" y="0"/>
                    </a:moveTo>
                    <a:lnTo>
                      <a:pt x="0" y="539"/>
                    </a:lnTo>
                    <a:lnTo>
                      <a:pt x="1102" y="5020"/>
                    </a:lnTo>
                    <a:lnTo>
                      <a:pt x="2882" y="3900"/>
                    </a:lnTo>
                    <a:lnTo>
                      <a:pt x="2875" y="3699"/>
                    </a:lnTo>
                    <a:lnTo>
                      <a:pt x="2761" y="0"/>
                    </a:lnTo>
                    <a:close/>
                  </a:path>
                </a:pathLst>
              </a:custGeom>
              <a:solidFill>
                <a:srgbClr val="F6B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8"/>
              <p:cNvSpPr/>
              <p:nvPr/>
            </p:nvSpPr>
            <p:spPr>
              <a:xfrm flipH="1">
                <a:off x="7436244" y="2756123"/>
                <a:ext cx="438744" cy="1646370"/>
              </a:xfrm>
              <a:custGeom>
                <a:rect b="b" l="l" r="r" t="t"/>
                <a:pathLst>
                  <a:path extrusionOk="0" h="59105" w="15751">
                    <a:moveTo>
                      <a:pt x="0" y="0"/>
                    </a:moveTo>
                    <a:cubicBezTo>
                      <a:pt x="32" y="446"/>
                      <a:pt x="2907" y="55730"/>
                      <a:pt x="3129" y="58823"/>
                    </a:cubicBezTo>
                    <a:lnTo>
                      <a:pt x="6462" y="59104"/>
                    </a:lnTo>
                    <a:cubicBezTo>
                      <a:pt x="6462" y="59104"/>
                      <a:pt x="7508" y="6952"/>
                      <a:pt x="7734" y="6952"/>
                    </a:cubicBezTo>
                    <a:cubicBezTo>
                      <a:pt x="7735" y="6952"/>
                      <a:pt x="7737" y="6953"/>
                      <a:pt x="7738" y="6956"/>
                    </a:cubicBezTo>
                    <a:cubicBezTo>
                      <a:pt x="7960" y="7508"/>
                      <a:pt x="12267" y="58465"/>
                      <a:pt x="12267" y="58465"/>
                    </a:cubicBezTo>
                    <a:lnTo>
                      <a:pt x="15750" y="57790"/>
                    </a:lnTo>
                    <a:lnTo>
                      <a:pt x="14589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8"/>
              <p:cNvSpPr/>
              <p:nvPr/>
            </p:nvSpPr>
            <p:spPr>
              <a:xfrm flipH="1">
                <a:off x="7208243" y="2000959"/>
                <a:ext cx="1029019" cy="956986"/>
              </a:xfrm>
              <a:custGeom>
                <a:rect b="b" l="l" r="r" t="t"/>
                <a:pathLst>
                  <a:path extrusionOk="0" h="34356" w="36942">
                    <a:moveTo>
                      <a:pt x="28464" y="0"/>
                    </a:moveTo>
                    <a:cubicBezTo>
                      <a:pt x="24164" y="0"/>
                      <a:pt x="18349" y="261"/>
                      <a:pt x="18099" y="362"/>
                    </a:cubicBezTo>
                    <a:cubicBezTo>
                      <a:pt x="18099" y="362"/>
                      <a:pt x="13702" y="414"/>
                      <a:pt x="11954" y="1162"/>
                    </a:cubicBezTo>
                    <a:cubicBezTo>
                      <a:pt x="9976" y="2009"/>
                      <a:pt x="6045" y="15443"/>
                      <a:pt x="5992" y="15614"/>
                    </a:cubicBezTo>
                    <a:cubicBezTo>
                      <a:pt x="4821" y="19524"/>
                      <a:pt x="0" y="33108"/>
                      <a:pt x="0" y="33108"/>
                    </a:cubicBezTo>
                    <a:lnTo>
                      <a:pt x="2200" y="34356"/>
                    </a:lnTo>
                    <a:cubicBezTo>
                      <a:pt x="2200" y="34356"/>
                      <a:pt x="6145" y="27797"/>
                      <a:pt x="8735" y="22458"/>
                    </a:cubicBezTo>
                    <a:cubicBezTo>
                      <a:pt x="9586" y="20703"/>
                      <a:pt x="9705" y="17950"/>
                      <a:pt x="13202" y="10855"/>
                    </a:cubicBezTo>
                    <a:cubicBezTo>
                      <a:pt x="13202" y="10855"/>
                      <a:pt x="13653" y="17849"/>
                      <a:pt x="13202" y="22096"/>
                    </a:cubicBezTo>
                    <a:cubicBezTo>
                      <a:pt x="12753" y="26341"/>
                      <a:pt x="13104" y="28089"/>
                      <a:pt x="13104" y="28089"/>
                    </a:cubicBezTo>
                    <a:cubicBezTo>
                      <a:pt x="13104" y="28089"/>
                      <a:pt x="16570" y="30401"/>
                      <a:pt x="19590" y="30401"/>
                    </a:cubicBezTo>
                    <a:cubicBezTo>
                      <a:pt x="19710" y="30401"/>
                      <a:pt x="19830" y="30398"/>
                      <a:pt x="19948" y="30390"/>
                    </a:cubicBezTo>
                    <a:lnTo>
                      <a:pt x="22284" y="30313"/>
                    </a:lnTo>
                    <a:cubicBezTo>
                      <a:pt x="23483" y="30276"/>
                      <a:pt x="24669" y="30032"/>
                      <a:pt x="25766" y="29552"/>
                    </a:cubicBezTo>
                    <a:cubicBezTo>
                      <a:pt x="26914" y="29049"/>
                      <a:pt x="28068" y="28266"/>
                      <a:pt x="28092" y="27140"/>
                    </a:cubicBezTo>
                    <a:lnTo>
                      <a:pt x="28092" y="17950"/>
                    </a:lnTo>
                    <a:cubicBezTo>
                      <a:pt x="28092" y="17950"/>
                      <a:pt x="28979" y="8504"/>
                      <a:pt x="28992" y="8504"/>
                    </a:cubicBezTo>
                    <a:cubicBezTo>
                      <a:pt x="28992" y="8504"/>
                      <a:pt x="28992" y="8505"/>
                      <a:pt x="28992" y="8506"/>
                    </a:cubicBezTo>
                    <a:cubicBezTo>
                      <a:pt x="28992" y="8655"/>
                      <a:pt x="31290" y="19799"/>
                      <a:pt x="35235" y="20098"/>
                    </a:cubicBezTo>
                    <a:cubicBezTo>
                      <a:pt x="35268" y="20101"/>
                      <a:pt x="35301" y="20102"/>
                      <a:pt x="35334" y="20102"/>
                    </a:cubicBezTo>
                    <a:cubicBezTo>
                      <a:pt x="35883" y="20102"/>
                      <a:pt x="36421" y="19776"/>
                      <a:pt x="36942" y="19215"/>
                    </a:cubicBezTo>
                    <a:lnTo>
                      <a:pt x="35830" y="12082"/>
                    </a:lnTo>
                    <a:lnTo>
                      <a:pt x="35336" y="13101"/>
                    </a:lnTo>
                    <a:lnTo>
                      <a:pt x="33038" y="4060"/>
                    </a:lnTo>
                    <a:cubicBezTo>
                      <a:pt x="33038" y="4060"/>
                      <a:pt x="32761" y="0"/>
                      <a:pt x="28464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8"/>
              <p:cNvSpPr/>
              <p:nvPr/>
            </p:nvSpPr>
            <p:spPr>
              <a:xfrm flipH="1">
                <a:off x="7758052" y="2861802"/>
                <a:ext cx="113871" cy="49387"/>
              </a:xfrm>
              <a:custGeom>
                <a:rect b="b" l="l" r="r" t="t"/>
                <a:pathLst>
                  <a:path extrusionOk="0" h="1773" w="4088">
                    <a:moveTo>
                      <a:pt x="4030" y="1"/>
                    </a:moveTo>
                    <a:cubicBezTo>
                      <a:pt x="4015" y="1"/>
                      <a:pt x="4000" y="7"/>
                      <a:pt x="3992" y="23"/>
                    </a:cubicBezTo>
                    <a:cubicBezTo>
                      <a:pt x="3435" y="1004"/>
                      <a:pt x="2520" y="1579"/>
                      <a:pt x="1514" y="1579"/>
                    </a:cubicBezTo>
                    <a:cubicBezTo>
                      <a:pt x="1083" y="1579"/>
                      <a:pt x="636" y="1474"/>
                      <a:pt x="193" y="1250"/>
                    </a:cubicBezTo>
                    <a:cubicBezTo>
                      <a:pt x="177" y="1241"/>
                      <a:pt x="161" y="1237"/>
                      <a:pt x="146" y="1237"/>
                    </a:cubicBezTo>
                    <a:cubicBezTo>
                      <a:pt x="58" y="1237"/>
                      <a:pt x="1" y="1366"/>
                      <a:pt x="96" y="1417"/>
                    </a:cubicBezTo>
                    <a:cubicBezTo>
                      <a:pt x="550" y="1656"/>
                      <a:pt x="1038" y="1773"/>
                      <a:pt x="1515" y="1773"/>
                    </a:cubicBezTo>
                    <a:cubicBezTo>
                      <a:pt x="2601" y="1773"/>
                      <a:pt x="3631" y="1170"/>
                      <a:pt x="4076" y="54"/>
                    </a:cubicBezTo>
                    <a:cubicBezTo>
                      <a:pt x="4087" y="25"/>
                      <a:pt x="4058" y="1"/>
                      <a:pt x="4030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8"/>
              <p:cNvSpPr/>
              <p:nvPr/>
            </p:nvSpPr>
            <p:spPr>
              <a:xfrm flipH="1">
                <a:off x="7474997" y="2871858"/>
                <a:ext cx="64874" cy="43704"/>
              </a:xfrm>
              <a:custGeom>
                <a:rect b="b" l="l" r="r" t="t"/>
                <a:pathLst>
                  <a:path extrusionOk="0" h="1569" w="2329">
                    <a:moveTo>
                      <a:pt x="110" y="0"/>
                    </a:moveTo>
                    <a:cubicBezTo>
                      <a:pt x="56" y="0"/>
                      <a:pt x="0" y="49"/>
                      <a:pt x="20" y="111"/>
                    </a:cubicBezTo>
                    <a:cubicBezTo>
                      <a:pt x="318" y="1005"/>
                      <a:pt x="1258" y="1569"/>
                      <a:pt x="2175" y="1569"/>
                    </a:cubicBezTo>
                    <a:cubicBezTo>
                      <a:pt x="2202" y="1569"/>
                      <a:pt x="2228" y="1568"/>
                      <a:pt x="2255" y="1567"/>
                    </a:cubicBezTo>
                    <a:cubicBezTo>
                      <a:pt x="2329" y="1567"/>
                      <a:pt x="2329" y="1452"/>
                      <a:pt x="2255" y="1452"/>
                    </a:cubicBezTo>
                    <a:cubicBezTo>
                      <a:pt x="1296" y="1424"/>
                      <a:pt x="604" y="865"/>
                      <a:pt x="181" y="45"/>
                    </a:cubicBezTo>
                    <a:cubicBezTo>
                      <a:pt x="165" y="13"/>
                      <a:pt x="138" y="0"/>
                      <a:pt x="110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8"/>
              <p:cNvSpPr/>
              <p:nvPr/>
            </p:nvSpPr>
            <p:spPr>
              <a:xfrm flipH="1">
                <a:off x="7443632" y="4336357"/>
                <a:ext cx="84568" cy="19749"/>
              </a:xfrm>
              <a:custGeom>
                <a:rect b="b" l="l" r="r" t="t"/>
                <a:pathLst>
                  <a:path extrusionOk="0" h="709" w="3036">
                    <a:moveTo>
                      <a:pt x="2931" y="0"/>
                    </a:moveTo>
                    <a:cubicBezTo>
                      <a:pt x="2925" y="0"/>
                      <a:pt x="2918" y="1"/>
                      <a:pt x="2911" y="2"/>
                    </a:cubicBezTo>
                    <a:cubicBezTo>
                      <a:pt x="2438" y="99"/>
                      <a:pt x="1972" y="228"/>
                      <a:pt x="1496" y="322"/>
                    </a:cubicBezTo>
                    <a:cubicBezTo>
                      <a:pt x="1027" y="412"/>
                      <a:pt x="537" y="447"/>
                      <a:pt x="74" y="572"/>
                    </a:cubicBezTo>
                    <a:cubicBezTo>
                      <a:pt x="1" y="593"/>
                      <a:pt x="15" y="708"/>
                      <a:pt x="92" y="708"/>
                    </a:cubicBezTo>
                    <a:cubicBezTo>
                      <a:pt x="119" y="709"/>
                      <a:pt x="145" y="709"/>
                      <a:pt x="172" y="709"/>
                    </a:cubicBezTo>
                    <a:cubicBezTo>
                      <a:pt x="1072" y="709"/>
                      <a:pt x="2119" y="442"/>
                      <a:pt x="2949" y="148"/>
                    </a:cubicBezTo>
                    <a:cubicBezTo>
                      <a:pt x="3036" y="116"/>
                      <a:pt x="3013" y="0"/>
                      <a:pt x="2931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8"/>
              <p:cNvSpPr/>
              <p:nvPr/>
            </p:nvSpPr>
            <p:spPr>
              <a:xfrm flipH="1">
                <a:off x="7694656" y="4326525"/>
                <a:ext cx="93983" cy="27409"/>
              </a:xfrm>
              <a:custGeom>
                <a:rect b="b" l="l" r="r" t="t"/>
                <a:pathLst>
                  <a:path extrusionOk="0" h="984" w="3374">
                    <a:moveTo>
                      <a:pt x="121" y="0"/>
                    </a:moveTo>
                    <a:cubicBezTo>
                      <a:pt x="30" y="0"/>
                      <a:pt x="0" y="146"/>
                      <a:pt x="99" y="174"/>
                    </a:cubicBezTo>
                    <a:cubicBezTo>
                      <a:pt x="1151" y="449"/>
                      <a:pt x="2205" y="717"/>
                      <a:pt x="3258" y="981"/>
                    </a:cubicBezTo>
                    <a:cubicBezTo>
                      <a:pt x="3264" y="983"/>
                      <a:pt x="3270" y="983"/>
                      <a:pt x="3276" y="983"/>
                    </a:cubicBezTo>
                    <a:cubicBezTo>
                      <a:pt x="3349" y="983"/>
                      <a:pt x="3373" y="867"/>
                      <a:pt x="3293" y="845"/>
                    </a:cubicBezTo>
                    <a:cubicBezTo>
                      <a:pt x="2247" y="561"/>
                      <a:pt x="1197" y="275"/>
                      <a:pt x="147" y="4"/>
                    </a:cubicBezTo>
                    <a:cubicBezTo>
                      <a:pt x="138" y="1"/>
                      <a:pt x="129" y="0"/>
                      <a:pt x="121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8"/>
              <p:cNvSpPr/>
              <p:nvPr/>
            </p:nvSpPr>
            <p:spPr>
              <a:xfrm flipH="1">
                <a:off x="7505883" y="1625987"/>
                <a:ext cx="292617" cy="312199"/>
              </a:xfrm>
              <a:custGeom>
                <a:rect b="b" l="l" r="r" t="t"/>
                <a:pathLst>
                  <a:path extrusionOk="0" h="11208" w="10505">
                    <a:moveTo>
                      <a:pt x="8893" y="1"/>
                    </a:moveTo>
                    <a:cubicBezTo>
                      <a:pt x="8830" y="1"/>
                      <a:pt x="8766" y="4"/>
                      <a:pt x="8704" y="9"/>
                    </a:cubicBezTo>
                    <a:cubicBezTo>
                      <a:pt x="8134" y="62"/>
                      <a:pt x="7603" y="309"/>
                      <a:pt x="7077" y="538"/>
                    </a:cubicBezTo>
                    <a:cubicBezTo>
                      <a:pt x="6552" y="771"/>
                      <a:pt x="6007" y="994"/>
                      <a:pt x="5434" y="994"/>
                    </a:cubicBezTo>
                    <a:cubicBezTo>
                      <a:pt x="4860" y="994"/>
                      <a:pt x="4308" y="768"/>
                      <a:pt x="3737" y="733"/>
                    </a:cubicBezTo>
                    <a:cubicBezTo>
                      <a:pt x="3678" y="729"/>
                      <a:pt x="3619" y="727"/>
                      <a:pt x="3561" y="727"/>
                    </a:cubicBezTo>
                    <a:cubicBezTo>
                      <a:pt x="2927" y="727"/>
                      <a:pt x="2295" y="963"/>
                      <a:pt x="1818" y="1383"/>
                    </a:cubicBezTo>
                    <a:cubicBezTo>
                      <a:pt x="1297" y="1838"/>
                      <a:pt x="971" y="2509"/>
                      <a:pt x="925" y="3200"/>
                    </a:cubicBezTo>
                    <a:cubicBezTo>
                      <a:pt x="876" y="4007"/>
                      <a:pt x="1193" y="4785"/>
                      <a:pt x="1433" y="5557"/>
                    </a:cubicBezTo>
                    <a:cubicBezTo>
                      <a:pt x="1579" y="6027"/>
                      <a:pt x="1697" y="6516"/>
                      <a:pt x="1666" y="7010"/>
                    </a:cubicBezTo>
                    <a:cubicBezTo>
                      <a:pt x="1634" y="7501"/>
                      <a:pt x="1436" y="8001"/>
                      <a:pt x="1047" y="8303"/>
                    </a:cubicBezTo>
                    <a:cubicBezTo>
                      <a:pt x="745" y="8533"/>
                      <a:pt x="331" y="8654"/>
                      <a:pt x="157" y="8991"/>
                    </a:cubicBezTo>
                    <a:cubicBezTo>
                      <a:pt x="1" y="9294"/>
                      <a:pt x="122" y="9707"/>
                      <a:pt x="418" y="9874"/>
                    </a:cubicBezTo>
                    <a:cubicBezTo>
                      <a:pt x="512" y="9926"/>
                      <a:pt x="618" y="9951"/>
                      <a:pt x="725" y="9951"/>
                    </a:cubicBezTo>
                    <a:cubicBezTo>
                      <a:pt x="954" y="9951"/>
                      <a:pt x="1187" y="9838"/>
                      <a:pt x="1308" y="9641"/>
                    </a:cubicBezTo>
                    <a:lnTo>
                      <a:pt x="1308" y="9641"/>
                    </a:lnTo>
                    <a:cubicBezTo>
                      <a:pt x="1141" y="10358"/>
                      <a:pt x="1728" y="11154"/>
                      <a:pt x="2462" y="11205"/>
                    </a:cubicBezTo>
                    <a:cubicBezTo>
                      <a:pt x="2486" y="11207"/>
                      <a:pt x="2510" y="11208"/>
                      <a:pt x="2534" y="11208"/>
                    </a:cubicBezTo>
                    <a:cubicBezTo>
                      <a:pt x="3240" y="11208"/>
                      <a:pt x="3884" y="10521"/>
                      <a:pt x="3817" y="9811"/>
                    </a:cubicBezTo>
                    <a:lnTo>
                      <a:pt x="9608" y="2867"/>
                    </a:lnTo>
                    <a:cubicBezTo>
                      <a:pt x="9949" y="2603"/>
                      <a:pt x="10237" y="2258"/>
                      <a:pt x="10369" y="1849"/>
                    </a:cubicBezTo>
                    <a:cubicBezTo>
                      <a:pt x="10505" y="1442"/>
                      <a:pt x="10470" y="965"/>
                      <a:pt x="10226" y="611"/>
                    </a:cubicBezTo>
                    <a:cubicBezTo>
                      <a:pt x="9939" y="190"/>
                      <a:pt x="9409" y="1"/>
                      <a:pt x="8893" y="1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8"/>
              <p:cNvSpPr/>
              <p:nvPr/>
            </p:nvSpPr>
            <p:spPr>
              <a:xfrm flipH="1">
                <a:off x="7492151" y="1678715"/>
                <a:ext cx="252868" cy="400555"/>
              </a:xfrm>
              <a:custGeom>
                <a:rect b="b" l="l" r="r" t="t"/>
                <a:pathLst>
                  <a:path extrusionOk="0" h="14380" w="9078">
                    <a:moveTo>
                      <a:pt x="7730" y="1"/>
                    </a:moveTo>
                    <a:lnTo>
                      <a:pt x="1629" y="953"/>
                    </a:lnTo>
                    <a:lnTo>
                      <a:pt x="1414" y="3845"/>
                    </a:lnTo>
                    <a:cubicBezTo>
                      <a:pt x="827" y="3935"/>
                      <a:pt x="41" y="4039"/>
                      <a:pt x="20" y="5180"/>
                    </a:cubicBezTo>
                    <a:cubicBezTo>
                      <a:pt x="1" y="6232"/>
                      <a:pt x="1226" y="6271"/>
                      <a:pt x="1409" y="6271"/>
                    </a:cubicBezTo>
                    <a:cubicBezTo>
                      <a:pt x="1424" y="6271"/>
                      <a:pt x="1432" y="6271"/>
                      <a:pt x="1432" y="6271"/>
                    </a:cubicBezTo>
                    <a:lnTo>
                      <a:pt x="1807" y="11802"/>
                    </a:lnTo>
                    <a:lnTo>
                      <a:pt x="83" y="11899"/>
                    </a:lnTo>
                    <a:cubicBezTo>
                      <a:pt x="83" y="11899"/>
                      <a:pt x="246" y="14266"/>
                      <a:pt x="3715" y="14377"/>
                    </a:cubicBezTo>
                    <a:cubicBezTo>
                      <a:pt x="3779" y="14379"/>
                      <a:pt x="3841" y="14380"/>
                      <a:pt x="3903" y="14380"/>
                    </a:cubicBezTo>
                    <a:cubicBezTo>
                      <a:pt x="7194" y="14380"/>
                      <a:pt x="7375" y="11610"/>
                      <a:pt x="7375" y="11610"/>
                    </a:cubicBezTo>
                    <a:lnTo>
                      <a:pt x="7375" y="11610"/>
                    </a:lnTo>
                    <a:lnTo>
                      <a:pt x="6086" y="11642"/>
                    </a:lnTo>
                    <a:lnTo>
                      <a:pt x="5797" y="8642"/>
                    </a:lnTo>
                    <a:lnTo>
                      <a:pt x="6684" y="8582"/>
                    </a:lnTo>
                    <a:cubicBezTo>
                      <a:pt x="9078" y="8124"/>
                      <a:pt x="7730" y="1"/>
                      <a:pt x="7730" y="1"/>
                    </a:cubicBezTo>
                    <a:close/>
                  </a:path>
                </a:pathLst>
              </a:custGeom>
              <a:solidFill>
                <a:srgbClr val="F6BD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80" name="Google Shape;2180;p38"/>
              <p:cNvGrpSpPr/>
              <p:nvPr/>
            </p:nvGrpSpPr>
            <p:grpSpPr>
              <a:xfrm>
                <a:off x="8231470" y="2460658"/>
                <a:ext cx="279622" cy="600252"/>
                <a:chOff x="5953928" y="3514125"/>
                <a:chExt cx="696618" cy="1495395"/>
              </a:xfrm>
            </p:grpSpPr>
            <p:grpSp>
              <p:nvGrpSpPr>
                <p:cNvPr id="2181" name="Google Shape;2181;p38"/>
                <p:cNvGrpSpPr/>
                <p:nvPr/>
              </p:nvGrpSpPr>
              <p:grpSpPr>
                <a:xfrm>
                  <a:off x="6096660" y="3514125"/>
                  <a:ext cx="553886" cy="546818"/>
                  <a:chOff x="6096660" y="3514125"/>
                  <a:chExt cx="553886" cy="546818"/>
                </a:xfrm>
              </p:grpSpPr>
              <p:sp>
                <p:nvSpPr>
                  <p:cNvPr id="2182" name="Google Shape;2182;p38"/>
                  <p:cNvSpPr/>
                  <p:nvPr/>
                </p:nvSpPr>
                <p:spPr>
                  <a:xfrm rot="5400000">
                    <a:off x="6100194" y="3510591"/>
                    <a:ext cx="546818" cy="553886"/>
                  </a:xfrm>
                  <a:custGeom>
                    <a:rect b="b" l="l" r="r" t="t"/>
                    <a:pathLst>
                      <a:path extrusionOk="0" h="8934" w="8820">
                        <a:moveTo>
                          <a:pt x="4751" y="0"/>
                        </a:moveTo>
                        <a:cubicBezTo>
                          <a:pt x="3963" y="0"/>
                          <a:pt x="3193" y="383"/>
                          <a:pt x="2728" y="1042"/>
                        </a:cubicBezTo>
                        <a:cubicBezTo>
                          <a:pt x="2064" y="1979"/>
                          <a:pt x="2151" y="3153"/>
                          <a:pt x="2774" y="3980"/>
                        </a:cubicBezTo>
                        <a:cubicBezTo>
                          <a:pt x="2747" y="3979"/>
                          <a:pt x="2721" y="3979"/>
                          <a:pt x="2694" y="3979"/>
                        </a:cubicBezTo>
                        <a:cubicBezTo>
                          <a:pt x="1689" y="3979"/>
                          <a:pt x="720" y="4582"/>
                          <a:pt x="347" y="5637"/>
                        </a:cubicBezTo>
                        <a:cubicBezTo>
                          <a:pt x="1" y="6617"/>
                          <a:pt x="321" y="7748"/>
                          <a:pt x="1141" y="8388"/>
                        </a:cubicBezTo>
                        <a:cubicBezTo>
                          <a:pt x="1613" y="8759"/>
                          <a:pt x="2157" y="8933"/>
                          <a:pt x="2691" y="8933"/>
                        </a:cubicBezTo>
                        <a:cubicBezTo>
                          <a:pt x="2948" y="8933"/>
                          <a:pt x="3202" y="8893"/>
                          <a:pt x="3445" y="8815"/>
                        </a:cubicBezTo>
                        <a:lnTo>
                          <a:pt x="8820" y="7108"/>
                        </a:lnTo>
                        <a:lnTo>
                          <a:pt x="7109" y="1733"/>
                        </a:lnTo>
                        <a:cubicBezTo>
                          <a:pt x="6872" y="990"/>
                          <a:pt x="6285" y="353"/>
                          <a:pt x="5432" y="99"/>
                        </a:cubicBezTo>
                        <a:cubicBezTo>
                          <a:pt x="5208" y="32"/>
                          <a:pt x="4979" y="0"/>
                          <a:pt x="4751" y="0"/>
                        </a:cubicBezTo>
                        <a:close/>
                      </a:path>
                    </a:pathLst>
                  </a:custGeom>
                  <a:solidFill>
                    <a:srgbClr val="FF506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183" name="Google Shape;2183;p38"/>
                  <p:cNvGrpSpPr/>
                  <p:nvPr/>
                </p:nvGrpSpPr>
                <p:grpSpPr>
                  <a:xfrm>
                    <a:off x="6125913" y="3579410"/>
                    <a:ext cx="452342" cy="394490"/>
                    <a:chOff x="6125913" y="3579410"/>
                    <a:chExt cx="452342" cy="394490"/>
                  </a:xfrm>
                </p:grpSpPr>
                <p:sp>
                  <p:nvSpPr>
                    <p:cNvPr id="2184" name="Google Shape;2184;p38"/>
                    <p:cNvSpPr/>
                    <p:nvPr/>
                  </p:nvSpPr>
                  <p:spPr>
                    <a:xfrm rot="5400000">
                      <a:off x="6011714" y="3694477"/>
                      <a:ext cx="393622" cy="165223"/>
                    </a:xfrm>
                    <a:custGeom>
                      <a:rect b="b" l="l" r="r" t="t"/>
                      <a:pathLst>
                        <a:path extrusionOk="0" h="2665" w="6349">
                          <a:moveTo>
                            <a:pt x="3884" y="1"/>
                          </a:moveTo>
                          <a:cubicBezTo>
                            <a:pt x="2549" y="1"/>
                            <a:pt x="1032" y="532"/>
                            <a:pt x="0" y="2611"/>
                          </a:cubicBezTo>
                          <a:lnTo>
                            <a:pt x="107" y="2664"/>
                          </a:lnTo>
                          <a:cubicBezTo>
                            <a:pt x="1111" y="641"/>
                            <a:pt x="2590" y="124"/>
                            <a:pt x="3894" y="124"/>
                          </a:cubicBezTo>
                          <a:cubicBezTo>
                            <a:pt x="4861" y="124"/>
                            <a:pt x="5731" y="408"/>
                            <a:pt x="6242" y="574"/>
                          </a:cubicBezTo>
                          <a:lnTo>
                            <a:pt x="6312" y="597"/>
                          </a:lnTo>
                          <a:lnTo>
                            <a:pt x="6348" y="484"/>
                          </a:lnTo>
                          <a:lnTo>
                            <a:pt x="6279" y="460"/>
                          </a:lnTo>
                          <a:cubicBezTo>
                            <a:pt x="5758" y="290"/>
                            <a:pt x="4870" y="1"/>
                            <a:pt x="3884" y="1"/>
                          </a:cubicBezTo>
                          <a:close/>
                        </a:path>
                      </a:pathLst>
                    </a:custGeom>
                    <a:solidFill>
                      <a:srgbClr val="FFDAD7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85" name="Google Shape;2185;p38"/>
                    <p:cNvSpPr/>
                    <p:nvPr/>
                  </p:nvSpPr>
                  <p:spPr>
                    <a:xfrm rot="5400000">
                      <a:off x="6354227" y="3720120"/>
                      <a:ext cx="153878" cy="294178"/>
                    </a:xfrm>
                    <a:custGeom>
                      <a:rect b="b" l="l" r="r" t="t"/>
                      <a:pathLst>
                        <a:path extrusionOk="0" h="4745" w="2482">
                          <a:moveTo>
                            <a:pt x="2461" y="0"/>
                          </a:moveTo>
                          <a:cubicBezTo>
                            <a:pt x="1788" y="107"/>
                            <a:pt x="877" y="747"/>
                            <a:pt x="451" y="1761"/>
                          </a:cubicBezTo>
                          <a:cubicBezTo>
                            <a:pt x="161" y="2441"/>
                            <a:pt x="0" y="3511"/>
                            <a:pt x="871" y="4745"/>
                          </a:cubicBezTo>
                          <a:lnTo>
                            <a:pt x="968" y="4674"/>
                          </a:lnTo>
                          <a:cubicBezTo>
                            <a:pt x="131" y="3488"/>
                            <a:pt x="285" y="2461"/>
                            <a:pt x="561" y="1807"/>
                          </a:cubicBezTo>
                          <a:cubicBezTo>
                            <a:pt x="974" y="833"/>
                            <a:pt x="1838" y="220"/>
                            <a:pt x="2481" y="120"/>
                          </a:cubicBezTo>
                          <a:lnTo>
                            <a:pt x="2461" y="0"/>
                          </a:lnTo>
                          <a:close/>
                        </a:path>
                      </a:pathLst>
                    </a:custGeom>
                    <a:solidFill>
                      <a:srgbClr val="FFDAD7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86" name="Google Shape;2186;p38"/>
                    <p:cNvSpPr/>
                    <p:nvPr/>
                  </p:nvSpPr>
                  <p:spPr>
                    <a:xfrm rot="5400000">
                      <a:off x="6281624" y="3668535"/>
                      <a:ext cx="120337" cy="159210"/>
                    </a:xfrm>
                    <a:custGeom>
                      <a:rect b="b" l="l" r="r" t="t"/>
                      <a:pathLst>
                        <a:path extrusionOk="0" h="2568" w="1941">
                          <a:moveTo>
                            <a:pt x="1938" y="1"/>
                          </a:moveTo>
                          <a:cubicBezTo>
                            <a:pt x="1124" y="31"/>
                            <a:pt x="527" y="391"/>
                            <a:pt x="254" y="1021"/>
                          </a:cubicBezTo>
                          <a:cubicBezTo>
                            <a:pt x="0" y="1604"/>
                            <a:pt x="87" y="2292"/>
                            <a:pt x="324" y="2568"/>
                          </a:cubicBezTo>
                          <a:lnTo>
                            <a:pt x="417" y="2488"/>
                          </a:lnTo>
                          <a:cubicBezTo>
                            <a:pt x="204" y="2244"/>
                            <a:pt x="134" y="1601"/>
                            <a:pt x="364" y="1067"/>
                          </a:cubicBezTo>
                          <a:cubicBezTo>
                            <a:pt x="544" y="658"/>
                            <a:pt x="964" y="157"/>
                            <a:pt x="1941" y="124"/>
                          </a:cubicBezTo>
                          <a:lnTo>
                            <a:pt x="1938" y="1"/>
                          </a:lnTo>
                          <a:close/>
                        </a:path>
                      </a:pathLst>
                    </a:custGeom>
                    <a:solidFill>
                      <a:srgbClr val="FFDAD7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87" name="Google Shape;2187;p38"/>
                    <p:cNvSpPr/>
                    <p:nvPr/>
                  </p:nvSpPr>
                  <p:spPr>
                    <a:xfrm rot="5400000">
                      <a:off x="6205799" y="3548318"/>
                      <a:ext cx="134473" cy="196656"/>
                    </a:xfrm>
                    <a:custGeom>
                      <a:rect b="b" l="l" r="r" t="t"/>
                      <a:pathLst>
                        <a:path extrusionOk="0" h="3172" w="2169">
                          <a:moveTo>
                            <a:pt x="2125" y="0"/>
                          </a:moveTo>
                          <a:cubicBezTo>
                            <a:pt x="1138" y="374"/>
                            <a:pt x="518" y="900"/>
                            <a:pt x="288" y="1565"/>
                          </a:cubicBezTo>
                          <a:cubicBezTo>
                            <a:pt x="1" y="2401"/>
                            <a:pt x="438" y="3141"/>
                            <a:pt x="458" y="3171"/>
                          </a:cubicBezTo>
                          <a:lnTo>
                            <a:pt x="561" y="3108"/>
                          </a:lnTo>
                          <a:cubicBezTo>
                            <a:pt x="554" y="3101"/>
                            <a:pt x="131" y="2385"/>
                            <a:pt x="405" y="1601"/>
                          </a:cubicBezTo>
                          <a:cubicBezTo>
                            <a:pt x="621" y="974"/>
                            <a:pt x="1215" y="474"/>
                            <a:pt x="2168" y="111"/>
                          </a:cubicBezTo>
                          <a:lnTo>
                            <a:pt x="2125" y="0"/>
                          </a:lnTo>
                          <a:close/>
                        </a:path>
                      </a:pathLst>
                    </a:custGeom>
                    <a:solidFill>
                      <a:srgbClr val="FFDAD7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88" name="Google Shape;2188;p38"/>
                    <p:cNvSpPr/>
                    <p:nvPr/>
                  </p:nvSpPr>
                  <p:spPr>
                    <a:xfrm rot="5400000">
                      <a:off x="6360737" y="3661776"/>
                      <a:ext cx="222261" cy="202732"/>
                    </a:xfrm>
                    <a:custGeom>
                      <a:rect b="b" l="l" r="r" t="t"/>
                      <a:pathLst>
                        <a:path extrusionOk="0" h="3270" w="3585">
                          <a:moveTo>
                            <a:pt x="2229" y="1"/>
                          </a:moveTo>
                          <a:cubicBezTo>
                            <a:pt x="1642" y="1"/>
                            <a:pt x="1103" y="254"/>
                            <a:pt x="754" y="636"/>
                          </a:cubicBezTo>
                          <a:cubicBezTo>
                            <a:pt x="244" y="1193"/>
                            <a:pt x="0" y="2216"/>
                            <a:pt x="994" y="3270"/>
                          </a:cubicBezTo>
                          <a:lnTo>
                            <a:pt x="1081" y="3187"/>
                          </a:lnTo>
                          <a:cubicBezTo>
                            <a:pt x="144" y="2196"/>
                            <a:pt x="344" y="1263"/>
                            <a:pt x="841" y="716"/>
                          </a:cubicBezTo>
                          <a:cubicBezTo>
                            <a:pt x="1170" y="358"/>
                            <a:pt x="1677" y="120"/>
                            <a:pt x="2229" y="120"/>
                          </a:cubicBezTo>
                          <a:cubicBezTo>
                            <a:pt x="2648" y="120"/>
                            <a:pt x="3094" y="258"/>
                            <a:pt x="3508" y="586"/>
                          </a:cubicBezTo>
                          <a:lnTo>
                            <a:pt x="3584" y="492"/>
                          </a:lnTo>
                          <a:cubicBezTo>
                            <a:pt x="3146" y="146"/>
                            <a:pt x="2674" y="1"/>
                            <a:pt x="2229" y="1"/>
                          </a:cubicBezTo>
                          <a:close/>
                        </a:path>
                      </a:pathLst>
                    </a:custGeom>
                    <a:solidFill>
                      <a:srgbClr val="FFDAD7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189" name="Google Shape;2189;p38"/>
                <p:cNvGrpSpPr/>
                <p:nvPr/>
              </p:nvGrpSpPr>
              <p:grpSpPr>
                <a:xfrm>
                  <a:off x="5953928" y="3935659"/>
                  <a:ext cx="450481" cy="1073861"/>
                  <a:chOff x="5953928" y="3935659"/>
                  <a:chExt cx="450481" cy="1073861"/>
                </a:xfrm>
              </p:grpSpPr>
              <p:sp>
                <p:nvSpPr>
                  <p:cNvPr id="2190" name="Google Shape;2190;p38"/>
                  <p:cNvSpPr/>
                  <p:nvPr/>
                </p:nvSpPr>
                <p:spPr>
                  <a:xfrm rot="5400000">
                    <a:off x="6175884" y="3931133"/>
                    <a:ext cx="137076" cy="146128"/>
                  </a:xfrm>
                  <a:custGeom>
                    <a:rect b="b" l="l" r="r" t="t"/>
                    <a:pathLst>
                      <a:path extrusionOk="0" h="2357" w="2211">
                        <a:moveTo>
                          <a:pt x="1502" y="0"/>
                        </a:moveTo>
                        <a:cubicBezTo>
                          <a:pt x="1482" y="0"/>
                          <a:pt x="1462" y="2"/>
                          <a:pt x="1444" y="5"/>
                        </a:cubicBezTo>
                        <a:cubicBezTo>
                          <a:pt x="1110" y="59"/>
                          <a:pt x="920" y="332"/>
                          <a:pt x="1000" y="642"/>
                        </a:cubicBezTo>
                        <a:cubicBezTo>
                          <a:pt x="1013" y="688"/>
                          <a:pt x="1027" y="745"/>
                          <a:pt x="987" y="762"/>
                        </a:cubicBezTo>
                        <a:cubicBezTo>
                          <a:pt x="970" y="768"/>
                          <a:pt x="950" y="768"/>
                          <a:pt x="930" y="768"/>
                        </a:cubicBezTo>
                        <a:cubicBezTo>
                          <a:pt x="859" y="768"/>
                          <a:pt x="787" y="766"/>
                          <a:pt x="715" y="766"/>
                        </a:cubicBezTo>
                        <a:cubicBezTo>
                          <a:pt x="526" y="766"/>
                          <a:pt x="342" y="779"/>
                          <a:pt x="210" y="859"/>
                        </a:cubicBezTo>
                        <a:cubicBezTo>
                          <a:pt x="23" y="965"/>
                          <a:pt x="0" y="1256"/>
                          <a:pt x="240" y="1419"/>
                        </a:cubicBezTo>
                        <a:cubicBezTo>
                          <a:pt x="350" y="1492"/>
                          <a:pt x="480" y="1522"/>
                          <a:pt x="607" y="1545"/>
                        </a:cubicBezTo>
                        <a:cubicBezTo>
                          <a:pt x="373" y="1599"/>
                          <a:pt x="200" y="1739"/>
                          <a:pt x="126" y="1929"/>
                        </a:cubicBezTo>
                        <a:cubicBezTo>
                          <a:pt x="103" y="1992"/>
                          <a:pt x="90" y="2072"/>
                          <a:pt x="133" y="2149"/>
                        </a:cubicBezTo>
                        <a:cubicBezTo>
                          <a:pt x="193" y="2256"/>
                          <a:pt x="333" y="2329"/>
                          <a:pt x="460" y="2349"/>
                        </a:cubicBezTo>
                        <a:cubicBezTo>
                          <a:pt x="493" y="2354"/>
                          <a:pt x="526" y="2356"/>
                          <a:pt x="558" y="2356"/>
                        </a:cubicBezTo>
                        <a:cubicBezTo>
                          <a:pt x="646" y="2356"/>
                          <a:pt x="728" y="2339"/>
                          <a:pt x="807" y="2319"/>
                        </a:cubicBezTo>
                        <a:cubicBezTo>
                          <a:pt x="1264" y="2212"/>
                          <a:pt x="2210" y="1832"/>
                          <a:pt x="2210" y="1832"/>
                        </a:cubicBezTo>
                        <a:cubicBezTo>
                          <a:pt x="2210" y="1832"/>
                          <a:pt x="1873" y="748"/>
                          <a:pt x="1750" y="248"/>
                        </a:cubicBezTo>
                        <a:cubicBezTo>
                          <a:pt x="1730" y="162"/>
                          <a:pt x="1690" y="55"/>
                          <a:pt x="1587" y="15"/>
                        </a:cubicBezTo>
                        <a:cubicBezTo>
                          <a:pt x="1558" y="4"/>
                          <a:pt x="1529" y="0"/>
                          <a:pt x="1502" y="0"/>
                        </a:cubicBezTo>
                        <a:close/>
                      </a:path>
                    </a:pathLst>
                  </a:cu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1" name="Google Shape;2191;p38"/>
                  <p:cNvSpPr/>
                  <p:nvPr/>
                </p:nvSpPr>
                <p:spPr>
                  <a:xfrm rot="5400000">
                    <a:off x="5622306" y="4390103"/>
                    <a:ext cx="996982" cy="241852"/>
                  </a:xfrm>
                  <a:custGeom>
                    <a:rect b="b" l="l" r="r" t="t"/>
                    <a:pathLst>
                      <a:path extrusionOk="0" h="3901" w="16081">
                        <a:moveTo>
                          <a:pt x="130" y="0"/>
                        </a:moveTo>
                        <a:lnTo>
                          <a:pt x="0" y="203"/>
                        </a:lnTo>
                        <a:cubicBezTo>
                          <a:pt x="5586" y="3666"/>
                          <a:pt x="13534" y="3901"/>
                          <a:pt x="15584" y="3901"/>
                        </a:cubicBezTo>
                        <a:cubicBezTo>
                          <a:pt x="15893" y="3901"/>
                          <a:pt x="16068" y="3895"/>
                          <a:pt x="16080" y="3895"/>
                        </a:cubicBezTo>
                        <a:lnTo>
                          <a:pt x="16074" y="3655"/>
                        </a:lnTo>
                        <a:cubicBezTo>
                          <a:pt x="16061" y="3655"/>
                          <a:pt x="15888" y="3660"/>
                          <a:pt x="15581" y="3660"/>
                        </a:cubicBezTo>
                        <a:cubicBezTo>
                          <a:pt x="13547" y="3660"/>
                          <a:pt x="5659" y="3428"/>
                          <a:pt x="130" y="0"/>
                        </a:cubicBezTo>
                        <a:close/>
                      </a:path>
                    </a:pathLst>
                  </a:cu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2" name="Google Shape;2192;p38"/>
                  <p:cNvSpPr/>
                  <p:nvPr/>
                </p:nvSpPr>
                <p:spPr>
                  <a:xfrm rot="5400000">
                    <a:off x="6181435" y="4119519"/>
                    <a:ext cx="171485" cy="274463"/>
                  </a:xfrm>
                  <a:custGeom>
                    <a:rect b="b" l="l" r="r" t="t"/>
                    <a:pathLst>
                      <a:path extrusionOk="0" h="4427" w="2766">
                        <a:moveTo>
                          <a:pt x="448" y="0"/>
                        </a:moveTo>
                        <a:cubicBezTo>
                          <a:pt x="171" y="830"/>
                          <a:pt x="1" y="2221"/>
                          <a:pt x="51" y="2894"/>
                        </a:cubicBezTo>
                        <a:cubicBezTo>
                          <a:pt x="107" y="3697"/>
                          <a:pt x="612" y="4426"/>
                          <a:pt x="1238" y="4426"/>
                        </a:cubicBezTo>
                        <a:cubicBezTo>
                          <a:pt x="1355" y="4426"/>
                          <a:pt x="1477" y="4401"/>
                          <a:pt x="1601" y="4345"/>
                        </a:cubicBezTo>
                        <a:cubicBezTo>
                          <a:pt x="2766" y="3618"/>
                          <a:pt x="1941" y="1164"/>
                          <a:pt x="448" y="0"/>
                        </a:cubicBezTo>
                        <a:close/>
                      </a:path>
                    </a:pathLst>
                  </a:cu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3" name="Google Shape;2193;p38"/>
                  <p:cNvSpPr/>
                  <p:nvPr/>
                </p:nvSpPr>
                <p:spPr>
                  <a:xfrm rot="5400000">
                    <a:off x="5915924" y="4061702"/>
                    <a:ext cx="259274" cy="183265"/>
                  </a:xfrm>
                  <a:custGeom>
                    <a:rect b="b" l="l" r="r" t="t"/>
                    <a:pathLst>
                      <a:path extrusionOk="0" h="2956" w="4182">
                        <a:moveTo>
                          <a:pt x="2909" y="1"/>
                        </a:moveTo>
                        <a:cubicBezTo>
                          <a:pt x="1802" y="1"/>
                          <a:pt x="403" y="1439"/>
                          <a:pt x="0" y="2955"/>
                        </a:cubicBezTo>
                        <a:cubicBezTo>
                          <a:pt x="873" y="2885"/>
                          <a:pt x="2221" y="2498"/>
                          <a:pt x="2821" y="2192"/>
                        </a:cubicBezTo>
                        <a:cubicBezTo>
                          <a:pt x="3671" y="1755"/>
                          <a:pt x="4181" y="781"/>
                          <a:pt x="3548" y="198"/>
                        </a:cubicBezTo>
                        <a:cubicBezTo>
                          <a:pt x="3355" y="62"/>
                          <a:pt x="3138" y="1"/>
                          <a:pt x="2909" y="1"/>
                        </a:cubicBezTo>
                        <a:close/>
                      </a:path>
                    </a:pathLst>
                  </a:cu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194" name="Google Shape;2194;p38"/>
              <p:cNvSpPr/>
              <p:nvPr/>
            </p:nvSpPr>
            <p:spPr>
              <a:xfrm flipH="1">
                <a:off x="7578588" y="1828321"/>
                <a:ext cx="27549" cy="21755"/>
              </a:xfrm>
              <a:custGeom>
                <a:rect b="b" l="l" r="r" t="t"/>
                <a:pathLst>
                  <a:path extrusionOk="0" h="781" w="989">
                    <a:moveTo>
                      <a:pt x="74" y="1"/>
                    </a:moveTo>
                    <a:cubicBezTo>
                      <a:pt x="37" y="1"/>
                      <a:pt x="1" y="24"/>
                      <a:pt x="4" y="70"/>
                    </a:cubicBezTo>
                    <a:cubicBezTo>
                      <a:pt x="46" y="468"/>
                      <a:pt x="418" y="781"/>
                      <a:pt x="810" y="781"/>
                    </a:cubicBezTo>
                    <a:cubicBezTo>
                      <a:pt x="849" y="781"/>
                      <a:pt x="887" y="778"/>
                      <a:pt x="926" y="771"/>
                    </a:cubicBezTo>
                    <a:cubicBezTo>
                      <a:pt x="989" y="761"/>
                      <a:pt x="968" y="670"/>
                      <a:pt x="912" y="667"/>
                    </a:cubicBezTo>
                    <a:cubicBezTo>
                      <a:pt x="512" y="636"/>
                      <a:pt x="269" y="431"/>
                      <a:pt x="147" y="52"/>
                    </a:cubicBezTo>
                    <a:cubicBezTo>
                      <a:pt x="138" y="17"/>
                      <a:pt x="106" y="1"/>
                      <a:pt x="74" y="1"/>
                    </a:cubicBezTo>
                    <a:close/>
                  </a:path>
                </a:pathLst>
              </a:custGeom>
              <a:solidFill>
                <a:srgbClr val="E35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38"/>
              <p:cNvSpPr/>
              <p:nvPr/>
            </p:nvSpPr>
            <p:spPr>
              <a:xfrm flipH="1">
                <a:off x="7702512" y="1800133"/>
                <a:ext cx="33732" cy="40306"/>
              </a:xfrm>
              <a:custGeom>
                <a:rect b="b" l="l" r="r" t="t"/>
                <a:pathLst>
                  <a:path extrusionOk="0" h="1447" w="1211">
                    <a:moveTo>
                      <a:pt x="1144" y="435"/>
                    </a:moveTo>
                    <a:cubicBezTo>
                      <a:pt x="1144" y="445"/>
                      <a:pt x="1147" y="460"/>
                      <a:pt x="1147" y="473"/>
                    </a:cubicBezTo>
                    <a:lnTo>
                      <a:pt x="1158" y="439"/>
                    </a:lnTo>
                    <a:cubicBezTo>
                      <a:pt x="1155" y="435"/>
                      <a:pt x="1147" y="435"/>
                      <a:pt x="1144" y="435"/>
                    </a:cubicBezTo>
                    <a:close/>
                    <a:moveTo>
                      <a:pt x="647" y="1"/>
                    </a:moveTo>
                    <a:cubicBezTo>
                      <a:pt x="473" y="1"/>
                      <a:pt x="300" y="84"/>
                      <a:pt x="188" y="219"/>
                    </a:cubicBezTo>
                    <a:cubicBezTo>
                      <a:pt x="50" y="383"/>
                      <a:pt x="0" y="612"/>
                      <a:pt x="35" y="824"/>
                    </a:cubicBezTo>
                    <a:cubicBezTo>
                      <a:pt x="81" y="1082"/>
                      <a:pt x="254" y="1321"/>
                      <a:pt x="498" y="1411"/>
                    </a:cubicBezTo>
                    <a:cubicBezTo>
                      <a:pt x="564" y="1436"/>
                      <a:pt x="634" y="1446"/>
                      <a:pt x="703" y="1446"/>
                    </a:cubicBezTo>
                    <a:cubicBezTo>
                      <a:pt x="894" y="1446"/>
                      <a:pt x="1085" y="1360"/>
                      <a:pt x="1189" y="1199"/>
                    </a:cubicBezTo>
                    <a:cubicBezTo>
                      <a:pt x="1200" y="1186"/>
                      <a:pt x="1210" y="1169"/>
                      <a:pt x="1203" y="1151"/>
                    </a:cubicBezTo>
                    <a:cubicBezTo>
                      <a:pt x="1197" y="1134"/>
                      <a:pt x="1179" y="1127"/>
                      <a:pt x="1162" y="1127"/>
                    </a:cubicBezTo>
                    <a:cubicBezTo>
                      <a:pt x="1147" y="1127"/>
                      <a:pt x="1130" y="1130"/>
                      <a:pt x="1117" y="1134"/>
                    </a:cubicBezTo>
                    <a:cubicBezTo>
                      <a:pt x="1019" y="1169"/>
                      <a:pt x="918" y="1199"/>
                      <a:pt x="814" y="1199"/>
                    </a:cubicBezTo>
                    <a:lnTo>
                      <a:pt x="810" y="1199"/>
                    </a:lnTo>
                    <a:cubicBezTo>
                      <a:pt x="706" y="1199"/>
                      <a:pt x="599" y="1161"/>
                      <a:pt x="533" y="1078"/>
                    </a:cubicBezTo>
                    <a:cubicBezTo>
                      <a:pt x="438" y="953"/>
                      <a:pt x="480" y="762"/>
                      <a:pt x="581" y="640"/>
                    </a:cubicBezTo>
                    <a:cubicBezTo>
                      <a:pt x="689" y="505"/>
                      <a:pt x="866" y="424"/>
                      <a:pt x="1040" y="424"/>
                    </a:cubicBezTo>
                    <a:cubicBezTo>
                      <a:pt x="1075" y="424"/>
                      <a:pt x="1109" y="428"/>
                      <a:pt x="1144" y="435"/>
                    </a:cubicBezTo>
                    <a:cubicBezTo>
                      <a:pt x="1123" y="233"/>
                      <a:pt x="960" y="60"/>
                      <a:pt x="765" y="14"/>
                    </a:cubicBezTo>
                    <a:cubicBezTo>
                      <a:pt x="727" y="4"/>
                      <a:pt x="685" y="1"/>
                      <a:pt x="647" y="1"/>
                    </a:cubicBezTo>
                    <a:close/>
                  </a:path>
                </a:pathLst>
              </a:custGeom>
              <a:solidFill>
                <a:srgbClr val="F9A4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38"/>
              <p:cNvSpPr/>
              <p:nvPr/>
            </p:nvSpPr>
            <p:spPr>
              <a:xfrm flipH="1">
                <a:off x="7701565" y="1798879"/>
                <a:ext cx="34262" cy="36072"/>
              </a:xfrm>
              <a:custGeom>
                <a:rect b="b" l="l" r="r" t="t"/>
                <a:pathLst>
                  <a:path extrusionOk="0" h="1295" w="1230">
                    <a:moveTo>
                      <a:pt x="577" y="0"/>
                    </a:moveTo>
                    <a:cubicBezTo>
                      <a:pt x="323" y="0"/>
                      <a:pt x="76" y="149"/>
                      <a:pt x="6" y="473"/>
                    </a:cubicBezTo>
                    <a:cubicBezTo>
                      <a:pt x="0" y="499"/>
                      <a:pt x="20" y="515"/>
                      <a:pt x="40" y="515"/>
                    </a:cubicBezTo>
                    <a:cubicBezTo>
                      <a:pt x="54" y="515"/>
                      <a:pt x="69" y="507"/>
                      <a:pt x="76" y="490"/>
                    </a:cubicBezTo>
                    <a:cubicBezTo>
                      <a:pt x="178" y="239"/>
                      <a:pt x="392" y="116"/>
                      <a:pt x="600" y="116"/>
                    </a:cubicBezTo>
                    <a:cubicBezTo>
                      <a:pt x="800" y="116"/>
                      <a:pt x="996" y="229"/>
                      <a:pt x="1082" y="453"/>
                    </a:cubicBezTo>
                    <a:lnTo>
                      <a:pt x="1082" y="453"/>
                    </a:lnTo>
                    <a:cubicBezTo>
                      <a:pt x="1036" y="434"/>
                      <a:pt x="986" y="425"/>
                      <a:pt x="935" y="425"/>
                    </a:cubicBezTo>
                    <a:cubicBezTo>
                      <a:pt x="710" y="425"/>
                      <a:pt x="466" y="596"/>
                      <a:pt x="406" y="807"/>
                    </a:cubicBezTo>
                    <a:cubicBezTo>
                      <a:pt x="311" y="1140"/>
                      <a:pt x="565" y="1295"/>
                      <a:pt x="834" y="1295"/>
                    </a:cubicBezTo>
                    <a:cubicBezTo>
                      <a:pt x="938" y="1295"/>
                      <a:pt x="1044" y="1272"/>
                      <a:pt x="1132" y="1227"/>
                    </a:cubicBezTo>
                    <a:cubicBezTo>
                      <a:pt x="1186" y="1199"/>
                      <a:pt x="1157" y="1120"/>
                      <a:pt x="1108" y="1120"/>
                    </a:cubicBezTo>
                    <a:cubicBezTo>
                      <a:pt x="1102" y="1120"/>
                      <a:pt x="1097" y="1121"/>
                      <a:pt x="1091" y="1123"/>
                    </a:cubicBezTo>
                    <a:cubicBezTo>
                      <a:pt x="1002" y="1149"/>
                      <a:pt x="903" y="1186"/>
                      <a:pt x="810" y="1186"/>
                    </a:cubicBezTo>
                    <a:cubicBezTo>
                      <a:pt x="802" y="1186"/>
                      <a:pt x="793" y="1186"/>
                      <a:pt x="785" y="1185"/>
                    </a:cubicBezTo>
                    <a:cubicBezTo>
                      <a:pt x="580" y="1172"/>
                      <a:pt x="441" y="942"/>
                      <a:pt x="545" y="758"/>
                    </a:cubicBezTo>
                    <a:cubicBezTo>
                      <a:pt x="613" y="639"/>
                      <a:pt x="785" y="532"/>
                      <a:pt x="937" y="532"/>
                    </a:cubicBezTo>
                    <a:cubicBezTo>
                      <a:pt x="1012" y="532"/>
                      <a:pt x="1081" y="557"/>
                      <a:pt x="1132" y="619"/>
                    </a:cubicBezTo>
                    <a:cubicBezTo>
                      <a:pt x="1141" y="630"/>
                      <a:pt x="1154" y="635"/>
                      <a:pt x="1168" y="635"/>
                    </a:cubicBezTo>
                    <a:cubicBezTo>
                      <a:pt x="1197" y="635"/>
                      <a:pt x="1229" y="612"/>
                      <a:pt x="1227" y="580"/>
                    </a:cubicBezTo>
                    <a:cubicBezTo>
                      <a:pt x="1189" y="209"/>
                      <a:pt x="878" y="0"/>
                      <a:pt x="577" y="0"/>
                    </a:cubicBezTo>
                    <a:close/>
                  </a:path>
                </a:pathLst>
              </a:custGeom>
              <a:solidFill>
                <a:srgbClr val="E35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38"/>
              <p:cNvSpPr/>
              <p:nvPr/>
            </p:nvSpPr>
            <p:spPr>
              <a:xfrm flipH="1">
                <a:off x="7578198" y="1902275"/>
                <a:ext cx="60835" cy="73899"/>
              </a:xfrm>
              <a:custGeom>
                <a:rect b="b" l="l" r="r" t="t"/>
                <a:pathLst>
                  <a:path extrusionOk="0" h="2653" w="2184">
                    <a:moveTo>
                      <a:pt x="216" y="1"/>
                    </a:moveTo>
                    <a:cubicBezTo>
                      <a:pt x="171" y="1"/>
                      <a:pt x="126" y="14"/>
                      <a:pt x="91" y="43"/>
                    </a:cubicBezTo>
                    <a:cubicBezTo>
                      <a:pt x="1" y="119"/>
                      <a:pt x="22" y="261"/>
                      <a:pt x="56" y="372"/>
                    </a:cubicBezTo>
                    <a:cubicBezTo>
                      <a:pt x="376" y="1398"/>
                      <a:pt x="1182" y="2263"/>
                      <a:pt x="2183" y="2653"/>
                    </a:cubicBezTo>
                    <a:cubicBezTo>
                      <a:pt x="2183" y="2618"/>
                      <a:pt x="2180" y="2587"/>
                      <a:pt x="2180" y="2552"/>
                    </a:cubicBezTo>
                    <a:lnTo>
                      <a:pt x="1995" y="640"/>
                    </a:lnTo>
                    <a:lnTo>
                      <a:pt x="1965" y="640"/>
                    </a:lnTo>
                    <a:cubicBezTo>
                      <a:pt x="1450" y="414"/>
                      <a:pt x="922" y="213"/>
                      <a:pt x="390" y="35"/>
                    </a:cubicBezTo>
                    <a:cubicBezTo>
                      <a:pt x="334" y="18"/>
                      <a:pt x="272" y="1"/>
                      <a:pt x="216" y="1"/>
                    </a:cubicBezTo>
                    <a:close/>
                  </a:path>
                </a:pathLst>
              </a:custGeom>
              <a:solidFill>
                <a:srgbClr val="F9A4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8"/>
              <p:cNvSpPr/>
              <p:nvPr/>
            </p:nvSpPr>
            <p:spPr>
              <a:xfrm flipH="1">
                <a:off x="7596359" y="1739689"/>
                <a:ext cx="34122" cy="15070"/>
              </a:xfrm>
              <a:custGeom>
                <a:rect b="b" l="l" r="r" t="t"/>
                <a:pathLst>
                  <a:path extrusionOk="0" h="541" w="1225">
                    <a:moveTo>
                      <a:pt x="647" y="1"/>
                    </a:moveTo>
                    <a:cubicBezTo>
                      <a:pt x="442" y="1"/>
                      <a:pt x="234" y="85"/>
                      <a:pt x="114" y="244"/>
                    </a:cubicBezTo>
                    <a:cubicBezTo>
                      <a:pt x="0" y="396"/>
                      <a:pt x="158" y="540"/>
                      <a:pt x="306" y="540"/>
                    </a:cubicBezTo>
                    <a:cubicBezTo>
                      <a:pt x="334" y="540"/>
                      <a:pt x="363" y="535"/>
                      <a:pt x="389" y="523"/>
                    </a:cubicBezTo>
                    <a:cubicBezTo>
                      <a:pt x="485" y="478"/>
                      <a:pt x="561" y="421"/>
                      <a:pt x="667" y="421"/>
                    </a:cubicBezTo>
                    <a:cubicBezTo>
                      <a:pt x="676" y="421"/>
                      <a:pt x="685" y="421"/>
                      <a:pt x="695" y="422"/>
                    </a:cubicBezTo>
                    <a:cubicBezTo>
                      <a:pt x="799" y="429"/>
                      <a:pt x="896" y="488"/>
                      <a:pt x="1000" y="520"/>
                    </a:cubicBezTo>
                    <a:cubicBezTo>
                      <a:pt x="1011" y="523"/>
                      <a:pt x="1023" y="524"/>
                      <a:pt x="1034" y="524"/>
                    </a:cubicBezTo>
                    <a:cubicBezTo>
                      <a:pt x="1127" y="524"/>
                      <a:pt x="1225" y="431"/>
                      <a:pt x="1188" y="332"/>
                    </a:cubicBezTo>
                    <a:cubicBezTo>
                      <a:pt x="1098" y="106"/>
                      <a:pt x="875" y="1"/>
                      <a:pt x="647" y="1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38"/>
              <p:cNvSpPr/>
              <p:nvPr/>
            </p:nvSpPr>
            <p:spPr>
              <a:xfrm flipH="1">
                <a:off x="7525358" y="1736736"/>
                <a:ext cx="27576" cy="14763"/>
              </a:xfrm>
              <a:custGeom>
                <a:rect b="b" l="l" r="r" t="t"/>
                <a:pathLst>
                  <a:path extrusionOk="0" h="530" w="990">
                    <a:moveTo>
                      <a:pt x="467" y="1"/>
                    </a:moveTo>
                    <a:cubicBezTo>
                      <a:pt x="267" y="1"/>
                      <a:pt x="1" y="104"/>
                      <a:pt x="10" y="330"/>
                    </a:cubicBezTo>
                    <a:cubicBezTo>
                      <a:pt x="13" y="410"/>
                      <a:pt x="69" y="504"/>
                      <a:pt x="156" y="522"/>
                    </a:cubicBezTo>
                    <a:cubicBezTo>
                      <a:pt x="183" y="525"/>
                      <a:pt x="210" y="528"/>
                      <a:pt x="235" y="528"/>
                    </a:cubicBezTo>
                    <a:cubicBezTo>
                      <a:pt x="275" y="528"/>
                      <a:pt x="313" y="521"/>
                      <a:pt x="351" y="501"/>
                    </a:cubicBezTo>
                    <a:cubicBezTo>
                      <a:pt x="399" y="476"/>
                      <a:pt x="427" y="448"/>
                      <a:pt x="483" y="438"/>
                    </a:cubicBezTo>
                    <a:cubicBezTo>
                      <a:pt x="495" y="436"/>
                      <a:pt x="508" y="435"/>
                      <a:pt x="522" y="435"/>
                    </a:cubicBezTo>
                    <a:cubicBezTo>
                      <a:pt x="602" y="435"/>
                      <a:pt x="698" y="469"/>
                      <a:pt x="761" y="511"/>
                    </a:cubicBezTo>
                    <a:cubicBezTo>
                      <a:pt x="781" y="524"/>
                      <a:pt x="803" y="529"/>
                      <a:pt x="825" y="529"/>
                    </a:cubicBezTo>
                    <a:cubicBezTo>
                      <a:pt x="908" y="529"/>
                      <a:pt x="989" y="446"/>
                      <a:pt x="959" y="358"/>
                    </a:cubicBezTo>
                    <a:cubicBezTo>
                      <a:pt x="889" y="153"/>
                      <a:pt x="747" y="24"/>
                      <a:pt x="521" y="3"/>
                    </a:cubicBezTo>
                    <a:cubicBezTo>
                      <a:pt x="504" y="2"/>
                      <a:pt x="486" y="1"/>
                      <a:pt x="467" y="1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38"/>
              <p:cNvSpPr/>
              <p:nvPr/>
            </p:nvSpPr>
            <p:spPr>
              <a:xfrm flipH="1">
                <a:off x="7518948" y="1672838"/>
                <a:ext cx="211336" cy="113398"/>
              </a:xfrm>
              <a:custGeom>
                <a:rect b="b" l="l" r="r" t="t"/>
                <a:pathLst>
                  <a:path extrusionOk="0" h="4071" w="7587">
                    <a:moveTo>
                      <a:pt x="7586" y="0"/>
                    </a:moveTo>
                    <a:lnTo>
                      <a:pt x="346" y="681"/>
                    </a:lnTo>
                    <a:cubicBezTo>
                      <a:pt x="346" y="681"/>
                      <a:pt x="1" y="4071"/>
                      <a:pt x="791" y="4071"/>
                    </a:cubicBezTo>
                    <a:cubicBezTo>
                      <a:pt x="821" y="4071"/>
                      <a:pt x="852" y="4066"/>
                      <a:pt x="885" y="4056"/>
                    </a:cubicBezTo>
                    <a:cubicBezTo>
                      <a:pt x="1792" y="3785"/>
                      <a:pt x="1514" y="1498"/>
                      <a:pt x="1514" y="1497"/>
                    </a:cubicBezTo>
                    <a:lnTo>
                      <a:pt x="1514" y="1497"/>
                    </a:lnTo>
                    <a:cubicBezTo>
                      <a:pt x="1949" y="1539"/>
                      <a:pt x="2357" y="1558"/>
                      <a:pt x="2740" y="1558"/>
                    </a:cubicBezTo>
                    <a:cubicBezTo>
                      <a:pt x="6226" y="1558"/>
                      <a:pt x="7586" y="0"/>
                      <a:pt x="7586" y="0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38"/>
              <p:cNvSpPr/>
              <p:nvPr/>
            </p:nvSpPr>
            <p:spPr>
              <a:xfrm flipH="1">
                <a:off x="7560594" y="1810606"/>
                <a:ext cx="44317" cy="33036"/>
              </a:xfrm>
              <a:custGeom>
                <a:rect b="b" l="l" r="r" t="t"/>
                <a:pathLst>
                  <a:path extrusionOk="0" h="1186" w="1591">
                    <a:moveTo>
                      <a:pt x="245" y="1"/>
                    </a:moveTo>
                    <a:cubicBezTo>
                      <a:pt x="114" y="1"/>
                      <a:pt x="1" y="132"/>
                      <a:pt x="23" y="285"/>
                    </a:cubicBezTo>
                    <a:cubicBezTo>
                      <a:pt x="93" y="796"/>
                      <a:pt x="746" y="1165"/>
                      <a:pt x="1216" y="1186"/>
                    </a:cubicBezTo>
                    <a:cubicBezTo>
                      <a:pt x="1220" y="1186"/>
                      <a:pt x="1224" y="1186"/>
                      <a:pt x="1228" y="1186"/>
                    </a:cubicBezTo>
                    <a:cubicBezTo>
                      <a:pt x="1526" y="1186"/>
                      <a:pt x="1590" y="712"/>
                      <a:pt x="1288" y="647"/>
                    </a:cubicBezTo>
                    <a:cubicBezTo>
                      <a:pt x="1104" y="605"/>
                      <a:pt x="941" y="563"/>
                      <a:pt x="781" y="451"/>
                    </a:cubicBezTo>
                    <a:cubicBezTo>
                      <a:pt x="628" y="347"/>
                      <a:pt x="531" y="191"/>
                      <a:pt x="398" y="66"/>
                    </a:cubicBezTo>
                    <a:cubicBezTo>
                      <a:pt x="349" y="20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38"/>
              <p:cNvSpPr/>
              <p:nvPr/>
            </p:nvSpPr>
            <p:spPr>
              <a:xfrm flipH="1">
                <a:off x="7436244" y="2336218"/>
                <a:ext cx="430304" cy="141476"/>
              </a:xfrm>
              <a:custGeom>
                <a:rect b="b" l="l" r="r" t="t"/>
                <a:pathLst>
                  <a:path extrusionOk="0" h="5079" w="15448">
                    <a:moveTo>
                      <a:pt x="15447" y="1"/>
                    </a:moveTo>
                    <a:lnTo>
                      <a:pt x="0" y="953"/>
                    </a:lnTo>
                    <a:lnTo>
                      <a:pt x="94" y="5079"/>
                    </a:lnTo>
                    <a:lnTo>
                      <a:pt x="14933" y="4280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38"/>
              <p:cNvSpPr/>
              <p:nvPr/>
            </p:nvSpPr>
            <p:spPr>
              <a:xfrm flipH="1">
                <a:off x="7522875" y="1996312"/>
                <a:ext cx="235932" cy="98356"/>
              </a:xfrm>
              <a:custGeom>
                <a:rect b="b" l="l" r="r" t="t"/>
                <a:pathLst>
                  <a:path extrusionOk="0" h="3531" w="8470">
                    <a:moveTo>
                      <a:pt x="8132" y="1"/>
                    </a:moveTo>
                    <a:cubicBezTo>
                      <a:pt x="8028" y="1"/>
                      <a:pt x="7926" y="47"/>
                      <a:pt x="7874" y="150"/>
                    </a:cubicBezTo>
                    <a:cubicBezTo>
                      <a:pt x="7145" y="1605"/>
                      <a:pt x="6097" y="2803"/>
                      <a:pt x="4345" y="2803"/>
                    </a:cubicBezTo>
                    <a:cubicBezTo>
                      <a:pt x="4285" y="2803"/>
                      <a:pt x="4224" y="2801"/>
                      <a:pt x="4161" y="2798"/>
                    </a:cubicBezTo>
                    <a:cubicBezTo>
                      <a:pt x="3296" y="2757"/>
                      <a:pt x="2493" y="2441"/>
                      <a:pt x="1822" y="1892"/>
                    </a:cubicBezTo>
                    <a:cubicBezTo>
                      <a:pt x="1283" y="1446"/>
                      <a:pt x="1019" y="828"/>
                      <a:pt x="518" y="362"/>
                    </a:cubicBezTo>
                    <a:cubicBezTo>
                      <a:pt x="496" y="341"/>
                      <a:pt x="465" y="330"/>
                      <a:pt x="435" y="330"/>
                    </a:cubicBezTo>
                    <a:cubicBezTo>
                      <a:pt x="384" y="330"/>
                      <a:pt x="335" y="358"/>
                      <a:pt x="324" y="414"/>
                    </a:cubicBezTo>
                    <a:cubicBezTo>
                      <a:pt x="0" y="2260"/>
                      <a:pt x="2687" y="3483"/>
                      <a:pt x="4161" y="3528"/>
                    </a:cubicBezTo>
                    <a:cubicBezTo>
                      <a:pt x="4199" y="3530"/>
                      <a:pt x="4237" y="3530"/>
                      <a:pt x="4276" y="3530"/>
                    </a:cubicBezTo>
                    <a:cubicBezTo>
                      <a:pt x="6087" y="3530"/>
                      <a:pt x="8274" y="2240"/>
                      <a:pt x="8451" y="307"/>
                    </a:cubicBezTo>
                    <a:cubicBezTo>
                      <a:pt x="8470" y="118"/>
                      <a:pt x="8298" y="1"/>
                      <a:pt x="8132" y="1"/>
                    </a:cubicBezTo>
                    <a:close/>
                  </a:path>
                </a:pathLst>
              </a:custGeom>
              <a:solidFill>
                <a:srgbClr val="E2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38"/>
              <p:cNvSpPr/>
              <p:nvPr/>
            </p:nvSpPr>
            <p:spPr>
              <a:xfrm flipH="1">
                <a:off x="7455073" y="2760496"/>
                <a:ext cx="427546" cy="96908"/>
              </a:xfrm>
              <a:custGeom>
                <a:rect b="b" l="l" r="r" t="t"/>
                <a:pathLst>
                  <a:path extrusionOk="0" h="3479" w="15349">
                    <a:moveTo>
                      <a:pt x="14839" y="1"/>
                    </a:moveTo>
                    <a:cubicBezTo>
                      <a:pt x="14755" y="1"/>
                      <a:pt x="14667" y="32"/>
                      <a:pt x="14585" y="108"/>
                    </a:cubicBezTo>
                    <a:cubicBezTo>
                      <a:pt x="12670" y="1883"/>
                      <a:pt x="10423" y="2734"/>
                      <a:pt x="7852" y="2734"/>
                    </a:cubicBezTo>
                    <a:cubicBezTo>
                      <a:pt x="7670" y="2734"/>
                      <a:pt x="7485" y="2730"/>
                      <a:pt x="7299" y="2721"/>
                    </a:cubicBezTo>
                    <a:cubicBezTo>
                      <a:pt x="6030" y="2663"/>
                      <a:pt x="4734" y="2440"/>
                      <a:pt x="3524" y="2037"/>
                    </a:cubicBezTo>
                    <a:cubicBezTo>
                      <a:pt x="2260" y="1620"/>
                      <a:pt x="1373" y="879"/>
                      <a:pt x="268" y="205"/>
                    </a:cubicBezTo>
                    <a:cubicBezTo>
                      <a:pt x="246" y="192"/>
                      <a:pt x="222" y="186"/>
                      <a:pt x="197" y="186"/>
                    </a:cubicBezTo>
                    <a:cubicBezTo>
                      <a:pt x="102" y="186"/>
                      <a:pt x="1" y="276"/>
                      <a:pt x="42" y="375"/>
                    </a:cubicBezTo>
                    <a:cubicBezTo>
                      <a:pt x="1039" y="2742"/>
                      <a:pt x="4849" y="3305"/>
                      <a:pt x="7070" y="3451"/>
                    </a:cubicBezTo>
                    <a:cubicBezTo>
                      <a:pt x="7343" y="3469"/>
                      <a:pt x="7619" y="3478"/>
                      <a:pt x="7897" y="3478"/>
                    </a:cubicBezTo>
                    <a:cubicBezTo>
                      <a:pt x="10534" y="3478"/>
                      <a:pt x="13340" y="2654"/>
                      <a:pt x="15110" y="629"/>
                    </a:cubicBezTo>
                    <a:cubicBezTo>
                      <a:pt x="15348" y="356"/>
                      <a:pt x="15119" y="1"/>
                      <a:pt x="14839" y="1"/>
                    </a:cubicBezTo>
                    <a:close/>
                  </a:path>
                </a:pathLst>
              </a:custGeom>
              <a:solidFill>
                <a:srgbClr val="E2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38"/>
              <p:cNvSpPr/>
              <p:nvPr/>
            </p:nvSpPr>
            <p:spPr>
              <a:xfrm flipH="1">
                <a:off x="7632709" y="2856259"/>
                <a:ext cx="29554" cy="92562"/>
              </a:xfrm>
              <a:custGeom>
                <a:rect b="b" l="l" r="r" t="t"/>
                <a:pathLst>
                  <a:path extrusionOk="0" h="3323" w="1061">
                    <a:moveTo>
                      <a:pt x="651" y="1"/>
                    </a:moveTo>
                    <a:cubicBezTo>
                      <a:pt x="594" y="1"/>
                      <a:pt x="532" y="50"/>
                      <a:pt x="546" y="125"/>
                    </a:cubicBezTo>
                    <a:cubicBezTo>
                      <a:pt x="671" y="785"/>
                      <a:pt x="848" y="1481"/>
                      <a:pt x="678" y="2148"/>
                    </a:cubicBezTo>
                    <a:cubicBezTo>
                      <a:pt x="559" y="2624"/>
                      <a:pt x="233" y="2891"/>
                      <a:pt x="7" y="3298"/>
                    </a:cubicBezTo>
                    <a:cubicBezTo>
                      <a:pt x="1" y="3312"/>
                      <a:pt x="14" y="3322"/>
                      <a:pt x="25" y="3322"/>
                    </a:cubicBezTo>
                    <a:cubicBezTo>
                      <a:pt x="484" y="3246"/>
                      <a:pt x="737" y="2693"/>
                      <a:pt x="851" y="2286"/>
                    </a:cubicBezTo>
                    <a:cubicBezTo>
                      <a:pt x="1060" y="1564"/>
                      <a:pt x="911" y="785"/>
                      <a:pt x="737" y="72"/>
                    </a:cubicBezTo>
                    <a:cubicBezTo>
                      <a:pt x="726" y="22"/>
                      <a:pt x="690" y="1"/>
                      <a:pt x="651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38"/>
              <p:cNvSpPr/>
              <p:nvPr/>
            </p:nvSpPr>
            <p:spPr>
              <a:xfrm flipH="1">
                <a:off x="7664687" y="2878320"/>
                <a:ext cx="5042" cy="6518"/>
              </a:xfrm>
              <a:custGeom>
                <a:rect b="b" l="l" r="r" t="t"/>
                <a:pathLst>
                  <a:path extrusionOk="0" h="234" w="181">
                    <a:moveTo>
                      <a:pt x="91" y="1"/>
                    </a:moveTo>
                    <a:cubicBezTo>
                      <a:pt x="49" y="1"/>
                      <a:pt x="7" y="30"/>
                      <a:pt x="4" y="87"/>
                    </a:cubicBezTo>
                    <a:cubicBezTo>
                      <a:pt x="1" y="118"/>
                      <a:pt x="4" y="143"/>
                      <a:pt x="7" y="174"/>
                    </a:cubicBezTo>
                    <a:cubicBezTo>
                      <a:pt x="15" y="214"/>
                      <a:pt x="53" y="234"/>
                      <a:pt x="91" y="234"/>
                    </a:cubicBezTo>
                    <a:cubicBezTo>
                      <a:pt x="129" y="234"/>
                      <a:pt x="167" y="214"/>
                      <a:pt x="174" y="174"/>
                    </a:cubicBezTo>
                    <a:cubicBezTo>
                      <a:pt x="178" y="143"/>
                      <a:pt x="181" y="118"/>
                      <a:pt x="178" y="87"/>
                    </a:cubicBezTo>
                    <a:cubicBezTo>
                      <a:pt x="174" y="30"/>
                      <a:pt x="133" y="1"/>
                      <a:pt x="91" y="1"/>
                    </a:cubicBezTo>
                    <a:close/>
                  </a:path>
                </a:pathLst>
              </a:custGeom>
              <a:solidFill>
                <a:srgbClr val="1419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38"/>
              <p:cNvSpPr/>
              <p:nvPr/>
            </p:nvSpPr>
            <p:spPr>
              <a:xfrm flipH="1">
                <a:off x="7860726" y="2242488"/>
                <a:ext cx="15571" cy="111309"/>
              </a:xfrm>
              <a:custGeom>
                <a:rect b="b" l="l" r="r" t="t"/>
                <a:pathLst>
                  <a:path extrusionOk="0" h="3996" w="559">
                    <a:moveTo>
                      <a:pt x="94" y="0"/>
                    </a:moveTo>
                    <a:cubicBezTo>
                      <a:pt x="49" y="0"/>
                      <a:pt x="1" y="38"/>
                      <a:pt x="13" y="98"/>
                    </a:cubicBezTo>
                    <a:cubicBezTo>
                      <a:pt x="277" y="1370"/>
                      <a:pt x="392" y="2646"/>
                      <a:pt x="427" y="3946"/>
                    </a:cubicBezTo>
                    <a:cubicBezTo>
                      <a:pt x="429" y="3979"/>
                      <a:pt x="453" y="3996"/>
                      <a:pt x="477" y="3996"/>
                    </a:cubicBezTo>
                    <a:cubicBezTo>
                      <a:pt x="501" y="3996"/>
                      <a:pt x="525" y="3979"/>
                      <a:pt x="527" y="3946"/>
                    </a:cubicBezTo>
                    <a:cubicBezTo>
                      <a:pt x="559" y="2639"/>
                      <a:pt x="416" y="1339"/>
                      <a:pt x="162" y="57"/>
                    </a:cubicBezTo>
                    <a:cubicBezTo>
                      <a:pt x="154" y="17"/>
                      <a:pt x="125" y="0"/>
                      <a:pt x="94" y="0"/>
                    </a:cubicBezTo>
                    <a:close/>
                  </a:path>
                </a:pathLst>
              </a:custGeom>
              <a:solidFill>
                <a:srgbClr val="E2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38"/>
              <p:cNvSpPr/>
              <p:nvPr/>
            </p:nvSpPr>
            <p:spPr>
              <a:xfrm flipH="1">
                <a:off x="7426280" y="2191905"/>
                <a:ext cx="31448" cy="249692"/>
              </a:xfrm>
              <a:custGeom>
                <a:rect b="b" l="l" r="r" t="t"/>
                <a:pathLst>
                  <a:path extrusionOk="0" h="8964" w="1129">
                    <a:moveTo>
                      <a:pt x="1057" y="0"/>
                    </a:moveTo>
                    <a:cubicBezTo>
                      <a:pt x="1020" y="0"/>
                      <a:pt x="982" y="25"/>
                      <a:pt x="979" y="72"/>
                    </a:cubicBezTo>
                    <a:cubicBezTo>
                      <a:pt x="833" y="3044"/>
                      <a:pt x="533" y="5957"/>
                      <a:pt x="9" y="8890"/>
                    </a:cubicBezTo>
                    <a:cubicBezTo>
                      <a:pt x="0" y="8934"/>
                      <a:pt x="37" y="8963"/>
                      <a:pt x="71" y="8963"/>
                    </a:cubicBezTo>
                    <a:cubicBezTo>
                      <a:pt x="93" y="8963"/>
                      <a:pt x="114" y="8951"/>
                      <a:pt x="120" y="8922"/>
                    </a:cubicBezTo>
                    <a:cubicBezTo>
                      <a:pt x="753" y="6033"/>
                      <a:pt x="1114" y="3030"/>
                      <a:pt x="1128" y="72"/>
                    </a:cubicBezTo>
                    <a:cubicBezTo>
                      <a:pt x="1128" y="24"/>
                      <a:pt x="1093" y="0"/>
                      <a:pt x="1057" y="0"/>
                    </a:cubicBezTo>
                    <a:close/>
                  </a:path>
                </a:pathLst>
              </a:custGeom>
              <a:solidFill>
                <a:srgbClr val="E2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38"/>
              <p:cNvSpPr/>
              <p:nvPr/>
            </p:nvSpPr>
            <p:spPr>
              <a:xfrm flipH="1" rot="7777510">
                <a:off x="8195290" y="2899328"/>
                <a:ext cx="168218" cy="236212"/>
              </a:xfrm>
              <a:custGeom>
                <a:rect b="b" l="l" r="r" t="t"/>
                <a:pathLst>
                  <a:path extrusionOk="0" h="8480" w="6039">
                    <a:moveTo>
                      <a:pt x="4010" y="1"/>
                    </a:moveTo>
                    <a:cubicBezTo>
                      <a:pt x="3998" y="1"/>
                      <a:pt x="3986" y="4"/>
                      <a:pt x="3974" y="12"/>
                    </a:cubicBezTo>
                    <a:cubicBezTo>
                      <a:pt x="3608" y="248"/>
                      <a:pt x="3445" y="850"/>
                      <a:pt x="3445" y="850"/>
                    </a:cubicBezTo>
                    <a:cubicBezTo>
                      <a:pt x="3445" y="850"/>
                      <a:pt x="3306" y="106"/>
                      <a:pt x="3058" y="106"/>
                    </a:cubicBezTo>
                    <a:cubicBezTo>
                      <a:pt x="2980" y="106"/>
                      <a:pt x="2891" y="180"/>
                      <a:pt x="2792" y="374"/>
                    </a:cubicBezTo>
                    <a:cubicBezTo>
                      <a:pt x="2381" y="1187"/>
                      <a:pt x="2601" y="4747"/>
                      <a:pt x="2601" y="4747"/>
                    </a:cubicBezTo>
                    <a:cubicBezTo>
                      <a:pt x="2601" y="4747"/>
                      <a:pt x="2466" y="5105"/>
                      <a:pt x="2179" y="5105"/>
                    </a:cubicBezTo>
                    <a:cubicBezTo>
                      <a:pt x="2066" y="5105"/>
                      <a:pt x="1930" y="5050"/>
                      <a:pt x="1770" y="4896"/>
                    </a:cubicBezTo>
                    <a:cubicBezTo>
                      <a:pt x="1269" y="4417"/>
                      <a:pt x="573" y="3257"/>
                      <a:pt x="283" y="3257"/>
                    </a:cubicBezTo>
                    <a:cubicBezTo>
                      <a:pt x="243" y="3257"/>
                      <a:pt x="211" y="3279"/>
                      <a:pt x="188" y="3328"/>
                    </a:cubicBezTo>
                    <a:cubicBezTo>
                      <a:pt x="0" y="3735"/>
                      <a:pt x="2190" y="8480"/>
                      <a:pt x="2190" y="8480"/>
                    </a:cubicBezTo>
                    <a:lnTo>
                      <a:pt x="4387" y="7767"/>
                    </a:lnTo>
                    <a:cubicBezTo>
                      <a:pt x="4387" y="7767"/>
                      <a:pt x="4895" y="4232"/>
                      <a:pt x="5110" y="3731"/>
                    </a:cubicBezTo>
                    <a:cubicBezTo>
                      <a:pt x="5301" y="3279"/>
                      <a:pt x="6038" y="1148"/>
                      <a:pt x="5791" y="1148"/>
                    </a:cubicBezTo>
                    <a:cubicBezTo>
                      <a:pt x="5765" y="1148"/>
                      <a:pt x="5727" y="1172"/>
                      <a:pt x="5676" y="1225"/>
                    </a:cubicBezTo>
                    <a:cubicBezTo>
                      <a:pt x="5152" y="1778"/>
                      <a:pt x="4554" y="3245"/>
                      <a:pt x="4554" y="3245"/>
                    </a:cubicBezTo>
                    <a:cubicBezTo>
                      <a:pt x="4554" y="3245"/>
                      <a:pt x="4352" y="1"/>
                      <a:pt x="4010" y="1"/>
                    </a:cubicBezTo>
                    <a:close/>
                  </a:path>
                </a:pathLst>
              </a:custGeom>
              <a:solidFill>
                <a:srgbClr val="F6BD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38"/>
              <p:cNvSpPr/>
              <p:nvPr/>
            </p:nvSpPr>
            <p:spPr>
              <a:xfrm flipH="1">
                <a:off x="6927433" y="1808746"/>
                <a:ext cx="6600" cy="17400"/>
              </a:xfrm>
              <a:prstGeom prst="ellipse">
                <a:avLst/>
              </a:pr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38"/>
              <p:cNvSpPr/>
              <p:nvPr/>
            </p:nvSpPr>
            <p:spPr>
              <a:xfrm flipH="1">
                <a:off x="6854016" y="1811226"/>
                <a:ext cx="6600" cy="17400"/>
              </a:xfrm>
              <a:prstGeom prst="ellipse">
                <a:avLst/>
              </a:pr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38"/>
              <p:cNvSpPr/>
              <p:nvPr/>
            </p:nvSpPr>
            <p:spPr>
              <a:xfrm flipH="1">
                <a:off x="6874070" y="1803683"/>
                <a:ext cx="20700" cy="64200"/>
              </a:xfrm>
              <a:prstGeom prst="rtTriangle">
                <a:avLst/>
              </a:prstGeom>
              <a:solidFill>
                <a:srgbClr val="6E26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38"/>
              <p:cNvSpPr/>
              <p:nvPr/>
            </p:nvSpPr>
            <p:spPr>
              <a:xfrm flipH="1">
                <a:off x="7557504" y="1765130"/>
                <a:ext cx="20700" cy="48600"/>
              </a:xfrm>
              <a:prstGeom prst="rtTriangle">
                <a:avLst/>
              </a:prstGeom>
              <a:solidFill>
                <a:srgbClr val="E35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8"/>
              <p:cNvSpPr/>
              <p:nvPr/>
            </p:nvSpPr>
            <p:spPr>
              <a:xfrm flipH="1">
                <a:off x="7608117" y="1756406"/>
                <a:ext cx="6600" cy="17400"/>
              </a:xfrm>
              <a:prstGeom prst="ellipse">
                <a:avLst/>
              </a:pr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38"/>
              <p:cNvSpPr/>
              <p:nvPr/>
            </p:nvSpPr>
            <p:spPr>
              <a:xfrm flipH="1">
                <a:off x="7534700" y="1758885"/>
                <a:ext cx="6600" cy="17400"/>
              </a:xfrm>
              <a:prstGeom prst="ellipse">
                <a:avLst/>
              </a:pr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38"/>
              <p:cNvSpPr/>
              <p:nvPr/>
            </p:nvSpPr>
            <p:spPr>
              <a:xfrm>
                <a:off x="6952900" y="4500575"/>
                <a:ext cx="257143" cy="153280"/>
              </a:xfrm>
              <a:custGeom>
                <a:rect b="b" l="l" r="r" t="t"/>
                <a:pathLst>
                  <a:path extrusionOk="0" h="4178" w="7009">
                    <a:moveTo>
                      <a:pt x="5179" y="0"/>
                    </a:moveTo>
                    <a:cubicBezTo>
                      <a:pt x="5179" y="0"/>
                      <a:pt x="3835" y="1530"/>
                      <a:pt x="2345" y="1937"/>
                    </a:cubicBezTo>
                    <a:cubicBezTo>
                      <a:pt x="855" y="2344"/>
                      <a:pt x="38" y="2681"/>
                      <a:pt x="38" y="2681"/>
                    </a:cubicBezTo>
                    <a:lnTo>
                      <a:pt x="1" y="3981"/>
                    </a:lnTo>
                    <a:lnTo>
                      <a:pt x="6989" y="4177"/>
                    </a:lnTo>
                    <a:lnTo>
                      <a:pt x="7009" y="276"/>
                    </a:lnTo>
                    <a:lnTo>
                      <a:pt x="5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8"/>
              <p:cNvSpPr/>
              <p:nvPr/>
            </p:nvSpPr>
            <p:spPr>
              <a:xfrm>
                <a:off x="6418175" y="4500575"/>
                <a:ext cx="257143" cy="153280"/>
              </a:xfrm>
              <a:custGeom>
                <a:rect b="b" l="l" r="r" t="t"/>
                <a:pathLst>
                  <a:path extrusionOk="0" h="4178" w="7009">
                    <a:moveTo>
                      <a:pt x="5179" y="0"/>
                    </a:moveTo>
                    <a:cubicBezTo>
                      <a:pt x="5179" y="0"/>
                      <a:pt x="3835" y="1530"/>
                      <a:pt x="2345" y="1937"/>
                    </a:cubicBezTo>
                    <a:cubicBezTo>
                      <a:pt x="855" y="2344"/>
                      <a:pt x="38" y="2681"/>
                      <a:pt x="38" y="2681"/>
                    </a:cubicBezTo>
                    <a:lnTo>
                      <a:pt x="1" y="3981"/>
                    </a:lnTo>
                    <a:lnTo>
                      <a:pt x="6989" y="4177"/>
                    </a:lnTo>
                    <a:lnTo>
                      <a:pt x="7009" y="276"/>
                    </a:lnTo>
                    <a:lnTo>
                      <a:pt x="5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8"/>
              <p:cNvSpPr/>
              <p:nvPr/>
            </p:nvSpPr>
            <p:spPr>
              <a:xfrm>
                <a:off x="7522638" y="4500575"/>
                <a:ext cx="257143" cy="153280"/>
              </a:xfrm>
              <a:custGeom>
                <a:rect b="b" l="l" r="r" t="t"/>
                <a:pathLst>
                  <a:path extrusionOk="0" h="4178" w="7009">
                    <a:moveTo>
                      <a:pt x="5179" y="0"/>
                    </a:moveTo>
                    <a:cubicBezTo>
                      <a:pt x="5179" y="0"/>
                      <a:pt x="3835" y="1530"/>
                      <a:pt x="2345" y="1937"/>
                    </a:cubicBezTo>
                    <a:cubicBezTo>
                      <a:pt x="855" y="2344"/>
                      <a:pt x="38" y="2681"/>
                      <a:pt x="38" y="2681"/>
                    </a:cubicBezTo>
                    <a:lnTo>
                      <a:pt x="1" y="3981"/>
                    </a:lnTo>
                    <a:lnTo>
                      <a:pt x="6989" y="4177"/>
                    </a:lnTo>
                    <a:lnTo>
                      <a:pt x="7009" y="276"/>
                    </a:lnTo>
                    <a:lnTo>
                      <a:pt x="5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8"/>
              <p:cNvSpPr/>
              <p:nvPr/>
            </p:nvSpPr>
            <p:spPr>
              <a:xfrm>
                <a:off x="7251036" y="4500575"/>
                <a:ext cx="257143" cy="153280"/>
              </a:xfrm>
              <a:custGeom>
                <a:rect b="b" l="l" r="r" t="t"/>
                <a:pathLst>
                  <a:path extrusionOk="0" h="4178" w="7009">
                    <a:moveTo>
                      <a:pt x="5179" y="0"/>
                    </a:moveTo>
                    <a:cubicBezTo>
                      <a:pt x="5179" y="0"/>
                      <a:pt x="3835" y="1530"/>
                      <a:pt x="2345" y="1937"/>
                    </a:cubicBezTo>
                    <a:cubicBezTo>
                      <a:pt x="855" y="2344"/>
                      <a:pt x="38" y="2681"/>
                      <a:pt x="38" y="2681"/>
                    </a:cubicBezTo>
                    <a:lnTo>
                      <a:pt x="1" y="3981"/>
                    </a:lnTo>
                    <a:lnTo>
                      <a:pt x="6989" y="4177"/>
                    </a:lnTo>
                    <a:lnTo>
                      <a:pt x="7009" y="276"/>
                    </a:lnTo>
                    <a:lnTo>
                      <a:pt x="5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39"/>
          <p:cNvSpPr txBox="1"/>
          <p:nvPr>
            <p:ph type="title"/>
          </p:nvPr>
        </p:nvSpPr>
        <p:spPr>
          <a:xfrm>
            <a:off x="5676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25" name="Google Shape;2225;p39"/>
          <p:cNvSpPr txBox="1"/>
          <p:nvPr/>
        </p:nvSpPr>
        <p:spPr>
          <a:xfrm>
            <a:off x="593900" y="1147100"/>
            <a:ext cx="84156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https://www.aconsciousrethink.com/11834/first-date-tips-after-meeting-online/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864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idx="15"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313" name="Google Shape;313;p26"/>
          <p:cNvGrpSpPr/>
          <p:nvPr/>
        </p:nvGrpSpPr>
        <p:grpSpPr>
          <a:xfrm>
            <a:off x="1409537" y="2188534"/>
            <a:ext cx="809939" cy="904583"/>
            <a:chOff x="1409538" y="2188534"/>
            <a:chExt cx="809939" cy="904583"/>
          </a:xfrm>
        </p:grpSpPr>
        <p:sp>
          <p:nvSpPr>
            <p:cNvPr id="314" name="Google Shape;314;p26"/>
            <p:cNvSpPr/>
            <p:nvPr/>
          </p:nvSpPr>
          <p:spPr>
            <a:xfrm>
              <a:off x="1409538" y="2712630"/>
              <a:ext cx="809939" cy="380486"/>
            </a:xfrm>
            <a:custGeom>
              <a:rect b="b" l="l" r="r" t="t"/>
              <a:pathLst>
                <a:path extrusionOk="0" h="6572" w="13991">
                  <a:moveTo>
                    <a:pt x="0" y="0"/>
                  </a:moveTo>
                  <a:lnTo>
                    <a:pt x="0" y="921"/>
                  </a:lnTo>
                  <a:cubicBezTo>
                    <a:pt x="0" y="2298"/>
                    <a:pt x="1117" y="3411"/>
                    <a:pt x="2490" y="3411"/>
                  </a:cubicBezTo>
                  <a:lnTo>
                    <a:pt x="3441" y="3411"/>
                  </a:lnTo>
                  <a:cubicBezTo>
                    <a:pt x="4285" y="3411"/>
                    <a:pt x="5068" y="3838"/>
                    <a:pt x="5528" y="4542"/>
                  </a:cubicBezTo>
                  <a:lnTo>
                    <a:pt x="6772" y="6452"/>
                  </a:lnTo>
                  <a:cubicBezTo>
                    <a:pt x="6825" y="6532"/>
                    <a:pt x="6912" y="6572"/>
                    <a:pt x="6995" y="6572"/>
                  </a:cubicBezTo>
                  <a:cubicBezTo>
                    <a:pt x="7079" y="6572"/>
                    <a:pt x="7165" y="6532"/>
                    <a:pt x="7219" y="6452"/>
                  </a:cubicBezTo>
                  <a:lnTo>
                    <a:pt x="8462" y="4542"/>
                  </a:lnTo>
                  <a:cubicBezTo>
                    <a:pt x="8922" y="3838"/>
                    <a:pt x="9706" y="3411"/>
                    <a:pt x="10549" y="3411"/>
                  </a:cubicBezTo>
                  <a:lnTo>
                    <a:pt x="11500" y="3411"/>
                  </a:lnTo>
                  <a:cubicBezTo>
                    <a:pt x="12876" y="3411"/>
                    <a:pt x="13990" y="2298"/>
                    <a:pt x="13990" y="921"/>
                  </a:cubicBezTo>
                  <a:lnTo>
                    <a:pt x="13990" y="0"/>
                  </a:lnTo>
                  <a:cubicBezTo>
                    <a:pt x="13990" y="1374"/>
                    <a:pt x="12876" y="2491"/>
                    <a:pt x="11500" y="2491"/>
                  </a:cubicBezTo>
                  <a:lnTo>
                    <a:pt x="10549" y="2491"/>
                  </a:lnTo>
                  <a:cubicBezTo>
                    <a:pt x="9706" y="2491"/>
                    <a:pt x="8922" y="2915"/>
                    <a:pt x="8462" y="3621"/>
                  </a:cubicBezTo>
                  <a:lnTo>
                    <a:pt x="7219" y="5531"/>
                  </a:lnTo>
                  <a:cubicBezTo>
                    <a:pt x="7165" y="5611"/>
                    <a:pt x="7079" y="5651"/>
                    <a:pt x="6995" y="5651"/>
                  </a:cubicBezTo>
                  <a:cubicBezTo>
                    <a:pt x="6912" y="5651"/>
                    <a:pt x="6825" y="5611"/>
                    <a:pt x="6772" y="5531"/>
                  </a:cubicBezTo>
                  <a:lnTo>
                    <a:pt x="5528" y="3621"/>
                  </a:lnTo>
                  <a:cubicBezTo>
                    <a:pt x="5068" y="2915"/>
                    <a:pt x="4285" y="2491"/>
                    <a:pt x="3441" y="2491"/>
                  </a:cubicBezTo>
                  <a:lnTo>
                    <a:pt x="2490" y="2491"/>
                  </a:lnTo>
                  <a:cubicBezTo>
                    <a:pt x="1117" y="2491"/>
                    <a:pt x="0" y="1374"/>
                    <a:pt x="0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1409538" y="2188534"/>
              <a:ext cx="809939" cy="851346"/>
            </a:xfrm>
            <a:custGeom>
              <a:rect b="b" l="l" r="r" t="t"/>
              <a:pathLst>
                <a:path extrusionOk="0" h="14705" w="13991">
                  <a:moveTo>
                    <a:pt x="2490" y="1"/>
                  </a:moveTo>
                  <a:cubicBezTo>
                    <a:pt x="1117" y="1"/>
                    <a:pt x="0" y="1115"/>
                    <a:pt x="0" y="2492"/>
                  </a:cubicBezTo>
                  <a:lnTo>
                    <a:pt x="0" y="9053"/>
                  </a:lnTo>
                  <a:cubicBezTo>
                    <a:pt x="0" y="10427"/>
                    <a:pt x="1117" y="11544"/>
                    <a:pt x="2490" y="11544"/>
                  </a:cubicBezTo>
                  <a:lnTo>
                    <a:pt x="3441" y="11544"/>
                  </a:lnTo>
                  <a:cubicBezTo>
                    <a:pt x="4285" y="11544"/>
                    <a:pt x="5068" y="11968"/>
                    <a:pt x="5528" y="12674"/>
                  </a:cubicBezTo>
                  <a:lnTo>
                    <a:pt x="6772" y="14584"/>
                  </a:lnTo>
                  <a:cubicBezTo>
                    <a:pt x="6825" y="14664"/>
                    <a:pt x="6910" y="14704"/>
                    <a:pt x="6995" y="14704"/>
                  </a:cubicBezTo>
                  <a:cubicBezTo>
                    <a:pt x="7080" y="14704"/>
                    <a:pt x="7165" y="14664"/>
                    <a:pt x="7219" y="14584"/>
                  </a:cubicBezTo>
                  <a:lnTo>
                    <a:pt x="8462" y="12674"/>
                  </a:lnTo>
                  <a:cubicBezTo>
                    <a:pt x="8922" y="11968"/>
                    <a:pt x="9706" y="11544"/>
                    <a:pt x="10549" y="11544"/>
                  </a:cubicBezTo>
                  <a:lnTo>
                    <a:pt x="11500" y="11544"/>
                  </a:lnTo>
                  <a:cubicBezTo>
                    <a:pt x="12876" y="11544"/>
                    <a:pt x="13990" y="10427"/>
                    <a:pt x="13990" y="9053"/>
                  </a:cubicBezTo>
                  <a:lnTo>
                    <a:pt x="13990" y="2492"/>
                  </a:lnTo>
                  <a:cubicBezTo>
                    <a:pt x="13990" y="1115"/>
                    <a:pt x="12876" y="1"/>
                    <a:pt x="11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6"/>
          <p:cNvGrpSpPr/>
          <p:nvPr/>
        </p:nvGrpSpPr>
        <p:grpSpPr>
          <a:xfrm>
            <a:off x="3247863" y="2188534"/>
            <a:ext cx="809939" cy="904583"/>
            <a:chOff x="3247863" y="2188534"/>
            <a:chExt cx="809939" cy="904583"/>
          </a:xfrm>
        </p:grpSpPr>
        <p:sp>
          <p:nvSpPr>
            <p:cNvPr id="317" name="Google Shape;317;p26"/>
            <p:cNvSpPr/>
            <p:nvPr/>
          </p:nvSpPr>
          <p:spPr>
            <a:xfrm>
              <a:off x="3247862" y="2712630"/>
              <a:ext cx="809939" cy="380486"/>
            </a:xfrm>
            <a:custGeom>
              <a:rect b="b" l="l" r="r" t="t"/>
              <a:pathLst>
                <a:path extrusionOk="0" h="6572" w="13991">
                  <a:moveTo>
                    <a:pt x="0" y="0"/>
                  </a:moveTo>
                  <a:lnTo>
                    <a:pt x="0" y="921"/>
                  </a:lnTo>
                  <a:cubicBezTo>
                    <a:pt x="0" y="2298"/>
                    <a:pt x="1117" y="3411"/>
                    <a:pt x="2490" y="3411"/>
                  </a:cubicBezTo>
                  <a:lnTo>
                    <a:pt x="3441" y="3411"/>
                  </a:lnTo>
                  <a:cubicBezTo>
                    <a:pt x="4285" y="3411"/>
                    <a:pt x="5068" y="3838"/>
                    <a:pt x="5528" y="4542"/>
                  </a:cubicBezTo>
                  <a:lnTo>
                    <a:pt x="6772" y="6452"/>
                  </a:lnTo>
                  <a:cubicBezTo>
                    <a:pt x="6825" y="6532"/>
                    <a:pt x="6912" y="6572"/>
                    <a:pt x="6995" y="6572"/>
                  </a:cubicBezTo>
                  <a:cubicBezTo>
                    <a:pt x="7079" y="6572"/>
                    <a:pt x="7165" y="6532"/>
                    <a:pt x="7219" y="6452"/>
                  </a:cubicBezTo>
                  <a:lnTo>
                    <a:pt x="8462" y="4542"/>
                  </a:lnTo>
                  <a:cubicBezTo>
                    <a:pt x="8922" y="3838"/>
                    <a:pt x="9706" y="3411"/>
                    <a:pt x="10549" y="3411"/>
                  </a:cubicBezTo>
                  <a:lnTo>
                    <a:pt x="11500" y="3411"/>
                  </a:lnTo>
                  <a:cubicBezTo>
                    <a:pt x="12876" y="3411"/>
                    <a:pt x="13990" y="2298"/>
                    <a:pt x="13990" y="921"/>
                  </a:cubicBezTo>
                  <a:lnTo>
                    <a:pt x="13990" y="0"/>
                  </a:lnTo>
                  <a:cubicBezTo>
                    <a:pt x="13990" y="1374"/>
                    <a:pt x="12876" y="2491"/>
                    <a:pt x="11500" y="2491"/>
                  </a:cubicBezTo>
                  <a:lnTo>
                    <a:pt x="10549" y="2491"/>
                  </a:lnTo>
                  <a:cubicBezTo>
                    <a:pt x="9706" y="2491"/>
                    <a:pt x="8922" y="2915"/>
                    <a:pt x="8462" y="3621"/>
                  </a:cubicBezTo>
                  <a:lnTo>
                    <a:pt x="7219" y="5531"/>
                  </a:lnTo>
                  <a:cubicBezTo>
                    <a:pt x="7165" y="5611"/>
                    <a:pt x="7079" y="5651"/>
                    <a:pt x="6995" y="5651"/>
                  </a:cubicBezTo>
                  <a:cubicBezTo>
                    <a:pt x="6912" y="5651"/>
                    <a:pt x="6825" y="5611"/>
                    <a:pt x="6772" y="5531"/>
                  </a:cubicBezTo>
                  <a:lnTo>
                    <a:pt x="5528" y="3621"/>
                  </a:lnTo>
                  <a:cubicBezTo>
                    <a:pt x="5068" y="2915"/>
                    <a:pt x="4285" y="2491"/>
                    <a:pt x="3441" y="2491"/>
                  </a:cubicBezTo>
                  <a:lnTo>
                    <a:pt x="2490" y="2491"/>
                  </a:lnTo>
                  <a:cubicBezTo>
                    <a:pt x="1117" y="2491"/>
                    <a:pt x="0" y="1374"/>
                    <a:pt x="0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3247862" y="2188534"/>
              <a:ext cx="809939" cy="851346"/>
            </a:xfrm>
            <a:custGeom>
              <a:rect b="b" l="l" r="r" t="t"/>
              <a:pathLst>
                <a:path extrusionOk="0" h="14705" w="13991">
                  <a:moveTo>
                    <a:pt x="2490" y="1"/>
                  </a:moveTo>
                  <a:cubicBezTo>
                    <a:pt x="1117" y="1"/>
                    <a:pt x="0" y="1115"/>
                    <a:pt x="0" y="2492"/>
                  </a:cubicBezTo>
                  <a:lnTo>
                    <a:pt x="0" y="9053"/>
                  </a:lnTo>
                  <a:cubicBezTo>
                    <a:pt x="0" y="10427"/>
                    <a:pt x="1117" y="11544"/>
                    <a:pt x="2490" y="11544"/>
                  </a:cubicBezTo>
                  <a:lnTo>
                    <a:pt x="3441" y="11544"/>
                  </a:lnTo>
                  <a:cubicBezTo>
                    <a:pt x="4285" y="11544"/>
                    <a:pt x="5068" y="11968"/>
                    <a:pt x="5528" y="12674"/>
                  </a:cubicBezTo>
                  <a:lnTo>
                    <a:pt x="6772" y="14584"/>
                  </a:lnTo>
                  <a:cubicBezTo>
                    <a:pt x="6825" y="14664"/>
                    <a:pt x="6910" y="14704"/>
                    <a:pt x="6995" y="14704"/>
                  </a:cubicBezTo>
                  <a:cubicBezTo>
                    <a:pt x="7080" y="14704"/>
                    <a:pt x="7165" y="14664"/>
                    <a:pt x="7219" y="14584"/>
                  </a:cubicBezTo>
                  <a:lnTo>
                    <a:pt x="8462" y="12674"/>
                  </a:lnTo>
                  <a:cubicBezTo>
                    <a:pt x="8922" y="11968"/>
                    <a:pt x="9706" y="11544"/>
                    <a:pt x="10549" y="11544"/>
                  </a:cubicBezTo>
                  <a:lnTo>
                    <a:pt x="11500" y="11544"/>
                  </a:lnTo>
                  <a:cubicBezTo>
                    <a:pt x="12876" y="11544"/>
                    <a:pt x="13990" y="10427"/>
                    <a:pt x="13990" y="9053"/>
                  </a:cubicBezTo>
                  <a:lnTo>
                    <a:pt x="13990" y="2492"/>
                  </a:lnTo>
                  <a:cubicBezTo>
                    <a:pt x="13990" y="1115"/>
                    <a:pt x="12876" y="1"/>
                    <a:pt x="11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6"/>
          <p:cNvGrpSpPr/>
          <p:nvPr/>
        </p:nvGrpSpPr>
        <p:grpSpPr>
          <a:xfrm>
            <a:off x="5086188" y="2188534"/>
            <a:ext cx="809939" cy="904583"/>
            <a:chOff x="5086188" y="2188534"/>
            <a:chExt cx="809939" cy="904583"/>
          </a:xfrm>
        </p:grpSpPr>
        <p:sp>
          <p:nvSpPr>
            <p:cNvPr id="320" name="Google Shape;320;p26"/>
            <p:cNvSpPr/>
            <p:nvPr/>
          </p:nvSpPr>
          <p:spPr>
            <a:xfrm>
              <a:off x="5086188" y="2712630"/>
              <a:ext cx="809939" cy="380486"/>
            </a:xfrm>
            <a:custGeom>
              <a:rect b="b" l="l" r="r" t="t"/>
              <a:pathLst>
                <a:path extrusionOk="0" h="6572" w="13991">
                  <a:moveTo>
                    <a:pt x="0" y="0"/>
                  </a:moveTo>
                  <a:lnTo>
                    <a:pt x="0" y="921"/>
                  </a:lnTo>
                  <a:cubicBezTo>
                    <a:pt x="0" y="2298"/>
                    <a:pt x="1117" y="3411"/>
                    <a:pt x="2490" y="3411"/>
                  </a:cubicBezTo>
                  <a:lnTo>
                    <a:pt x="3441" y="3411"/>
                  </a:lnTo>
                  <a:cubicBezTo>
                    <a:pt x="4285" y="3411"/>
                    <a:pt x="5068" y="3838"/>
                    <a:pt x="5528" y="4542"/>
                  </a:cubicBezTo>
                  <a:lnTo>
                    <a:pt x="6772" y="6452"/>
                  </a:lnTo>
                  <a:cubicBezTo>
                    <a:pt x="6825" y="6532"/>
                    <a:pt x="6912" y="6572"/>
                    <a:pt x="6995" y="6572"/>
                  </a:cubicBezTo>
                  <a:cubicBezTo>
                    <a:pt x="7079" y="6572"/>
                    <a:pt x="7165" y="6532"/>
                    <a:pt x="7219" y="6452"/>
                  </a:cubicBezTo>
                  <a:lnTo>
                    <a:pt x="8462" y="4542"/>
                  </a:lnTo>
                  <a:cubicBezTo>
                    <a:pt x="8922" y="3838"/>
                    <a:pt x="9706" y="3411"/>
                    <a:pt x="10549" y="3411"/>
                  </a:cubicBezTo>
                  <a:lnTo>
                    <a:pt x="11500" y="3411"/>
                  </a:lnTo>
                  <a:cubicBezTo>
                    <a:pt x="12876" y="3411"/>
                    <a:pt x="13990" y="2298"/>
                    <a:pt x="13990" y="921"/>
                  </a:cubicBezTo>
                  <a:lnTo>
                    <a:pt x="13990" y="0"/>
                  </a:lnTo>
                  <a:cubicBezTo>
                    <a:pt x="13990" y="1374"/>
                    <a:pt x="12876" y="2491"/>
                    <a:pt x="11500" y="2491"/>
                  </a:cubicBezTo>
                  <a:lnTo>
                    <a:pt x="10549" y="2491"/>
                  </a:lnTo>
                  <a:cubicBezTo>
                    <a:pt x="9706" y="2491"/>
                    <a:pt x="8922" y="2915"/>
                    <a:pt x="8462" y="3621"/>
                  </a:cubicBezTo>
                  <a:lnTo>
                    <a:pt x="7219" y="5531"/>
                  </a:lnTo>
                  <a:cubicBezTo>
                    <a:pt x="7165" y="5611"/>
                    <a:pt x="7079" y="5651"/>
                    <a:pt x="6995" y="5651"/>
                  </a:cubicBezTo>
                  <a:cubicBezTo>
                    <a:pt x="6912" y="5651"/>
                    <a:pt x="6825" y="5611"/>
                    <a:pt x="6772" y="5531"/>
                  </a:cubicBezTo>
                  <a:lnTo>
                    <a:pt x="5528" y="3621"/>
                  </a:lnTo>
                  <a:cubicBezTo>
                    <a:pt x="5068" y="2915"/>
                    <a:pt x="4285" y="2491"/>
                    <a:pt x="3441" y="2491"/>
                  </a:cubicBezTo>
                  <a:lnTo>
                    <a:pt x="2490" y="2491"/>
                  </a:lnTo>
                  <a:cubicBezTo>
                    <a:pt x="1117" y="2491"/>
                    <a:pt x="0" y="1374"/>
                    <a:pt x="0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5086188" y="2188534"/>
              <a:ext cx="809939" cy="851346"/>
            </a:xfrm>
            <a:custGeom>
              <a:rect b="b" l="l" r="r" t="t"/>
              <a:pathLst>
                <a:path extrusionOk="0" h="14705" w="13991">
                  <a:moveTo>
                    <a:pt x="2490" y="1"/>
                  </a:moveTo>
                  <a:cubicBezTo>
                    <a:pt x="1117" y="1"/>
                    <a:pt x="0" y="1115"/>
                    <a:pt x="0" y="2492"/>
                  </a:cubicBezTo>
                  <a:lnTo>
                    <a:pt x="0" y="9053"/>
                  </a:lnTo>
                  <a:cubicBezTo>
                    <a:pt x="0" y="10427"/>
                    <a:pt x="1117" y="11544"/>
                    <a:pt x="2490" y="11544"/>
                  </a:cubicBezTo>
                  <a:lnTo>
                    <a:pt x="3441" y="11544"/>
                  </a:lnTo>
                  <a:cubicBezTo>
                    <a:pt x="4285" y="11544"/>
                    <a:pt x="5068" y="11968"/>
                    <a:pt x="5528" y="12674"/>
                  </a:cubicBezTo>
                  <a:lnTo>
                    <a:pt x="6772" y="14584"/>
                  </a:lnTo>
                  <a:cubicBezTo>
                    <a:pt x="6825" y="14664"/>
                    <a:pt x="6910" y="14704"/>
                    <a:pt x="6995" y="14704"/>
                  </a:cubicBezTo>
                  <a:cubicBezTo>
                    <a:pt x="7080" y="14704"/>
                    <a:pt x="7165" y="14664"/>
                    <a:pt x="7219" y="14584"/>
                  </a:cubicBezTo>
                  <a:lnTo>
                    <a:pt x="8462" y="12674"/>
                  </a:lnTo>
                  <a:cubicBezTo>
                    <a:pt x="8922" y="11968"/>
                    <a:pt x="9706" y="11544"/>
                    <a:pt x="10549" y="11544"/>
                  </a:cubicBezTo>
                  <a:lnTo>
                    <a:pt x="11500" y="11544"/>
                  </a:lnTo>
                  <a:cubicBezTo>
                    <a:pt x="12876" y="11544"/>
                    <a:pt x="13990" y="10427"/>
                    <a:pt x="13990" y="9053"/>
                  </a:cubicBezTo>
                  <a:lnTo>
                    <a:pt x="13990" y="2492"/>
                  </a:lnTo>
                  <a:cubicBezTo>
                    <a:pt x="13990" y="1115"/>
                    <a:pt x="12876" y="1"/>
                    <a:pt x="11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6"/>
          <p:cNvGrpSpPr/>
          <p:nvPr/>
        </p:nvGrpSpPr>
        <p:grpSpPr>
          <a:xfrm>
            <a:off x="6924513" y="2188534"/>
            <a:ext cx="809939" cy="904583"/>
            <a:chOff x="6924513" y="2188534"/>
            <a:chExt cx="809939" cy="904583"/>
          </a:xfrm>
        </p:grpSpPr>
        <p:sp>
          <p:nvSpPr>
            <p:cNvPr id="323" name="Google Shape;323;p26"/>
            <p:cNvSpPr/>
            <p:nvPr/>
          </p:nvSpPr>
          <p:spPr>
            <a:xfrm>
              <a:off x="6924513" y="2712630"/>
              <a:ext cx="809939" cy="380486"/>
            </a:xfrm>
            <a:custGeom>
              <a:rect b="b" l="l" r="r" t="t"/>
              <a:pathLst>
                <a:path extrusionOk="0" h="6572" w="13991">
                  <a:moveTo>
                    <a:pt x="0" y="0"/>
                  </a:moveTo>
                  <a:lnTo>
                    <a:pt x="0" y="921"/>
                  </a:lnTo>
                  <a:cubicBezTo>
                    <a:pt x="0" y="2298"/>
                    <a:pt x="1117" y="3411"/>
                    <a:pt x="2490" y="3411"/>
                  </a:cubicBezTo>
                  <a:lnTo>
                    <a:pt x="3441" y="3411"/>
                  </a:lnTo>
                  <a:cubicBezTo>
                    <a:pt x="4285" y="3411"/>
                    <a:pt x="5068" y="3838"/>
                    <a:pt x="5528" y="4542"/>
                  </a:cubicBezTo>
                  <a:lnTo>
                    <a:pt x="6772" y="6452"/>
                  </a:lnTo>
                  <a:cubicBezTo>
                    <a:pt x="6825" y="6532"/>
                    <a:pt x="6912" y="6572"/>
                    <a:pt x="6995" y="6572"/>
                  </a:cubicBezTo>
                  <a:cubicBezTo>
                    <a:pt x="7079" y="6572"/>
                    <a:pt x="7165" y="6532"/>
                    <a:pt x="7219" y="6452"/>
                  </a:cubicBezTo>
                  <a:lnTo>
                    <a:pt x="8462" y="4542"/>
                  </a:lnTo>
                  <a:cubicBezTo>
                    <a:pt x="8922" y="3838"/>
                    <a:pt x="9706" y="3411"/>
                    <a:pt x="10549" y="3411"/>
                  </a:cubicBezTo>
                  <a:lnTo>
                    <a:pt x="11500" y="3411"/>
                  </a:lnTo>
                  <a:cubicBezTo>
                    <a:pt x="12876" y="3411"/>
                    <a:pt x="13990" y="2298"/>
                    <a:pt x="13990" y="921"/>
                  </a:cubicBezTo>
                  <a:lnTo>
                    <a:pt x="13990" y="0"/>
                  </a:lnTo>
                  <a:cubicBezTo>
                    <a:pt x="13990" y="1374"/>
                    <a:pt x="12876" y="2491"/>
                    <a:pt x="11500" y="2491"/>
                  </a:cubicBezTo>
                  <a:lnTo>
                    <a:pt x="10549" y="2491"/>
                  </a:lnTo>
                  <a:cubicBezTo>
                    <a:pt x="9706" y="2491"/>
                    <a:pt x="8922" y="2915"/>
                    <a:pt x="8462" y="3621"/>
                  </a:cubicBezTo>
                  <a:lnTo>
                    <a:pt x="7219" y="5531"/>
                  </a:lnTo>
                  <a:cubicBezTo>
                    <a:pt x="7165" y="5611"/>
                    <a:pt x="7079" y="5651"/>
                    <a:pt x="6995" y="5651"/>
                  </a:cubicBezTo>
                  <a:cubicBezTo>
                    <a:pt x="6912" y="5651"/>
                    <a:pt x="6825" y="5611"/>
                    <a:pt x="6772" y="5531"/>
                  </a:cubicBezTo>
                  <a:lnTo>
                    <a:pt x="5528" y="3621"/>
                  </a:lnTo>
                  <a:cubicBezTo>
                    <a:pt x="5068" y="2915"/>
                    <a:pt x="4285" y="2491"/>
                    <a:pt x="3441" y="2491"/>
                  </a:cubicBezTo>
                  <a:lnTo>
                    <a:pt x="2490" y="2491"/>
                  </a:lnTo>
                  <a:cubicBezTo>
                    <a:pt x="1117" y="2491"/>
                    <a:pt x="0" y="1374"/>
                    <a:pt x="0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6924513" y="2188534"/>
              <a:ext cx="809939" cy="851346"/>
            </a:xfrm>
            <a:custGeom>
              <a:rect b="b" l="l" r="r" t="t"/>
              <a:pathLst>
                <a:path extrusionOk="0" h="14705" w="13991">
                  <a:moveTo>
                    <a:pt x="2490" y="1"/>
                  </a:moveTo>
                  <a:cubicBezTo>
                    <a:pt x="1117" y="1"/>
                    <a:pt x="0" y="1115"/>
                    <a:pt x="0" y="2492"/>
                  </a:cubicBezTo>
                  <a:lnTo>
                    <a:pt x="0" y="9053"/>
                  </a:lnTo>
                  <a:cubicBezTo>
                    <a:pt x="0" y="10427"/>
                    <a:pt x="1117" y="11544"/>
                    <a:pt x="2490" y="11544"/>
                  </a:cubicBezTo>
                  <a:lnTo>
                    <a:pt x="3441" y="11544"/>
                  </a:lnTo>
                  <a:cubicBezTo>
                    <a:pt x="4285" y="11544"/>
                    <a:pt x="5068" y="11968"/>
                    <a:pt x="5528" y="12674"/>
                  </a:cubicBezTo>
                  <a:lnTo>
                    <a:pt x="6772" y="14584"/>
                  </a:lnTo>
                  <a:cubicBezTo>
                    <a:pt x="6825" y="14664"/>
                    <a:pt x="6910" y="14704"/>
                    <a:pt x="6995" y="14704"/>
                  </a:cubicBezTo>
                  <a:cubicBezTo>
                    <a:pt x="7080" y="14704"/>
                    <a:pt x="7165" y="14664"/>
                    <a:pt x="7219" y="14584"/>
                  </a:cubicBezTo>
                  <a:lnTo>
                    <a:pt x="8462" y="12674"/>
                  </a:lnTo>
                  <a:cubicBezTo>
                    <a:pt x="8922" y="11968"/>
                    <a:pt x="9706" y="11544"/>
                    <a:pt x="10549" y="11544"/>
                  </a:cubicBezTo>
                  <a:lnTo>
                    <a:pt x="11500" y="11544"/>
                  </a:lnTo>
                  <a:cubicBezTo>
                    <a:pt x="12876" y="11544"/>
                    <a:pt x="13990" y="10427"/>
                    <a:pt x="13990" y="9053"/>
                  </a:cubicBezTo>
                  <a:lnTo>
                    <a:pt x="13990" y="2492"/>
                  </a:lnTo>
                  <a:cubicBezTo>
                    <a:pt x="13990" y="1115"/>
                    <a:pt x="12876" y="1"/>
                    <a:pt x="11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6"/>
          <p:cNvSpPr txBox="1"/>
          <p:nvPr>
            <p:ph type="ctrTitle"/>
          </p:nvPr>
        </p:nvSpPr>
        <p:spPr>
          <a:xfrm>
            <a:off x="1019174" y="3019700"/>
            <a:ext cx="159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endParaRPr/>
          </a:p>
        </p:txBody>
      </p:sp>
      <p:sp>
        <p:nvSpPr>
          <p:cNvPr id="326" name="Google Shape;326;p26"/>
          <p:cNvSpPr txBox="1"/>
          <p:nvPr>
            <p:ph idx="2" type="title"/>
          </p:nvPr>
        </p:nvSpPr>
        <p:spPr>
          <a:xfrm>
            <a:off x="1409550" y="2240605"/>
            <a:ext cx="8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20124D"/>
                </a:solidFill>
              </a:rPr>
              <a:t>01</a:t>
            </a:r>
            <a:endParaRPr b="0" sz="3600">
              <a:solidFill>
                <a:srgbClr val="20124D"/>
              </a:solidFill>
            </a:endParaRPr>
          </a:p>
        </p:txBody>
      </p:sp>
      <p:sp>
        <p:nvSpPr>
          <p:cNvPr id="327" name="Google Shape;327;p26"/>
          <p:cNvSpPr txBox="1"/>
          <p:nvPr>
            <p:ph idx="5" type="title"/>
          </p:nvPr>
        </p:nvSpPr>
        <p:spPr>
          <a:xfrm>
            <a:off x="3247837" y="2240605"/>
            <a:ext cx="8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20124D"/>
                </a:solidFill>
              </a:rPr>
              <a:t>02</a:t>
            </a:r>
            <a:endParaRPr b="0" sz="3600">
              <a:solidFill>
                <a:srgbClr val="20124D"/>
              </a:solidFill>
            </a:endParaRPr>
          </a:p>
        </p:txBody>
      </p:sp>
      <p:sp>
        <p:nvSpPr>
          <p:cNvPr id="328" name="Google Shape;328;p26"/>
          <p:cNvSpPr txBox="1"/>
          <p:nvPr>
            <p:ph idx="6" type="ctrTitle"/>
          </p:nvPr>
        </p:nvSpPr>
        <p:spPr>
          <a:xfrm>
            <a:off x="4695875" y="3019700"/>
            <a:ext cx="159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9" name="Google Shape;329;p26"/>
          <p:cNvSpPr txBox="1"/>
          <p:nvPr>
            <p:ph idx="8" type="title"/>
          </p:nvPr>
        </p:nvSpPr>
        <p:spPr>
          <a:xfrm>
            <a:off x="5087913" y="2240605"/>
            <a:ext cx="8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20124D"/>
                </a:solidFill>
              </a:rPr>
              <a:t>03</a:t>
            </a:r>
            <a:endParaRPr b="0" sz="3600">
              <a:solidFill>
                <a:srgbClr val="20124D"/>
              </a:solidFill>
            </a:endParaRPr>
          </a:p>
        </p:txBody>
      </p:sp>
      <p:sp>
        <p:nvSpPr>
          <p:cNvPr id="330" name="Google Shape;330;p26"/>
          <p:cNvSpPr txBox="1"/>
          <p:nvPr>
            <p:ph idx="9" type="ctrTitle"/>
          </p:nvPr>
        </p:nvSpPr>
        <p:spPr>
          <a:xfrm>
            <a:off x="6534213" y="3019700"/>
            <a:ext cx="159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331" name="Google Shape;331;p26"/>
          <p:cNvSpPr txBox="1"/>
          <p:nvPr>
            <p:ph idx="14" type="title"/>
          </p:nvPr>
        </p:nvSpPr>
        <p:spPr>
          <a:xfrm>
            <a:off x="6928013" y="2240605"/>
            <a:ext cx="810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20124D"/>
                </a:solidFill>
              </a:rPr>
              <a:t>04</a:t>
            </a:r>
            <a:endParaRPr b="0" sz="3600">
              <a:solidFill>
                <a:srgbClr val="20124D"/>
              </a:solidFill>
            </a:endParaRPr>
          </a:p>
        </p:txBody>
      </p:sp>
      <p:sp>
        <p:nvSpPr>
          <p:cNvPr id="332" name="Google Shape;332;p26"/>
          <p:cNvSpPr/>
          <p:nvPr/>
        </p:nvSpPr>
        <p:spPr>
          <a:xfrm flipH="1" rot="3053301">
            <a:off x="7374561" y="101527"/>
            <a:ext cx="2460902" cy="2482430"/>
          </a:xfrm>
          <a:custGeom>
            <a:rect b="b" l="l" r="r" t="t"/>
            <a:pathLst>
              <a:path extrusionOk="0" h="10524" w="10794">
                <a:moveTo>
                  <a:pt x="5719" y="1"/>
                </a:moveTo>
                <a:cubicBezTo>
                  <a:pt x="4695" y="1"/>
                  <a:pt x="3572" y="394"/>
                  <a:pt x="2687" y="978"/>
                </a:cubicBezTo>
                <a:cubicBezTo>
                  <a:pt x="584" y="2368"/>
                  <a:pt x="0" y="5202"/>
                  <a:pt x="1391" y="7306"/>
                </a:cubicBezTo>
                <a:cubicBezTo>
                  <a:pt x="2464" y="8933"/>
                  <a:pt x="4975" y="10523"/>
                  <a:pt x="7033" y="10523"/>
                </a:cubicBezTo>
                <a:cubicBezTo>
                  <a:pt x="7639" y="10523"/>
                  <a:pt x="8206" y="10383"/>
                  <a:pt x="8686" y="10066"/>
                </a:cubicBezTo>
                <a:cubicBezTo>
                  <a:pt x="10793" y="8676"/>
                  <a:pt x="8729" y="5302"/>
                  <a:pt x="8529" y="2788"/>
                </a:cubicBezTo>
                <a:cubicBezTo>
                  <a:pt x="8366" y="751"/>
                  <a:pt x="7136" y="1"/>
                  <a:pt x="5719" y="1"/>
                </a:cubicBezTo>
                <a:close/>
              </a:path>
            </a:pathLst>
          </a:custGeom>
          <a:solidFill>
            <a:srgbClr val="FFDF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8121096" y="873375"/>
            <a:ext cx="23936" cy="41278"/>
          </a:xfrm>
          <a:custGeom>
            <a:rect b="b" l="l" r="r" t="t"/>
            <a:pathLst>
              <a:path extrusionOk="0" h="1321" w="766">
                <a:moveTo>
                  <a:pt x="504" y="1"/>
                </a:moveTo>
                <a:cubicBezTo>
                  <a:pt x="351" y="1"/>
                  <a:pt x="311" y="89"/>
                  <a:pt x="259" y="263"/>
                </a:cubicBezTo>
                <a:cubicBezTo>
                  <a:pt x="320" y="106"/>
                  <a:pt x="388" y="7"/>
                  <a:pt x="457" y="7"/>
                </a:cubicBezTo>
                <a:cubicBezTo>
                  <a:pt x="565" y="7"/>
                  <a:pt x="674" y="25"/>
                  <a:pt x="766" y="48"/>
                </a:cubicBezTo>
                <a:cubicBezTo>
                  <a:pt x="653" y="15"/>
                  <a:pt x="568" y="1"/>
                  <a:pt x="504" y="1"/>
                </a:cubicBezTo>
                <a:close/>
                <a:moveTo>
                  <a:pt x="147" y="630"/>
                </a:moveTo>
                <a:lnTo>
                  <a:pt x="147" y="630"/>
                </a:lnTo>
                <a:cubicBezTo>
                  <a:pt x="90" y="786"/>
                  <a:pt x="41" y="1038"/>
                  <a:pt x="1" y="1320"/>
                </a:cubicBezTo>
                <a:cubicBezTo>
                  <a:pt x="41" y="1089"/>
                  <a:pt x="93" y="844"/>
                  <a:pt x="147" y="630"/>
                </a:cubicBezTo>
                <a:close/>
              </a:path>
            </a:pathLst>
          </a:custGeom>
          <a:solidFill>
            <a:srgbClr val="EBCC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8504192" y="901529"/>
            <a:ext cx="31" cy="31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EBCC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 rot="-2484156">
            <a:off x="7878370" y="190523"/>
            <a:ext cx="244531" cy="244802"/>
          </a:xfrm>
          <a:custGeom>
            <a:rect b="b" l="l" r="r" t="t"/>
            <a:pathLst>
              <a:path extrusionOk="0" h="5407" w="5401">
                <a:moveTo>
                  <a:pt x="2035" y="0"/>
                </a:moveTo>
                <a:cubicBezTo>
                  <a:pt x="690" y="0"/>
                  <a:pt x="0" y="2745"/>
                  <a:pt x="613" y="5407"/>
                </a:cubicBezTo>
                <a:cubicBezTo>
                  <a:pt x="613" y="5407"/>
                  <a:pt x="4353" y="5278"/>
                  <a:pt x="5074" y="2942"/>
                </a:cubicBezTo>
                <a:cubicBezTo>
                  <a:pt x="5401" y="1886"/>
                  <a:pt x="5120" y="1507"/>
                  <a:pt x="4654" y="1507"/>
                </a:cubicBezTo>
                <a:cubicBezTo>
                  <a:pt x="4090" y="1507"/>
                  <a:pt x="3256" y="2063"/>
                  <a:pt x="2908" y="2646"/>
                </a:cubicBezTo>
                <a:cubicBezTo>
                  <a:pt x="2908" y="2646"/>
                  <a:pt x="3629" y="222"/>
                  <a:pt x="2187" y="12"/>
                </a:cubicBezTo>
                <a:cubicBezTo>
                  <a:pt x="2135" y="4"/>
                  <a:pt x="2085" y="0"/>
                  <a:pt x="2035" y="0"/>
                </a:cubicBezTo>
                <a:close/>
              </a:path>
            </a:pathLst>
          </a:custGeom>
          <a:solidFill>
            <a:srgbClr val="FFDF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 rot="-2484156">
            <a:off x="7663057" y="426998"/>
            <a:ext cx="244531" cy="244802"/>
          </a:xfrm>
          <a:custGeom>
            <a:rect b="b" l="l" r="r" t="t"/>
            <a:pathLst>
              <a:path extrusionOk="0" h="5407" w="5401">
                <a:moveTo>
                  <a:pt x="2035" y="0"/>
                </a:moveTo>
                <a:cubicBezTo>
                  <a:pt x="690" y="0"/>
                  <a:pt x="0" y="2745"/>
                  <a:pt x="613" y="5407"/>
                </a:cubicBezTo>
                <a:cubicBezTo>
                  <a:pt x="613" y="5407"/>
                  <a:pt x="4353" y="5278"/>
                  <a:pt x="5074" y="2942"/>
                </a:cubicBezTo>
                <a:cubicBezTo>
                  <a:pt x="5401" y="1886"/>
                  <a:pt x="5120" y="1507"/>
                  <a:pt x="4654" y="1507"/>
                </a:cubicBezTo>
                <a:cubicBezTo>
                  <a:pt x="4090" y="1507"/>
                  <a:pt x="3256" y="2063"/>
                  <a:pt x="2908" y="2646"/>
                </a:cubicBezTo>
                <a:cubicBezTo>
                  <a:pt x="2908" y="2646"/>
                  <a:pt x="3629" y="222"/>
                  <a:pt x="2187" y="12"/>
                </a:cubicBezTo>
                <a:cubicBezTo>
                  <a:pt x="2135" y="4"/>
                  <a:pt x="2085" y="0"/>
                  <a:pt x="2035" y="0"/>
                </a:cubicBezTo>
                <a:close/>
              </a:path>
            </a:pathLst>
          </a:custGeom>
          <a:solidFill>
            <a:srgbClr val="FFDF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6"/>
          <p:cNvGrpSpPr/>
          <p:nvPr/>
        </p:nvGrpSpPr>
        <p:grpSpPr>
          <a:xfrm>
            <a:off x="7612679" y="873594"/>
            <a:ext cx="1798008" cy="743876"/>
            <a:chOff x="7612679" y="873594"/>
            <a:chExt cx="1798008" cy="743876"/>
          </a:xfrm>
        </p:grpSpPr>
        <p:sp>
          <p:nvSpPr>
            <p:cNvPr id="338" name="Google Shape;338;p26"/>
            <p:cNvSpPr/>
            <p:nvPr/>
          </p:nvSpPr>
          <p:spPr>
            <a:xfrm>
              <a:off x="7612679" y="1426250"/>
              <a:ext cx="1798008" cy="191219"/>
            </a:xfrm>
            <a:custGeom>
              <a:rect b="b" l="l" r="r" t="t"/>
              <a:pathLst>
                <a:path extrusionOk="0" h="6120" w="40901">
                  <a:moveTo>
                    <a:pt x="38704" y="0"/>
                  </a:moveTo>
                  <a:cubicBezTo>
                    <a:pt x="38704" y="0"/>
                    <a:pt x="37329" y="1522"/>
                    <a:pt x="35151" y="1522"/>
                  </a:cubicBezTo>
                  <a:cubicBezTo>
                    <a:pt x="35080" y="1522"/>
                    <a:pt x="35009" y="1520"/>
                    <a:pt x="34936" y="1517"/>
                  </a:cubicBezTo>
                  <a:cubicBezTo>
                    <a:pt x="34852" y="1513"/>
                    <a:pt x="34735" y="1511"/>
                    <a:pt x="34586" y="1511"/>
                  </a:cubicBezTo>
                  <a:cubicBezTo>
                    <a:pt x="32709" y="1511"/>
                    <a:pt x="25898" y="1801"/>
                    <a:pt x="19287" y="2095"/>
                  </a:cubicBezTo>
                  <a:cubicBezTo>
                    <a:pt x="12680" y="2384"/>
                    <a:pt x="6274" y="2675"/>
                    <a:pt x="5212" y="2675"/>
                  </a:cubicBezTo>
                  <a:cubicBezTo>
                    <a:pt x="5128" y="2675"/>
                    <a:pt x="5078" y="2673"/>
                    <a:pt x="5063" y="2669"/>
                  </a:cubicBezTo>
                  <a:cubicBezTo>
                    <a:pt x="4655" y="2564"/>
                    <a:pt x="3938" y="2241"/>
                    <a:pt x="3938" y="2241"/>
                  </a:cubicBezTo>
                  <a:lnTo>
                    <a:pt x="1581" y="681"/>
                  </a:lnTo>
                  <a:lnTo>
                    <a:pt x="340" y="966"/>
                  </a:lnTo>
                  <a:lnTo>
                    <a:pt x="2469" y="3036"/>
                  </a:lnTo>
                  <a:lnTo>
                    <a:pt x="1" y="5702"/>
                  </a:lnTo>
                  <a:lnTo>
                    <a:pt x="473" y="6120"/>
                  </a:lnTo>
                  <a:cubicBezTo>
                    <a:pt x="473" y="6120"/>
                    <a:pt x="6589" y="4397"/>
                    <a:pt x="13756" y="4237"/>
                  </a:cubicBezTo>
                  <a:cubicBezTo>
                    <a:pt x="20680" y="4085"/>
                    <a:pt x="33802" y="3398"/>
                    <a:pt x="35814" y="3398"/>
                  </a:cubicBezTo>
                  <a:cubicBezTo>
                    <a:pt x="35885" y="3398"/>
                    <a:pt x="35942" y="3399"/>
                    <a:pt x="35984" y="3400"/>
                  </a:cubicBezTo>
                  <a:cubicBezTo>
                    <a:pt x="37238" y="3455"/>
                    <a:pt x="40169" y="4342"/>
                    <a:pt x="40169" y="4342"/>
                  </a:cubicBezTo>
                  <a:lnTo>
                    <a:pt x="40900" y="3662"/>
                  </a:lnTo>
                  <a:cubicBezTo>
                    <a:pt x="40900" y="3662"/>
                    <a:pt x="38442" y="2876"/>
                    <a:pt x="38075" y="2357"/>
                  </a:cubicBezTo>
                  <a:cubicBezTo>
                    <a:pt x="37711" y="1833"/>
                    <a:pt x="38129" y="1676"/>
                    <a:pt x="38286" y="1571"/>
                  </a:cubicBezTo>
                  <a:cubicBezTo>
                    <a:pt x="38442" y="1466"/>
                    <a:pt x="39122" y="891"/>
                    <a:pt x="39122" y="891"/>
                  </a:cubicBezTo>
                  <a:lnTo>
                    <a:pt x="38704" y="0"/>
                  </a:lnTo>
                  <a:close/>
                </a:path>
              </a:pathLst>
            </a:custGeom>
            <a:solidFill>
              <a:srgbClr val="6B1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7680535" y="949807"/>
              <a:ext cx="583297" cy="526583"/>
            </a:xfrm>
            <a:custGeom>
              <a:rect b="b" l="l" r="r" t="t"/>
              <a:pathLst>
                <a:path extrusionOk="0" h="16852" w="18667">
                  <a:moveTo>
                    <a:pt x="11016" y="1"/>
                  </a:moveTo>
                  <a:cubicBezTo>
                    <a:pt x="9636" y="1"/>
                    <a:pt x="8206" y="256"/>
                    <a:pt x="6862" y="751"/>
                  </a:cubicBezTo>
                  <a:cubicBezTo>
                    <a:pt x="1585" y="2692"/>
                    <a:pt x="1" y="10910"/>
                    <a:pt x="2670" y="14078"/>
                  </a:cubicBezTo>
                  <a:cubicBezTo>
                    <a:pt x="4244" y="15949"/>
                    <a:pt x="6574" y="16851"/>
                    <a:pt x="8912" y="16851"/>
                  </a:cubicBezTo>
                  <a:cubicBezTo>
                    <a:pt x="10537" y="16851"/>
                    <a:pt x="12166" y="16416"/>
                    <a:pt x="13549" y="15567"/>
                  </a:cubicBezTo>
                  <a:cubicBezTo>
                    <a:pt x="13549" y="15567"/>
                    <a:pt x="18227" y="13367"/>
                    <a:pt x="18479" y="6962"/>
                  </a:cubicBezTo>
                  <a:cubicBezTo>
                    <a:pt x="18666" y="2186"/>
                    <a:pt x="15053" y="1"/>
                    <a:pt x="11016" y="1"/>
                  </a:cubicBezTo>
                  <a:close/>
                </a:path>
              </a:pathLst>
            </a:custGeom>
            <a:solidFill>
              <a:srgbClr val="199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245836" y="944713"/>
              <a:ext cx="541707" cy="538988"/>
            </a:xfrm>
            <a:custGeom>
              <a:rect b="b" l="l" r="r" t="t"/>
              <a:pathLst>
                <a:path extrusionOk="0" h="17249" w="17336">
                  <a:moveTo>
                    <a:pt x="10459" y="0"/>
                  </a:moveTo>
                  <a:cubicBezTo>
                    <a:pt x="9948" y="0"/>
                    <a:pt x="9397" y="51"/>
                    <a:pt x="8806" y="162"/>
                  </a:cubicBezTo>
                  <a:cubicBezTo>
                    <a:pt x="1353" y="1559"/>
                    <a:pt x="0" y="9648"/>
                    <a:pt x="1809" y="13476"/>
                  </a:cubicBezTo>
                  <a:cubicBezTo>
                    <a:pt x="2942" y="15878"/>
                    <a:pt x="5303" y="17248"/>
                    <a:pt x="7991" y="17248"/>
                  </a:cubicBezTo>
                  <a:cubicBezTo>
                    <a:pt x="9587" y="17248"/>
                    <a:pt x="11298" y="16766"/>
                    <a:pt x="12936" y="15730"/>
                  </a:cubicBezTo>
                  <a:cubicBezTo>
                    <a:pt x="17336" y="12949"/>
                    <a:pt x="17142" y="6866"/>
                    <a:pt x="17142" y="6866"/>
                  </a:cubicBezTo>
                  <a:cubicBezTo>
                    <a:pt x="17142" y="6866"/>
                    <a:pt x="16390" y="0"/>
                    <a:pt x="10459" y="0"/>
                  </a:cubicBezTo>
                  <a:close/>
                </a:path>
              </a:pathLst>
            </a:custGeom>
            <a:solidFill>
              <a:srgbClr val="199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93192" y="873594"/>
              <a:ext cx="135552" cy="106585"/>
            </a:xfrm>
            <a:custGeom>
              <a:rect b="b" l="l" r="r" t="t"/>
              <a:pathLst>
                <a:path extrusionOk="0" h="3411" w="4338">
                  <a:moveTo>
                    <a:pt x="1350" y="0"/>
                  </a:moveTo>
                  <a:cubicBezTo>
                    <a:pt x="1016" y="0"/>
                    <a:pt x="751" y="2279"/>
                    <a:pt x="751" y="2279"/>
                  </a:cubicBezTo>
                  <a:cubicBezTo>
                    <a:pt x="751" y="2279"/>
                    <a:pt x="642" y="1527"/>
                    <a:pt x="523" y="1483"/>
                  </a:cubicBezTo>
                  <a:cubicBezTo>
                    <a:pt x="460" y="1459"/>
                    <a:pt x="337" y="1442"/>
                    <a:pt x="230" y="1442"/>
                  </a:cubicBezTo>
                  <a:cubicBezTo>
                    <a:pt x="141" y="1442"/>
                    <a:pt x="64" y="1454"/>
                    <a:pt x="44" y="1483"/>
                  </a:cubicBezTo>
                  <a:cubicBezTo>
                    <a:pt x="0" y="1551"/>
                    <a:pt x="523" y="2802"/>
                    <a:pt x="523" y="2802"/>
                  </a:cubicBezTo>
                  <a:lnTo>
                    <a:pt x="1659" y="3410"/>
                  </a:lnTo>
                  <a:cubicBezTo>
                    <a:pt x="1659" y="3410"/>
                    <a:pt x="4294" y="1109"/>
                    <a:pt x="4314" y="1041"/>
                  </a:cubicBezTo>
                  <a:cubicBezTo>
                    <a:pt x="4338" y="976"/>
                    <a:pt x="3740" y="289"/>
                    <a:pt x="3740" y="289"/>
                  </a:cubicBezTo>
                  <a:lnTo>
                    <a:pt x="1394" y="2802"/>
                  </a:lnTo>
                  <a:lnTo>
                    <a:pt x="1992" y="157"/>
                  </a:lnTo>
                  <a:cubicBezTo>
                    <a:pt x="1992" y="157"/>
                    <a:pt x="1683" y="0"/>
                    <a:pt x="1350" y="0"/>
                  </a:cubicBezTo>
                  <a:close/>
                </a:path>
              </a:pathLst>
            </a:custGeom>
            <a:solidFill>
              <a:srgbClr val="199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8369702" y="893030"/>
              <a:ext cx="135802" cy="118178"/>
            </a:xfrm>
            <a:custGeom>
              <a:rect b="b" l="l" r="r" t="t"/>
              <a:pathLst>
                <a:path extrusionOk="0" h="3782" w="4346">
                  <a:moveTo>
                    <a:pt x="3322" y="1"/>
                  </a:moveTo>
                  <a:cubicBezTo>
                    <a:pt x="3210" y="4"/>
                    <a:pt x="2768" y="2367"/>
                    <a:pt x="2768" y="2367"/>
                  </a:cubicBezTo>
                  <a:lnTo>
                    <a:pt x="2768" y="21"/>
                  </a:lnTo>
                  <a:cubicBezTo>
                    <a:pt x="2768" y="21"/>
                    <a:pt x="2689" y="2"/>
                    <a:pt x="2564" y="2"/>
                  </a:cubicBezTo>
                  <a:cubicBezTo>
                    <a:pt x="2502" y="2"/>
                    <a:pt x="2428" y="7"/>
                    <a:pt x="2346" y="21"/>
                  </a:cubicBezTo>
                  <a:cubicBezTo>
                    <a:pt x="2105" y="65"/>
                    <a:pt x="2248" y="2921"/>
                    <a:pt x="2248" y="2921"/>
                  </a:cubicBezTo>
                  <a:lnTo>
                    <a:pt x="1683" y="3295"/>
                  </a:lnTo>
                  <a:lnTo>
                    <a:pt x="623" y="508"/>
                  </a:lnTo>
                  <a:cubicBezTo>
                    <a:pt x="623" y="508"/>
                    <a:pt x="45" y="1901"/>
                    <a:pt x="25" y="2190"/>
                  </a:cubicBezTo>
                  <a:cubicBezTo>
                    <a:pt x="0" y="2476"/>
                    <a:pt x="1000" y="3781"/>
                    <a:pt x="1000" y="3781"/>
                  </a:cubicBezTo>
                  <a:lnTo>
                    <a:pt x="3254" y="2942"/>
                  </a:lnTo>
                  <a:lnTo>
                    <a:pt x="4345" y="287"/>
                  </a:lnTo>
                  <a:cubicBezTo>
                    <a:pt x="4345" y="287"/>
                    <a:pt x="3431" y="1"/>
                    <a:pt x="3322" y="1"/>
                  </a:cubicBezTo>
                  <a:close/>
                </a:path>
              </a:pathLst>
            </a:custGeom>
            <a:solidFill>
              <a:srgbClr val="199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075193" y="1035988"/>
              <a:ext cx="77494" cy="61058"/>
            </a:xfrm>
            <a:custGeom>
              <a:rect b="b" l="l" r="r" t="t"/>
              <a:pathLst>
                <a:path extrusionOk="0" h="1954" w="2480">
                  <a:moveTo>
                    <a:pt x="1318" y="1"/>
                  </a:moveTo>
                  <a:cubicBezTo>
                    <a:pt x="1257" y="1"/>
                    <a:pt x="1194" y="13"/>
                    <a:pt x="1130" y="39"/>
                  </a:cubicBezTo>
                  <a:cubicBezTo>
                    <a:pt x="355" y="359"/>
                    <a:pt x="1" y="1954"/>
                    <a:pt x="1" y="1954"/>
                  </a:cubicBezTo>
                  <a:cubicBezTo>
                    <a:pt x="1" y="1954"/>
                    <a:pt x="785" y="556"/>
                    <a:pt x="1229" y="556"/>
                  </a:cubicBezTo>
                  <a:cubicBezTo>
                    <a:pt x="1232" y="556"/>
                    <a:pt x="1235" y="556"/>
                    <a:pt x="1239" y="556"/>
                  </a:cubicBezTo>
                  <a:cubicBezTo>
                    <a:pt x="1681" y="580"/>
                    <a:pt x="2480" y="1488"/>
                    <a:pt x="2480" y="1488"/>
                  </a:cubicBezTo>
                  <a:cubicBezTo>
                    <a:pt x="2480" y="1488"/>
                    <a:pt x="1994" y="1"/>
                    <a:pt x="1318" y="1"/>
                  </a:cubicBezTo>
                  <a:close/>
                </a:path>
              </a:pathLst>
            </a:custGeom>
            <a:solidFill>
              <a:srgbClr val="69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8053851" y="1121356"/>
              <a:ext cx="69338" cy="40091"/>
            </a:xfrm>
            <a:custGeom>
              <a:rect b="b" l="l" r="r" t="t"/>
              <a:pathLst>
                <a:path extrusionOk="0" h="1283" w="2219">
                  <a:moveTo>
                    <a:pt x="1263" y="1"/>
                  </a:moveTo>
                  <a:cubicBezTo>
                    <a:pt x="1130" y="1"/>
                    <a:pt x="991" y="22"/>
                    <a:pt x="851" y="75"/>
                  </a:cubicBezTo>
                  <a:cubicBezTo>
                    <a:pt x="153" y="340"/>
                    <a:pt x="1" y="799"/>
                    <a:pt x="1" y="799"/>
                  </a:cubicBezTo>
                  <a:cubicBezTo>
                    <a:pt x="1" y="799"/>
                    <a:pt x="974" y="1258"/>
                    <a:pt x="1551" y="1282"/>
                  </a:cubicBezTo>
                  <a:cubicBezTo>
                    <a:pt x="1558" y="1282"/>
                    <a:pt x="1565" y="1282"/>
                    <a:pt x="1572" y="1282"/>
                  </a:cubicBezTo>
                  <a:cubicBezTo>
                    <a:pt x="2133" y="1282"/>
                    <a:pt x="2180" y="340"/>
                    <a:pt x="2180" y="340"/>
                  </a:cubicBezTo>
                  <a:cubicBezTo>
                    <a:pt x="2218" y="340"/>
                    <a:pt x="1793" y="1"/>
                    <a:pt x="1263" y="1"/>
                  </a:cubicBezTo>
                  <a:close/>
                </a:path>
              </a:pathLst>
            </a:custGeom>
            <a:solidFill>
              <a:srgbClr val="FDD8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7712627" y="1096952"/>
              <a:ext cx="289321" cy="345347"/>
            </a:xfrm>
            <a:custGeom>
              <a:rect b="b" l="l" r="r" t="t"/>
              <a:pathLst>
                <a:path extrusionOk="0" h="11052" w="9259">
                  <a:moveTo>
                    <a:pt x="3651" y="1"/>
                  </a:moveTo>
                  <a:cubicBezTo>
                    <a:pt x="3625" y="1"/>
                    <a:pt x="3599" y="1"/>
                    <a:pt x="3574" y="3"/>
                  </a:cubicBezTo>
                  <a:cubicBezTo>
                    <a:pt x="1867" y="87"/>
                    <a:pt x="1289" y="2063"/>
                    <a:pt x="1289" y="2063"/>
                  </a:cubicBezTo>
                  <a:cubicBezTo>
                    <a:pt x="1289" y="2063"/>
                    <a:pt x="1" y="4354"/>
                    <a:pt x="412" y="6591"/>
                  </a:cubicBezTo>
                  <a:cubicBezTo>
                    <a:pt x="820" y="8825"/>
                    <a:pt x="2714" y="10409"/>
                    <a:pt x="2714" y="10409"/>
                  </a:cubicBezTo>
                  <a:lnTo>
                    <a:pt x="4186" y="8573"/>
                  </a:lnTo>
                  <a:lnTo>
                    <a:pt x="2962" y="11051"/>
                  </a:lnTo>
                  <a:cubicBezTo>
                    <a:pt x="2962" y="11051"/>
                    <a:pt x="7855" y="9311"/>
                    <a:pt x="8561" y="6091"/>
                  </a:cubicBezTo>
                  <a:cubicBezTo>
                    <a:pt x="9258" y="2916"/>
                    <a:pt x="5393" y="1"/>
                    <a:pt x="3651" y="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8162436" y="1152354"/>
              <a:ext cx="93305" cy="212514"/>
            </a:xfrm>
            <a:custGeom>
              <a:rect b="b" l="l" r="r" t="t"/>
              <a:pathLst>
                <a:path extrusionOk="0" h="6801" w="2986">
                  <a:moveTo>
                    <a:pt x="1777" y="1"/>
                  </a:moveTo>
                  <a:cubicBezTo>
                    <a:pt x="1581" y="1"/>
                    <a:pt x="1361" y="82"/>
                    <a:pt x="1119" y="290"/>
                  </a:cubicBezTo>
                  <a:cubicBezTo>
                    <a:pt x="24" y="1231"/>
                    <a:pt x="0" y="4676"/>
                    <a:pt x="411" y="5736"/>
                  </a:cubicBezTo>
                  <a:lnTo>
                    <a:pt x="819" y="6800"/>
                  </a:lnTo>
                  <a:lnTo>
                    <a:pt x="1955" y="5641"/>
                  </a:lnTo>
                  <a:lnTo>
                    <a:pt x="1510" y="3934"/>
                  </a:lnTo>
                  <a:lnTo>
                    <a:pt x="1510" y="3934"/>
                  </a:lnTo>
                  <a:lnTo>
                    <a:pt x="2309" y="5318"/>
                  </a:lnTo>
                  <a:cubicBezTo>
                    <a:pt x="2309" y="5318"/>
                    <a:pt x="2986" y="2581"/>
                    <a:pt x="2856" y="1007"/>
                  </a:cubicBezTo>
                  <a:cubicBezTo>
                    <a:pt x="2856" y="1007"/>
                    <a:pt x="2466" y="1"/>
                    <a:pt x="1777" y="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55727" y="1040019"/>
              <a:ext cx="75056" cy="73494"/>
            </a:xfrm>
            <a:custGeom>
              <a:rect b="b" l="l" r="r" t="t"/>
              <a:pathLst>
                <a:path extrusionOk="0" h="2352" w="2402">
                  <a:moveTo>
                    <a:pt x="1110" y="1"/>
                  </a:moveTo>
                  <a:cubicBezTo>
                    <a:pt x="1035" y="1"/>
                    <a:pt x="957" y="12"/>
                    <a:pt x="878" y="36"/>
                  </a:cubicBezTo>
                  <a:cubicBezTo>
                    <a:pt x="1" y="308"/>
                    <a:pt x="225" y="2352"/>
                    <a:pt x="225" y="2352"/>
                  </a:cubicBezTo>
                  <a:cubicBezTo>
                    <a:pt x="225" y="2352"/>
                    <a:pt x="385" y="665"/>
                    <a:pt x="1014" y="532"/>
                  </a:cubicBezTo>
                  <a:cubicBezTo>
                    <a:pt x="1068" y="520"/>
                    <a:pt x="1123" y="515"/>
                    <a:pt x="1179" y="515"/>
                  </a:cubicBezTo>
                  <a:cubicBezTo>
                    <a:pt x="1768" y="515"/>
                    <a:pt x="2401" y="1117"/>
                    <a:pt x="2401" y="1117"/>
                  </a:cubicBezTo>
                  <a:cubicBezTo>
                    <a:pt x="2401" y="1117"/>
                    <a:pt x="1867" y="1"/>
                    <a:pt x="1110" y="1"/>
                  </a:cubicBezTo>
                  <a:close/>
                </a:path>
              </a:pathLst>
            </a:custGeom>
            <a:solidFill>
              <a:srgbClr val="69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370452" y="1079797"/>
              <a:ext cx="62901" cy="62495"/>
            </a:xfrm>
            <a:custGeom>
              <a:rect b="b" l="l" r="r" t="t"/>
              <a:pathLst>
                <a:path extrusionOk="0" h="2000" w="2013">
                  <a:moveTo>
                    <a:pt x="860" y="0"/>
                  </a:moveTo>
                  <a:cubicBezTo>
                    <a:pt x="854" y="0"/>
                    <a:pt x="849" y="1"/>
                    <a:pt x="843" y="1"/>
                  </a:cubicBezTo>
                  <a:cubicBezTo>
                    <a:pt x="258" y="21"/>
                    <a:pt x="1" y="2000"/>
                    <a:pt x="1" y="2000"/>
                  </a:cubicBezTo>
                  <a:cubicBezTo>
                    <a:pt x="1" y="2000"/>
                    <a:pt x="653" y="629"/>
                    <a:pt x="991" y="629"/>
                  </a:cubicBezTo>
                  <a:cubicBezTo>
                    <a:pt x="996" y="629"/>
                    <a:pt x="1001" y="629"/>
                    <a:pt x="1007" y="630"/>
                  </a:cubicBezTo>
                  <a:cubicBezTo>
                    <a:pt x="1340" y="674"/>
                    <a:pt x="2013" y="1235"/>
                    <a:pt x="2013" y="1235"/>
                  </a:cubicBezTo>
                  <a:cubicBezTo>
                    <a:pt x="2013" y="1235"/>
                    <a:pt x="1439" y="0"/>
                    <a:pt x="860" y="0"/>
                  </a:cubicBezTo>
                  <a:close/>
                </a:path>
              </a:pathLst>
            </a:custGeom>
            <a:solidFill>
              <a:srgbClr val="69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8417292" y="1140730"/>
              <a:ext cx="57714" cy="42903"/>
            </a:xfrm>
            <a:custGeom>
              <a:rect b="b" l="l" r="r" t="t"/>
              <a:pathLst>
                <a:path extrusionOk="0" h="1373" w="1847">
                  <a:moveTo>
                    <a:pt x="1079" y="1"/>
                  </a:moveTo>
                  <a:cubicBezTo>
                    <a:pt x="1005" y="1"/>
                    <a:pt x="923" y="15"/>
                    <a:pt x="837" y="50"/>
                  </a:cubicBezTo>
                  <a:cubicBezTo>
                    <a:pt x="280" y="274"/>
                    <a:pt x="0" y="1111"/>
                    <a:pt x="0" y="1111"/>
                  </a:cubicBezTo>
                  <a:cubicBezTo>
                    <a:pt x="0" y="1111"/>
                    <a:pt x="464" y="1373"/>
                    <a:pt x="971" y="1373"/>
                  </a:cubicBezTo>
                  <a:cubicBezTo>
                    <a:pt x="1062" y="1373"/>
                    <a:pt x="1154" y="1364"/>
                    <a:pt x="1245" y="1345"/>
                  </a:cubicBezTo>
                  <a:cubicBezTo>
                    <a:pt x="1847" y="1216"/>
                    <a:pt x="1653" y="373"/>
                    <a:pt x="1653" y="373"/>
                  </a:cubicBezTo>
                  <a:lnTo>
                    <a:pt x="1653" y="373"/>
                  </a:lnTo>
                  <a:cubicBezTo>
                    <a:pt x="1657" y="377"/>
                    <a:pt x="1659" y="379"/>
                    <a:pt x="1661" y="379"/>
                  </a:cubicBezTo>
                  <a:cubicBezTo>
                    <a:pt x="1670" y="379"/>
                    <a:pt x="1618" y="284"/>
                    <a:pt x="1517" y="189"/>
                  </a:cubicBezTo>
                  <a:cubicBezTo>
                    <a:pt x="1419" y="94"/>
                    <a:pt x="1269" y="1"/>
                    <a:pt x="1079" y="1"/>
                  </a:cubicBezTo>
                  <a:close/>
                </a:path>
              </a:pathLst>
            </a:custGeom>
            <a:solidFill>
              <a:srgbClr val="FDD8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563687" y="1053018"/>
              <a:ext cx="245105" cy="352847"/>
            </a:xfrm>
            <a:custGeom>
              <a:rect b="b" l="l" r="r" t="t"/>
              <a:pathLst>
                <a:path extrusionOk="0" h="11292" w="7844">
                  <a:moveTo>
                    <a:pt x="3803" y="1"/>
                  </a:moveTo>
                  <a:cubicBezTo>
                    <a:pt x="3371" y="1"/>
                    <a:pt x="2937" y="118"/>
                    <a:pt x="2547" y="433"/>
                  </a:cubicBezTo>
                  <a:cubicBezTo>
                    <a:pt x="997" y="1680"/>
                    <a:pt x="1" y="5879"/>
                    <a:pt x="1136" y="8117"/>
                  </a:cubicBezTo>
                  <a:cubicBezTo>
                    <a:pt x="2271" y="10353"/>
                    <a:pt x="4002" y="11291"/>
                    <a:pt x="4002" y="11291"/>
                  </a:cubicBezTo>
                  <a:cubicBezTo>
                    <a:pt x="4002" y="11291"/>
                    <a:pt x="4475" y="10700"/>
                    <a:pt x="5335" y="9615"/>
                  </a:cubicBezTo>
                  <a:cubicBezTo>
                    <a:pt x="6195" y="8531"/>
                    <a:pt x="6276" y="8219"/>
                    <a:pt x="6276" y="8219"/>
                  </a:cubicBezTo>
                  <a:lnTo>
                    <a:pt x="5060" y="5328"/>
                  </a:lnTo>
                  <a:lnTo>
                    <a:pt x="6572" y="7735"/>
                  </a:lnTo>
                  <a:cubicBezTo>
                    <a:pt x="6572" y="7735"/>
                    <a:pt x="7844" y="2636"/>
                    <a:pt x="6348" y="1038"/>
                  </a:cubicBezTo>
                  <a:cubicBezTo>
                    <a:pt x="6348" y="1038"/>
                    <a:pt x="5086" y="1"/>
                    <a:pt x="3803" y="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8266022" y="1243191"/>
              <a:ext cx="143863" cy="199109"/>
            </a:xfrm>
            <a:custGeom>
              <a:rect b="b" l="l" r="r" t="t"/>
              <a:pathLst>
                <a:path extrusionOk="0" h="6372" w="4604">
                  <a:moveTo>
                    <a:pt x="2467" y="0"/>
                  </a:moveTo>
                  <a:cubicBezTo>
                    <a:pt x="2378" y="0"/>
                    <a:pt x="2287" y="11"/>
                    <a:pt x="2193" y="35"/>
                  </a:cubicBezTo>
                  <a:cubicBezTo>
                    <a:pt x="680" y="412"/>
                    <a:pt x="0" y="2026"/>
                    <a:pt x="1074" y="3733"/>
                  </a:cubicBezTo>
                  <a:cubicBezTo>
                    <a:pt x="2152" y="5440"/>
                    <a:pt x="3710" y="6371"/>
                    <a:pt x="3710" y="6371"/>
                  </a:cubicBezTo>
                  <a:lnTo>
                    <a:pt x="4154" y="5858"/>
                  </a:lnTo>
                  <a:cubicBezTo>
                    <a:pt x="4154" y="5858"/>
                    <a:pt x="4471" y="3924"/>
                    <a:pt x="4349" y="2958"/>
                  </a:cubicBezTo>
                  <a:lnTo>
                    <a:pt x="3019" y="1996"/>
                  </a:lnTo>
                  <a:lnTo>
                    <a:pt x="4603" y="2547"/>
                  </a:lnTo>
                  <a:cubicBezTo>
                    <a:pt x="4603" y="2547"/>
                    <a:pt x="3817" y="0"/>
                    <a:pt x="2467" y="0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26"/>
            <p:cNvGrpSpPr/>
            <p:nvPr/>
          </p:nvGrpSpPr>
          <p:grpSpPr>
            <a:xfrm>
              <a:off x="7921392" y="1472861"/>
              <a:ext cx="130584" cy="53589"/>
              <a:chOff x="7921392" y="1472861"/>
              <a:chExt cx="130584" cy="53589"/>
            </a:xfrm>
          </p:grpSpPr>
          <p:sp>
            <p:nvSpPr>
              <p:cNvPr id="353" name="Google Shape;353;p26"/>
              <p:cNvSpPr/>
              <p:nvPr/>
            </p:nvSpPr>
            <p:spPr>
              <a:xfrm>
                <a:off x="7977169" y="1472861"/>
                <a:ext cx="74807" cy="53589"/>
              </a:xfrm>
              <a:custGeom>
                <a:rect b="b" l="l" r="r" t="t"/>
                <a:pathLst>
                  <a:path extrusionOk="0" h="1715" w="2394">
                    <a:moveTo>
                      <a:pt x="847" y="1"/>
                    </a:moveTo>
                    <a:lnTo>
                      <a:pt x="180" y="79"/>
                    </a:lnTo>
                    <a:lnTo>
                      <a:pt x="1" y="93"/>
                    </a:lnTo>
                    <a:lnTo>
                      <a:pt x="180" y="1086"/>
                    </a:lnTo>
                    <a:cubicBezTo>
                      <a:pt x="180" y="1086"/>
                      <a:pt x="797" y="1016"/>
                      <a:pt x="1220" y="1016"/>
                    </a:cubicBezTo>
                    <a:cubicBezTo>
                      <a:pt x="1431" y="1016"/>
                      <a:pt x="1594" y="1034"/>
                      <a:pt x="1608" y="1086"/>
                    </a:cubicBezTo>
                    <a:cubicBezTo>
                      <a:pt x="1645" y="1242"/>
                      <a:pt x="2102" y="1714"/>
                      <a:pt x="2102" y="1714"/>
                    </a:cubicBezTo>
                    <a:cubicBezTo>
                      <a:pt x="2102" y="1714"/>
                      <a:pt x="2394" y="967"/>
                      <a:pt x="2312" y="902"/>
                    </a:cubicBezTo>
                    <a:cubicBezTo>
                      <a:pt x="2234" y="841"/>
                      <a:pt x="847" y="653"/>
                      <a:pt x="847" y="653"/>
                    </a:cubicBez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7921392" y="1472861"/>
                <a:ext cx="74807" cy="53589"/>
              </a:xfrm>
              <a:custGeom>
                <a:rect b="b" l="l" r="r" t="t"/>
                <a:pathLst>
                  <a:path extrusionOk="0" h="1715" w="2394">
                    <a:moveTo>
                      <a:pt x="847" y="1"/>
                    </a:moveTo>
                    <a:lnTo>
                      <a:pt x="181" y="79"/>
                    </a:lnTo>
                    <a:lnTo>
                      <a:pt x="0" y="93"/>
                    </a:lnTo>
                    <a:lnTo>
                      <a:pt x="181" y="1086"/>
                    </a:lnTo>
                    <a:cubicBezTo>
                      <a:pt x="181" y="1086"/>
                      <a:pt x="798" y="1016"/>
                      <a:pt x="1222" y="1016"/>
                    </a:cubicBezTo>
                    <a:cubicBezTo>
                      <a:pt x="1433" y="1016"/>
                      <a:pt x="1596" y="1034"/>
                      <a:pt x="1608" y="1086"/>
                    </a:cubicBezTo>
                    <a:cubicBezTo>
                      <a:pt x="1649" y="1242"/>
                      <a:pt x="2105" y="1714"/>
                      <a:pt x="2105" y="1714"/>
                    </a:cubicBezTo>
                    <a:cubicBezTo>
                      <a:pt x="2105" y="1714"/>
                      <a:pt x="2393" y="967"/>
                      <a:pt x="2316" y="902"/>
                    </a:cubicBezTo>
                    <a:cubicBezTo>
                      <a:pt x="2234" y="841"/>
                      <a:pt x="847" y="653"/>
                      <a:pt x="847" y="653"/>
                    </a:cubicBez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26"/>
            <p:cNvGrpSpPr/>
            <p:nvPr/>
          </p:nvGrpSpPr>
          <p:grpSpPr>
            <a:xfrm>
              <a:off x="8462007" y="1463830"/>
              <a:ext cx="101086" cy="48809"/>
              <a:chOff x="8462007" y="1463830"/>
              <a:chExt cx="101086" cy="48809"/>
            </a:xfrm>
          </p:grpSpPr>
          <p:sp>
            <p:nvSpPr>
              <p:cNvPr id="356" name="Google Shape;356;p26"/>
              <p:cNvSpPr/>
              <p:nvPr/>
            </p:nvSpPr>
            <p:spPr>
              <a:xfrm>
                <a:off x="8462007" y="1472861"/>
                <a:ext cx="43497" cy="39778"/>
              </a:xfrm>
              <a:custGeom>
                <a:rect b="b" l="l" r="r" t="t"/>
                <a:pathLst>
                  <a:path extrusionOk="0" h="1273" w="1392">
                    <a:moveTo>
                      <a:pt x="1" y="1"/>
                    </a:moveTo>
                    <a:lnTo>
                      <a:pt x="616" y="857"/>
                    </a:lnTo>
                    <a:lnTo>
                      <a:pt x="1" y="1273"/>
                    </a:lnTo>
                    <a:lnTo>
                      <a:pt x="1391" y="857"/>
                    </a:lnTo>
                    <a:lnTo>
                      <a:pt x="1391" y="20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8519597" y="1463830"/>
                <a:ext cx="43497" cy="39778"/>
              </a:xfrm>
              <a:custGeom>
                <a:rect b="b" l="l" r="r" t="t"/>
                <a:pathLst>
                  <a:path extrusionOk="0" h="1273" w="1392">
                    <a:moveTo>
                      <a:pt x="1" y="1"/>
                    </a:moveTo>
                    <a:lnTo>
                      <a:pt x="616" y="857"/>
                    </a:lnTo>
                    <a:lnTo>
                      <a:pt x="1" y="1273"/>
                    </a:lnTo>
                    <a:lnTo>
                      <a:pt x="1" y="1273"/>
                    </a:lnTo>
                    <a:lnTo>
                      <a:pt x="1391" y="857"/>
                    </a:lnTo>
                    <a:lnTo>
                      <a:pt x="1391" y="208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" name="Google Shape;358;p26"/>
            <p:cNvSpPr/>
            <p:nvPr/>
          </p:nvSpPr>
          <p:spPr>
            <a:xfrm>
              <a:off x="8075193" y="1053330"/>
              <a:ext cx="73869" cy="43715"/>
            </a:xfrm>
            <a:custGeom>
              <a:rect b="b" l="l" r="r" t="t"/>
              <a:pathLst>
                <a:path extrusionOk="0" h="1399" w="2364">
                  <a:moveTo>
                    <a:pt x="1229" y="1"/>
                  </a:moveTo>
                  <a:cubicBezTo>
                    <a:pt x="783" y="1"/>
                    <a:pt x="1" y="1399"/>
                    <a:pt x="1" y="1399"/>
                  </a:cubicBezTo>
                  <a:cubicBezTo>
                    <a:pt x="1" y="1399"/>
                    <a:pt x="814" y="423"/>
                    <a:pt x="1181" y="423"/>
                  </a:cubicBezTo>
                  <a:cubicBezTo>
                    <a:pt x="1480" y="423"/>
                    <a:pt x="2133" y="705"/>
                    <a:pt x="2364" y="807"/>
                  </a:cubicBezTo>
                  <a:cubicBezTo>
                    <a:pt x="2130" y="559"/>
                    <a:pt x="1579" y="18"/>
                    <a:pt x="1239" y="1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8075193" y="1043768"/>
              <a:ext cx="76525" cy="53277"/>
            </a:xfrm>
            <a:custGeom>
              <a:rect b="b" l="l" r="r" t="t"/>
              <a:pathLst>
                <a:path extrusionOk="0" h="1705" w="2449">
                  <a:moveTo>
                    <a:pt x="1225" y="1"/>
                  </a:moveTo>
                  <a:cubicBezTo>
                    <a:pt x="1208" y="1"/>
                    <a:pt x="1195" y="1"/>
                    <a:pt x="1181" y="4"/>
                  </a:cubicBezTo>
                  <a:cubicBezTo>
                    <a:pt x="845" y="113"/>
                    <a:pt x="1" y="1705"/>
                    <a:pt x="1" y="1705"/>
                  </a:cubicBezTo>
                  <a:cubicBezTo>
                    <a:pt x="1" y="1705"/>
                    <a:pt x="783" y="307"/>
                    <a:pt x="1229" y="307"/>
                  </a:cubicBezTo>
                  <a:lnTo>
                    <a:pt x="1239" y="307"/>
                  </a:lnTo>
                  <a:cubicBezTo>
                    <a:pt x="1579" y="324"/>
                    <a:pt x="2130" y="865"/>
                    <a:pt x="2364" y="1113"/>
                  </a:cubicBezTo>
                  <a:cubicBezTo>
                    <a:pt x="2419" y="1137"/>
                    <a:pt x="2449" y="1154"/>
                    <a:pt x="2449" y="1154"/>
                  </a:cubicBezTo>
                  <a:cubicBezTo>
                    <a:pt x="2449" y="1154"/>
                    <a:pt x="1592" y="1"/>
                    <a:pt x="1225" y="1"/>
                  </a:cubicBezTo>
                  <a:close/>
                </a:path>
              </a:pathLst>
            </a:custGeom>
            <a:solidFill>
              <a:srgbClr val="612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8052382" y="1137261"/>
              <a:ext cx="74369" cy="29810"/>
            </a:xfrm>
            <a:custGeom>
              <a:rect b="b" l="l" r="r" t="t"/>
              <a:pathLst>
                <a:path extrusionOk="0" h="954" w="2380">
                  <a:moveTo>
                    <a:pt x="235" y="1"/>
                  </a:moveTo>
                  <a:cubicBezTo>
                    <a:pt x="184" y="48"/>
                    <a:pt x="143" y="103"/>
                    <a:pt x="112" y="164"/>
                  </a:cubicBezTo>
                  <a:cubicBezTo>
                    <a:pt x="139" y="117"/>
                    <a:pt x="180" y="62"/>
                    <a:pt x="235" y="1"/>
                  </a:cubicBezTo>
                  <a:close/>
                  <a:moveTo>
                    <a:pt x="2159" y="222"/>
                  </a:moveTo>
                  <a:lnTo>
                    <a:pt x="2159" y="222"/>
                  </a:lnTo>
                  <a:cubicBezTo>
                    <a:pt x="2085" y="480"/>
                    <a:pt x="1931" y="773"/>
                    <a:pt x="1622" y="773"/>
                  </a:cubicBezTo>
                  <a:lnTo>
                    <a:pt x="1598" y="773"/>
                  </a:lnTo>
                  <a:cubicBezTo>
                    <a:pt x="1051" y="749"/>
                    <a:pt x="150" y="337"/>
                    <a:pt x="54" y="293"/>
                  </a:cubicBezTo>
                  <a:cubicBezTo>
                    <a:pt x="10" y="426"/>
                    <a:pt x="1" y="541"/>
                    <a:pt x="1" y="541"/>
                  </a:cubicBezTo>
                  <a:cubicBezTo>
                    <a:pt x="1" y="541"/>
                    <a:pt x="867" y="953"/>
                    <a:pt x="1513" y="953"/>
                  </a:cubicBezTo>
                  <a:cubicBezTo>
                    <a:pt x="1592" y="953"/>
                    <a:pt x="1666" y="946"/>
                    <a:pt x="1734" y="933"/>
                  </a:cubicBezTo>
                  <a:cubicBezTo>
                    <a:pt x="2380" y="810"/>
                    <a:pt x="2159" y="225"/>
                    <a:pt x="2159" y="222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8054069" y="1137168"/>
              <a:ext cx="65776" cy="24248"/>
            </a:xfrm>
            <a:custGeom>
              <a:rect b="b" l="l" r="r" t="t"/>
              <a:pathLst>
                <a:path extrusionOk="0" h="776" w="2105">
                  <a:moveTo>
                    <a:pt x="184" y="1"/>
                  </a:moveTo>
                  <a:cubicBezTo>
                    <a:pt x="184" y="1"/>
                    <a:pt x="181" y="1"/>
                    <a:pt x="181" y="4"/>
                  </a:cubicBezTo>
                  <a:cubicBezTo>
                    <a:pt x="126" y="65"/>
                    <a:pt x="85" y="120"/>
                    <a:pt x="58" y="167"/>
                  </a:cubicBezTo>
                  <a:cubicBezTo>
                    <a:pt x="35" y="208"/>
                    <a:pt x="18" y="255"/>
                    <a:pt x="0" y="296"/>
                  </a:cubicBezTo>
                  <a:cubicBezTo>
                    <a:pt x="96" y="340"/>
                    <a:pt x="997" y="752"/>
                    <a:pt x="1544" y="776"/>
                  </a:cubicBezTo>
                  <a:lnTo>
                    <a:pt x="1568" y="776"/>
                  </a:lnTo>
                  <a:cubicBezTo>
                    <a:pt x="1877" y="776"/>
                    <a:pt x="2031" y="483"/>
                    <a:pt x="2105" y="225"/>
                  </a:cubicBezTo>
                  <a:lnTo>
                    <a:pt x="2105" y="225"/>
                  </a:lnTo>
                  <a:cubicBezTo>
                    <a:pt x="2105" y="225"/>
                    <a:pt x="1853" y="667"/>
                    <a:pt x="1432" y="667"/>
                  </a:cubicBezTo>
                  <a:lnTo>
                    <a:pt x="1422" y="667"/>
                  </a:lnTo>
                  <a:cubicBezTo>
                    <a:pt x="997" y="660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E9AD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8116627" y="873594"/>
              <a:ext cx="28623" cy="92461"/>
            </a:xfrm>
            <a:custGeom>
              <a:rect b="b" l="l" r="r" t="t"/>
              <a:pathLst>
                <a:path extrusionOk="0" h="2959" w="916">
                  <a:moveTo>
                    <a:pt x="600" y="0"/>
                  </a:moveTo>
                  <a:cubicBezTo>
                    <a:pt x="531" y="0"/>
                    <a:pt x="463" y="99"/>
                    <a:pt x="402" y="256"/>
                  </a:cubicBezTo>
                  <a:cubicBezTo>
                    <a:pt x="375" y="350"/>
                    <a:pt x="344" y="473"/>
                    <a:pt x="290" y="623"/>
                  </a:cubicBezTo>
                  <a:cubicBezTo>
                    <a:pt x="236" y="837"/>
                    <a:pt x="184" y="1082"/>
                    <a:pt x="144" y="1313"/>
                  </a:cubicBezTo>
                  <a:cubicBezTo>
                    <a:pt x="49" y="2003"/>
                    <a:pt x="1" y="2864"/>
                    <a:pt x="1" y="2864"/>
                  </a:cubicBezTo>
                  <a:lnTo>
                    <a:pt x="290" y="2958"/>
                  </a:lnTo>
                  <a:lnTo>
                    <a:pt x="915" y="41"/>
                  </a:lnTo>
                  <a:lnTo>
                    <a:pt x="909" y="41"/>
                  </a:lnTo>
                  <a:cubicBezTo>
                    <a:pt x="817" y="18"/>
                    <a:pt x="708" y="0"/>
                    <a:pt x="600" y="0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7818337" y="1126106"/>
              <a:ext cx="202859" cy="335223"/>
            </a:xfrm>
            <a:custGeom>
              <a:rect b="b" l="l" r="r" t="t"/>
              <a:pathLst>
                <a:path extrusionOk="0" h="10728" w="6492">
                  <a:moveTo>
                    <a:pt x="2561" y="1"/>
                  </a:moveTo>
                  <a:lnTo>
                    <a:pt x="2561" y="1"/>
                  </a:lnTo>
                  <a:cubicBezTo>
                    <a:pt x="4138" y="1113"/>
                    <a:pt x="5634" y="3078"/>
                    <a:pt x="5178" y="5158"/>
                  </a:cubicBezTo>
                  <a:cubicBezTo>
                    <a:pt x="4597" y="7800"/>
                    <a:pt x="1200" y="9445"/>
                    <a:pt x="0" y="9952"/>
                  </a:cubicBezTo>
                  <a:lnTo>
                    <a:pt x="1619" y="10727"/>
                  </a:lnTo>
                  <a:cubicBezTo>
                    <a:pt x="1619" y="10727"/>
                    <a:pt x="4569" y="8684"/>
                    <a:pt x="5532" y="6484"/>
                  </a:cubicBezTo>
                  <a:cubicBezTo>
                    <a:pt x="6491" y="4284"/>
                    <a:pt x="3781" y="195"/>
                    <a:pt x="2561" y="1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7818337" y="1126106"/>
              <a:ext cx="176080" cy="310975"/>
            </a:xfrm>
            <a:custGeom>
              <a:rect b="b" l="l" r="r" t="t"/>
              <a:pathLst>
                <a:path extrusionOk="0" h="9952" w="5635">
                  <a:moveTo>
                    <a:pt x="2557" y="1"/>
                  </a:moveTo>
                  <a:cubicBezTo>
                    <a:pt x="2557" y="1"/>
                    <a:pt x="4977" y="2160"/>
                    <a:pt x="4475" y="4590"/>
                  </a:cubicBezTo>
                  <a:cubicBezTo>
                    <a:pt x="3968" y="7025"/>
                    <a:pt x="0" y="9952"/>
                    <a:pt x="0" y="9952"/>
                  </a:cubicBezTo>
                  <a:cubicBezTo>
                    <a:pt x="1200" y="9445"/>
                    <a:pt x="4597" y="7800"/>
                    <a:pt x="5178" y="5158"/>
                  </a:cubicBezTo>
                  <a:cubicBezTo>
                    <a:pt x="5634" y="3078"/>
                    <a:pt x="4138" y="1113"/>
                    <a:pt x="2561" y="1"/>
                  </a:cubicBezTo>
                  <a:close/>
                </a:path>
              </a:pathLst>
            </a:custGeom>
            <a:solidFill>
              <a:srgbClr val="1EA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8183778" y="1350370"/>
              <a:ext cx="18530" cy="19686"/>
            </a:xfrm>
            <a:custGeom>
              <a:rect b="b" l="l" r="r" t="t"/>
              <a:pathLst>
                <a:path extrusionOk="0" h="630" w="593">
                  <a:moveTo>
                    <a:pt x="593" y="1"/>
                  </a:moveTo>
                  <a:lnTo>
                    <a:pt x="136" y="463"/>
                  </a:lnTo>
                  <a:cubicBezTo>
                    <a:pt x="92" y="521"/>
                    <a:pt x="45" y="575"/>
                    <a:pt x="1" y="630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E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8130033" y="1153760"/>
              <a:ext cx="79931" cy="240418"/>
            </a:xfrm>
            <a:custGeom>
              <a:rect b="b" l="l" r="r" t="t"/>
              <a:pathLst>
                <a:path extrusionOk="0" h="7694" w="2558">
                  <a:moveTo>
                    <a:pt x="2523" y="0"/>
                  </a:moveTo>
                  <a:cubicBezTo>
                    <a:pt x="1874" y="0"/>
                    <a:pt x="535" y="1700"/>
                    <a:pt x="273" y="3022"/>
                  </a:cubicBezTo>
                  <a:cubicBezTo>
                    <a:pt x="0" y="4369"/>
                    <a:pt x="1000" y="7694"/>
                    <a:pt x="1000" y="7694"/>
                  </a:cubicBezTo>
                  <a:lnTo>
                    <a:pt x="1721" y="6922"/>
                  </a:lnTo>
                  <a:cubicBezTo>
                    <a:pt x="1765" y="6867"/>
                    <a:pt x="1812" y="6813"/>
                    <a:pt x="1856" y="6755"/>
                  </a:cubicBezTo>
                  <a:lnTo>
                    <a:pt x="1448" y="5691"/>
                  </a:lnTo>
                  <a:cubicBezTo>
                    <a:pt x="1037" y="4631"/>
                    <a:pt x="1061" y="1186"/>
                    <a:pt x="2156" y="245"/>
                  </a:cubicBezTo>
                  <a:cubicBezTo>
                    <a:pt x="2295" y="122"/>
                    <a:pt x="2432" y="44"/>
                    <a:pt x="2557" y="3"/>
                  </a:cubicBezTo>
                  <a:cubicBezTo>
                    <a:pt x="2547" y="0"/>
                    <a:pt x="2534" y="0"/>
                    <a:pt x="2523" y="0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8162436" y="1153854"/>
              <a:ext cx="47527" cy="211014"/>
            </a:xfrm>
            <a:custGeom>
              <a:rect b="b" l="l" r="r" t="t"/>
              <a:pathLst>
                <a:path extrusionOk="0" h="6753" w="1521">
                  <a:moveTo>
                    <a:pt x="1520" y="0"/>
                  </a:moveTo>
                  <a:cubicBezTo>
                    <a:pt x="1395" y="41"/>
                    <a:pt x="1258" y="119"/>
                    <a:pt x="1119" y="242"/>
                  </a:cubicBezTo>
                  <a:cubicBezTo>
                    <a:pt x="24" y="1183"/>
                    <a:pt x="0" y="4628"/>
                    <a:pt x="411" y="5688"/>
                  </a:cubicBezTo>
                  <a:lnTo>
                    <a:pt x="819" y="6752"/>
                  </a:lnTo>
                  <a:lnTo>
                    <a:pt x="1276" y="6290"/>
                  </a:lnTo>
                  <a:cubicBezTo>
                    <a:pt x="1276" y="6290"/>
                    <a:pt x="620" y="4094"/>
                    <a:pt x="541" y="2417"/>
                  </a:cubicBezTo>
                  <a:cubicBezTo>
                    <a:pt x="463" y="741"/>
                    <a:pt x="1520" y="0"/>
                    <a:pt x="1520" y="0"/>
                  </a:cubicBezTo>
                  <a:close/>
                </a:path>
              </a:pathLst>
            </a:custGeom>
            <a:solidFill>
              <a:srgbClr val="1EA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8370452" y="1099452"/>
              <a:ext cx="62901" cy="42840"/>
            </a:xfrm>
            <a:custGeom>
              <a:rect b="b" l="l" r="r" t="t"/>
              <a:pathLst>
                <a:path extrusionOk="0" h="1371" w="2013">
                  <a:moveTo>
                    <a:pt x="990" y="1"/>
                  </a:moveTo>
                  <a:cubicBezTo>
                    <a:pt x="653" y="1"/>
                    <a:pt x="1" y="1371"/>
                    <a:pt x="1" y="1371"/>
                  </a:cubicBezTo>
                  <a:cubicBezTo>
                    <a:pt x="1" y="1371"/>
                    <a:pt x="663" y="368"/>
                    <a:pt x="1112" y="368"/>
                  </a:cubicBezTo>
                  <a:cubicBezTo>
                    <a:pt x="1126" y="368"/>
                    <a:pt x="1139" y="368"/>
                    <a:pt x="1149" y="371"/>
                  </a:cubicBezTo>
                  <a:cubicBezTo>
                    <a:pt x="1598" y="433"/>
                    <a:pt x="2013" y="606"/>
                    <a:pt x="2013" y="606"/>
                  </a:cubicBezTo>
                  <a:cubicBezTo>
                    <a:pt x="2013" y="606"/>
                    <a:pt x="1340" y="45"/>
                    <a:pt x="1007" y="1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8370452" y="1088296"/>
              <a:ext cx="62901" cy="53996"/>
            </a:xfrm>
            <a:custGeom>
              <a:rect b="b" l="l" r="r" t="t"/>
              <a:pathLst>
                <a:path extrusionOk="0" h="1728" w="2013">
                  <a:moveTo>
                    <a:pt x="955" y="1"/>
                  </a:moveTo>
                  <a:cubicBezTo>
                    <a:pt x="932" y="1"/>
                    <a:pt x="911" y="4"/>
                    <a:pt x="891" y="11"/>
                  </a:cubicBezTo>
                  <a:cubicBezTo>
                    <a:pt x="531" y="140"/>
                    <a:pt x="1" y="1728"/>
                    <a:pt x="1" y="1728"/>
                  </a:cubicBezTo>
                  <a:cubicBezTo>
                    <a:pt x="1" y="1728"/>
                    <a:pt x="653" y="358"/>
                    <a:pt x="990" y="358"/>
                  </a:cubicBezTo>
                  <a:lnTo>
                    <a:pt x="1007" y="358"/>
                  </a:lnTo>
                  <a:cubicBezTo>
                    <a:pt x="1340" y="402"/>
                    <a:pt x="2013" y="963"/>
                    <a:pt x="2013" y="963"/>
                  </a:cubicBezTo>
                  <a:cubicBezTo>
                    <a:pt x="2013" y="963"/>
                    <a:pt x="1336" y="1"/>
                    <a:pt x="955" y="1"/>
                  </a:cubicBezTo>
                  <a:close/>
                </a:path>
              </a:pathLst>
            </a:custGeom>
            <a:solidFill>
              <a:srgbClr val="612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8462757" y="1056111"/>
              <a:ext cx="68026" cy="57402"/>
            </a:xfrm>
            <a:custGeom>
              <a:rect b="b" l="l" r="r" t="t"/>
              <a:pathLst>
                <a:path extrusionOk="0" h="1837" w="2177">
                  <a:moveTo>
                    <a:pt x="953" y="1"/>
                  </a:moveTo>
                  <a:cubicBezTo>
                    <a:pt x="898" y="1"/>
                    <a:pt x="841" y="4"/>
                    <a:pt x="789" y="17"/>
                  </a:cubicBezTo>
                  <a:cubicBezTo>
                    <a:pt x="160" y="150"/>
                    <a:pt x="0" y="1837"/>
                    <a:pt x="0" y="1837"/>
                  </a:cubicBezTo>
                  <a:cubicBezTo>
                    <a:pt x="0" y="1837"/>
                    <a:pt x="375" y="715"/>
                    <a:pt x="888" y="544"/>
                  </a:cubicBezTo>
                  <a:cubicBezTo>
                    <a:pt x="1028" y="497"/>
                    <a:pt x="1188" y="480"/>
                    <a:pt x="1347" y="480"/>
                  </a:cubicBezTo>
                  <a:cubicBezTo>
                    <a:pt x="1765" y="480"/>
                    <a:pt x="2176" y="602"/>
                    <a:pt x="2176" y="602"/>
                  </a:cubicBezTo>
                  <a:cubicBezTo>
                    <a:pt x="2176" y="602"/>
                    <a:pt x="1541" y="1"/>
                    <a:pt x="953" y="1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8462757" y="1046018"/>
              <a:ext cx="68026" cy="67495"/>
            </a:xfrm>
            <a:custGeom>
              <a:rect b="b" l="l" r="r" t="t"/>
              <a:pathLst>
                <a:path extrusionOk="0" h="2160" w="2177">
                  <a:moveTo>
                    <a:pt x="864" y="0"/>
                  </a:moveTo>
                  <a:cubicBezTo>
                    <a:pt x="767" y="0"/>
                    <a:pt x="677" y="34"/>
                    <a:pt x="596" y="112"/>
                  </a:cubicBezTo>
                  <a:cubicBezTo>
                    <a:pt x="82" y="609"/>
                    <a:pt x="0" y="2160"/>
                    <a:pt x="0" y="2160"/>
                  </a:cubicBezTo>
                  <a:cubicBezTo>
                    <a:pt x="0" y="2160"/>
                    <a:pt x="160" y="473"/>
                    <a:pt x="789" y="340"/>
                  </a:cubicBezTo>
                  <a:cubicBezTo>
                    <a:pt x="841" y="327"/>
                    <a:pt x="898" y="324"/>
                    <a:pt x="953" y="324"/>
                  </a:cubicBezTo>
                  <a:cubicBezTo>
                    <a:pt x="1541" y="324"/>
                    <a:pt x="2176" y="925"/>
                    <a:pt x="2176" y="925"/>
                  </a:cubicBezTo>
                  <a:cubicBezTo>
                    <a:pt x="2176" y="925"/>
                    <a:pt x="1422" y="1"/>
                    <a:pt x="877" y="1"/>
                  </a:cubicBezTo>
                  <a:cubicBezTo>
                    <a:pt x="873" y="1"/>
                    <a:pt x="868" y="0"/>
                    <a:pt x="864" y="0"/>
                  </a:cubicBezTo>
                  <a:close/>
                </a:path>
              </a:pathLst>
            </a:custGeom>
            <a:solidFill>
              <a:srgbClr val="612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8419729" y="1152385"/>
              <a:ext cx="62495" cy="34653"/>
            </a:xfrm>
            <a:custGeom>
              <a:rect b="b" l="l" r="r" t="t"/>
              <a:pathLst>
                <a:path extrusionOk="0" h="1109" w="2000">
                  <a:moveTo>
                    <a:pt x="1" y="778"/>
                  </a:moveTo>
                  <a:lnTo>
                    <a:pt x="1" y="778"/>
                  </a:lnTo>
                  <a:cubicBezTo>
                    <a:pt x="9" y="782"/>
                    <a:pt x="18" y="786"/>
                    <a:pt x="27" y="790"/>
                  </a:cubicBezTo>
                  <a:lnTo>
                    <a:pt x="27" y="790"/>
                  </a:lnTo>
                  <a:cubicBezTo>
                    <a:pt x="13" y="784"/>
                    <a:pt x="5" y="780"/>
                    <a:pt x="1" y="778"/>
                  </a:cubicBezTo>
                  <a:close/>
                  <a:moveTo>
                    <a:pt x="1575" y="0"/>
                  </a:moveTo>
                  <a:cubicBezTo>
                    <a:pt x="1575" y="0"/>
                    <a:pt x="1769" y="843"/>
                    <a:pt x="1167" y="972"/>
                  </a:cubicBezTo>
                  <a:cubicBezTo>
                    <a:pt x="1079" y="992"/>
                    <a:pt x="986" y="1000"/>
                    <a:pt x="895" y="1000"/>
                  </a:cubicBezTo>
                  <a:cubicBezTo>
                    <a:pt x="534" y="1000"/>
                    <a:pt x="195" y="865"/>
                    <a:pt x="27" y="790"/>
                  </a:cubicBezTo>
                  <a:lnTo>
                    <a:pt x="27" y="790"/>
                  </a:lnTo>
                  <a:cubicBezTo>
                    <a:pt x="160" y="850"/>
                    <a:pt x="740" y="1108"/>
                    <a:pt x="1187" y="1108"/>
                  </a:cubicBezTo>
                  <a:cubicBezTo>
                    <a:pt x="1341" y="1108"/>
                    <a:pt x="1476" y="1077"/>
                    <a:pt x="1575" y="1000"/>
                  </a:cubicBezTo>
                  <a:cubicBezTo>
                    <a:pt x="2000" y="663"/>
                    <a:pt x="1575" y="0"/>
                    <a:pt x="1575" y="0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8419729" y="1152385"/>
              <a:ext cx="55277" cy="31248"/>
            </a:xfrm>
            <a:custGeom>
              <a:rect b="b" l="l" r="r" t="t"/>
              <a:pathLst>
                <a:path extrusionOk="0" h="1000" w="1769">
                  <a:moveTo>
                    <a:pt x="1575" y="0"/>
                  </a:moveTo>
                  <a:lnTo>
                    <a:pt x="1" y="775"/>
                  </a:lnTo>
                  <a:lnTo>
                    <a:pt x="1" y="778"/>
                  </a:lnTo>
                  <a:cubicBezTo>
                    <a:pt x="157" y="849"/>
                    <a:pt x="514" y="1000"/>
                    <a:pt x="895" y="1000"/>
                  </a:cubicBezTo>
                  <a:cubicBezTo>
                    <a:pt x="986" y="1000"/>
                    <a:pt x="1079" y="992"/>
                    <a:pt x="1167" y="972"/>
                  </a:cubicBezTo>
                  <a:cubicBezTo>
                    <a:pt x="1769" y="843"/>
                    <a:pt x="1575" y="0"/>
                    <a:pt x="1575" y="0"/>
                  </a:cubicBezTo>
                  <a:close/>
                </a:path>
              </a:pathLst>
            </a:custGeom>
            <a:solidFill>
              <a:srgbClr val="E9AD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8478819" y="966743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8470194" y="897811"/>
              <a:ext cx="34029" cy="74213"/>
            </a:xfrm>
            <a:custGeom>
              <a:rect b="b" l="l" r="r" t="t"/>
              <a:pathLst>
                <a:path extrusionOk="0" h="2375" w="1089">
                  <a:moveTo>
                    <a:pt x="446" y="1"/>
                  </a:moveTo>
                  <a:lnTo>
                    <a:pt x="1" y="2374"/>
                  </a:lnTo>
                  <a:lnTo>
                    <a:pt x="276" y="2207"/>
                  </a:lnTo>
                  <a:lnTo>
                    <a:pt x="1088" y="120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8551782" y="1076828"/>
              <a:ext cx="163299" cy="337223"/>
            </a:xfrm>
            <a:custGeom>
              <a:rect b="b" l="l" r="r" t="t"/>
              <a:pathLst>
                <a:path extrusionOk="0" h="10792" w="5226">
                  <a:moveTo>
                    <a:pt x="5172" y="9537"/>
                  </a:moveTo>
                  <a:cubicBezTo>
                    <a:pt x="4951" y="9815"/>
                    <a:pt x="4774" y="10037"/>
                    <a:pt x="4645" y="10200"/>
                  </a:cubicBezTo>
                  <a:lnTo>
                    <a:pt x="5226" y="9571"/>
                  </a:lnTo>
                  <a:cubicBezTo>
                    <a:pt x="5226" y="9571"/>
                    <a:pt x="5206" y="9561"/>
                    <a:pt x="5172" y="9537"/>
                  </a:cubicBezTo>
                  <a:close/>
                  <a:moveTo>
                    <a:pt x="2588" y="0"/>
                  </a:moveTo>
                  <a:cubicBezTo>
                    <a:pt x="484" y="1602"/>
                    <a:pt x="1" y="6555"/>
                    <a:pt x="1027" y="8177"/>
                  </a:cubicBezTo>
                  <a:cubicBezTo>
                    <a:pt x="2054" y="9795"/>
                    <a:pt x="4098" y="10791"/>
                    <a:pt x="4098" y="10791"/>
                  </a:cubicBezTo>
                  <a:lnTo>
                    <a:pt x="4356" y="10512"/>
                  </a:lnTo>
                  <a:cubicBezTo>
                    <a:pt x="4128" y="10383"/>
                    <a:pt x="2568" y="9425"/>
                    <a:pt x="1517" y="7355"/>
                  </a:cubicBezTo>
                  <a:cubicBezTo>
                    <a:pt x="467" y="5284"/>
                    <a:pt x="1242" y="1537"/>
                    <a:pt x="2588" y="0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8566343" y="1076828"/>
              <a:ext cx="147082" cy="328505"/>
            </a:xfrm>
            <a:custGeom>
              <a:rect b="b" l="l" r="r" t="t"/>
              <a:pathLst>
                <a:path extrusionOk="0" h="10513" w="4707">
                  <a:moveTo>
                    <a:pt x="2122" y="0"/>
                  </a:moveTo>
                  <a:cubicBezTo>
                    <a:pt x="776" y="1537"/>
                    <a:pt x="1" y="5284"/>
                    <a:pt x="1051" y="7355"/>
                  </a:cubicBezTo>
                  <a:cubicBezTo>
                    <a:pt x="2102" y="9425"/>
                    <a:pt x="3662" y="10383"/>
                    <a:pt x="3890" y="10512"/>
                  </a:cubicBezTo>
                  <a:lnTo>
                    <a:pt x="4179" y="10200"/>
                  </a:lnTo>
                  <a:cubicBezTo>
                    <a:pt x="4308" y="10037"/>
                    <a:pt x="4485" y="9815"/>
                    <a:pt x="4706" y="9537"/>
                  </a:cubicBezTo>
                  <a:cubicBezTo>
                    <a:pt x="4301" y="9248"/>
                    <a:pt x="1663" y="7310"/>
                    <a:pt x="1071" y="5324"/>
                  </a:cubicBezTo>
                  <a:cubicBezTo>
                    <a:pt x="429" y="3169"/>
                    <a:pt x="2122" y="1"/>
                    <a:pt x="2122" y="0"/>
                  </a:cubicBezTo>
                  <a:close/>
                </a:path>
              </a:pathLst>
            </a:custGeom>
            <a:solidFill>
              <a:srgbClr val="1EA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8761922" y="1262658"/>
              <a:ext cx="13843" cy="36466"/>
            </a:xfrm>
            <a:custGeom>
              <a:rect b="b" l="l" r="r" t="t"/>
              <a:pathLst>
                <a:path extrusionOk="0" h="1167" w="443">
                  <a:moveTo>
                    <a:pt x="1" y="663"/>
                  </a:moveTo>
                  <a:lnTo>
                    <a:pt x="1" y="666"/>
                  </a:lnTo>
                  <a:lnTo>
                    <a:pt x="224" y="1020"/>
                  </a:lnTo>
                  <a:lnTo>
                    <a:pt x="224" y="1020"/>
                  </a:lnTo>
                  <a:lnTo>
                    <a:pt x="1" y="663"/>
                  </a:lnTo>
                  <a:close/>
                  <a:moveTo>
                    <a:pt x="224" y="1020"/>
                  </a:moveTo>
                  <a:lnTo>
                    <a:pt x="228" y="1026"/>
                  </a:lnTo>
                  <a:cubicBezTo>
                    <a:pt x="228" y="1026"/>
                    <a:pt x="228" y="1026"/>
                    <a:pt x="228" y="1026"/>
                  </a:cubicBezTo>
                  <a:lnTo>
                    <a:pt x="228" y="1026"/>
                  </a:lnTo>
                  <a:lnTo>
                    <a:pt x="224" y="1020"/>
                  </a:lnTo>
                  <a:close/>
                  <a:moveTo>
                    <a:pt x="442" y="0"/>
                  </a:moveTo>
                  <a:lnTo>
                    <a:pt x="442" y="0"/>
                  </a:lnTo>
                  <a:cubicBezTo>
                    <a:pt x="331" y="615"/>
                    <a:pt x="230" y="1022"/>
                    <a:pt x="228" y="1026"/>
                  </a:cubicBezTo>
                  <a:lnTo>
                    <a:pt x="228" y="1026"/>
                  </a:lnTo>
                  <a:lnTo>
                    <a:pt x="316" y="1166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E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8721769" y="1219505"/>
              <a:ext cx="40184" cy="63964"/>
            </a:xfrm>
            <a:custGeom>
              <a:rect b="b" l="l" r="r" t="t"/>
              <a:pathLst>
                <a:path extrusionOk="0" h="2047" w="1286">
                  <a:moveTo>
                    <a:pt x="1" y="0"/>
                  </a:moveTo>
                  <a:lnTo>
                    <a:pt x="1286" y="2047"/>
                  </a:lnTo>
                  <a:lnTo>
                    <a:pt x="1286" y="20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8721769" y="1219505"/>
              <a:ext cx="53996" cy="75244"/>
            </a:xfrm>
            <a:custGeom>
              <a:rect b="b" l="l" r="r" t="t"/>
              <a:pathLst>
                <a:path extrusionOk="0" h="2408" w="1728">
                  <a:moveTo>
                    <a:pt x="1" y="0"/>
                  </a:moveTo>
                  <a:lnTo>
                    <a:pt x="1286" y="2044"/>
                  </a:lnTo>
                  <a:lnTo>
                    <a:pt x="1513" y="2407"/>
                  </a:lnTo>
                  <a:cubicBezTo>
                    <a:pt x="1513" y="2407"/>
                    <a:pt x="1615" y="2000"/>
                    <a:pt x="1727" y="13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EA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8330392" y="1241160"/>
              <a:ext cx="124865" cy="220701"/>
            </a:xfrm>
            <a:custGeom>
              <a:rect b="b" l="l" r="r" t="t"/>
              <a:pathLst>
                <a:path extrusionOk="0" h="7063" w="3996">
                  <a:moveTo>
                    <a:pt x="578" y="1"/>
                  </a:moveTo>
                  <a:cubicBezTo>
                    <a:pt x="378" y="1"/>
                    <a:pt x="184" y="45"/>
                    <a:pt x="1" y="137"/>
                  </a:cubicBezTo>
                  <a:cubicBezTo>
                    <a:pt x="45" y="123"/>
                    <a:pt x="89" y="110"/>
                    <a:pt x="133" y="100"/>
                  </a:cubicBezTo>
                  <a:cubicBezTo>
                    <a:pt x="228" y="76"/>
                    <a:pt x="316" y="65"/>
                    <a:pt x="405" y="65"/>
                  </a:cubicBezTo>
                  <a:cubicBezTo>
                    <a:pt x="1755" y="65"/>
                    <a:pt x="2543" y="2612"/>
                    <a:pt x="2543" y="2612"/>
                  </a:cubicBezTo>
                  <a:lnTo>
                    <a:pt x="2094" y="2455"/>
                  </a:lnTo>
                  <a:lnTo>
                    <a:pt x="959" y="2061"/>
                  </a:lnTo>
                  <a:lnTo>
                    <a:pt x="2289" y="3023"/>
                  </a:lnTo>
                  <a:cubicBezTo>
                    <a:pt x="2411" y="3989"/>
                    <a:pt x="2094" y="5923"/>
                    <a:pt x="2094" y="5923"/>
                  </a:cubicBezTo>
                  <a:lnTo>
                    <a:pt x="1650" y="6436"/>
                  </a:lnTo>
                  <a:cubicBezTo>
                    <a:pt x="1650" y="6436"/>
                    <a:pt x="1622" y="6420"/>
                    <a:pt x="1575" y="6389"/>
                  </a:cubicBezTo>
                  <a:lnTo>
                    <a:pt x="1523" y="6436"/>
                  </a:lnTo>
                  <a:lnTo>
                    <a:pt x="2543" y="7062"/>
                  </a:lnTo>
                  <a:cubicBezTo>
                    <a:pt x="2543" y="7062"/>
                    <a:pt x="3996" y="4482"/>
                    <a:pt x="3621" y="2956"/>
                  </a:cubicBezTo>
                  <a:cubicBezTo>
                    <a:pt x="3302" y="1639"/>
                    <a:pt x="1833" y="1"/>
                    <a:pt x="578" y="1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8330392" y="1243191"/>
              <a:ext cx="79494" cy="199109"/>
            </a:xfrm>
            <a:custGeom>
              <a:rect b="b" l="l" r="r" t="t"/>
              <a:pathLst>
                <a:path extrusionOk="0" h="6372" w="2544">
                  <a:moveTo>
                    <a:pt x="405" y="0"/>
                  </a:moveTo>
                  <a:cubicBezTo>
                    <a:pt x="316" y="0"/>
                    <a:pt x="228" y="11"/>
                    <a:pt x="133" y="35"/>
                  </a:cubicBezTo>
                  <a:cubicBezTo>
                    <a:pt x="89" y="45"/>
                    <a:pt x="45" y="58"/>
                    <a:pt x="1" y="72"/>
                  </a:cubicBezTo>
                  <a:cubicBezTo>
                    <a:pt x="1" y="72"/>
                    <a:pt x="21" y="68"/>
                    <a:pt x="59" y="68"/>
                  </a:cubicBezTo>
                  <a:cubicBezTo>
                    <a:pt x="269" y="68"/>
                    <a:pt x="990" y="133"/>
                    <a:pt x="1496" y="986"/>
                  </a:cubicBezTo>
                  <a:cubicBezTo>
                    <a:pt x="2099" y="1986"/>
                    <a:pt x="2094" y="2387"/>
                    <a:pt x="2094" y="2390"/>
                  </a:cubicBezTo>
                  <a:lnTo>
                    <a:pt x="2543" y="2547"/>
                  </a:lnTo>
                  <a:cubicBezTo>
                    <a:pt x="2543" y="2547"/>
                    <a:pt x="1755" y="0"/>
                    <a:pt x="405" y="0"/>
                  </a:cubicBezTo>
                  <a:close/>
                  <a:moveTo>
                    <a:pt x="2289" y="2958"/>
                  </a:moveTo>
                  <a:lnTo>
                    <a:pt x="2094" y="5858"/>
                  </a:lnTo>
                  <a:cubicBezTo>
                    <a:pt x="2094" y="5858"/>
                    <a:pt x="2411" y="3924"/>
                    <a:pt x="2289" y="2958"/>
                  </a:cubicBezTo>
                  <a:close/>
                  <a:moveTo>
                    <a:pt x="2094" y="5858"/>
                  </a:moveTo>
                  <a:lnTo>
                    <a:pt x="1575" y="6324"/>
                  </a:lnTo>
                  <a:cubicBezTo>
                    <a:pt x="1622" y="6355"/>
                    <a:pt x="1650" y="6371"/>
                    <a:pt x="1650" y="6371"/>
                  </a:cubicBezTo>
                  <a:lnTo>
                    <a:pt x="2094" y="5858"/>
                  </a:lnTo>
                  <a:close/>
                </a:path>
              </a:pathLst>
            </a:custGeom>
            <a:solidFill>
              <a:srgbClr val="1EA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 flipH="1">
              <a:off x="7961893" y="1035988"/>
              <a:ext cx="77494" cy="61058"/>
            </a:xfrm>
            <a:custGeom>
              <a:rect b="b" l="l" r="r" t="t"/>
              <a:pathLst>
                <a:path extrusionOk="0" h="1954" w="2480">
                  <a:moveTo>
                    <a:pt x="1318" y="1"/>
                  </a:moveTo>
                  <a:cubicBezTo>
                    <a:pt x="1257" y="1"/>
                    <a:pt x="1194" y="13"/>
                    <a:pt x="1130" y="39"/>
                  </a:cubicBezTo>
                  <a:cubicBezTo>
                    <a:pt x="355" y="359"/>
                    <a:pt x="1" y="1954"/>
                    <a:pt x="1" y="1954"/>
                  </a:cubicBezTo>
                  <a:cubicBezTo>
                    <a:pt x="1" y="1954"/>
                    <a:pt x="785" y="556"/>
                    <a:pt x="1229" y="556"/>
                  </a:cubicBezTo>
                  <a:cubicBezTo>
                    <a:pt x="1232" y="556"/>
                    <a:pt x="1235" y="556"/>
                    <a:pt x="1239" y="556"/>
                  </a:cubicBezTo>
                  <a:cubicBezTo>
                    <a:pt x="1681" y="580"/>
                    <a:pt x="2480" y="1488"/>
                    <a:pt x="2480" y="1488"/>
                  </a:cubicBezTo>
                  <a:cubicBezTo>
                    <a:pt x="2480" y="1488"/>
                    <a:pt x="1994" y="1"/>
                    <a:pt x="1318" y="1"/>
                  </a:cubicBezTo>
                  <a:close/>
                </a:path>
              </a:pathLst>
            </a:custGeom>
            <a:solidFill>
              <a:srgbClr val="69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 flipH="1">
              <a:off x="7965518" y="1053330"/>
              <a:ext cx="73869" cy="43715"/>
            </a:xfrm>
            <a:custGeom>
              <a:rect b="b" l="l" r="r" t="t"/>
              <a:pathLst>
                <a:path extrusionOk="0" h="1399" w="2364">
                  <a:moveTo>
                    <a:pt x="1229" y="1"/>
                  </a:moveTo>
                  <a:cubicBezTo>
                    <a:pt x="783" y="1"/>
                    <a:pt x="1" y="1399"/>
                    <a:pt x="1" y="1399"/>
                  </a:cubicBezTo>
                  <a:cubicBezTo>
                    <a:pt x="1" y="1399"/>
                    <a:pt x="814" y="423"/>
                    <a:pt x="1181" y="423"/>
                  </a:cubicBezTo>
                  <a:cubicBezTo>
                    <a:pt x="1480" y="423"/>
                    <a:pt x="2133" y="705"/>
                    <a:pt x="2364" y="807"/>
                  </a:cubicBezTo>
                  <a:cubicBezTo>
                    <a:pt x="2130" y="559"/>
                    <a:pt x="1579" y="18"/>
                    <a:pt x="1239" y="1"/>
                  </a:cubicBezTo>
                  <a:close/>
                </a:path>
              </a:pathLst>
            </a:custGeom>
            <a:solidFill>
              <a:srgbClr val="177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flipH="1">
              <a:off x="7962862" y="1043768"/>
              <a:ext cx="76525" cy="53277"/>
            </a:xfrm>
            <a:custGeom>
              <a:rect b="b" l="l" r="r" t="t"/>
              <a:pathLst>
                <a:path extrusionOk="0" h="1705" w="2449">
                  <a:moveTo>
                    <a:pt x="1225" y="1"/>
                  </a:moveTo>
                  <a:cubicBezTo>
                    <a:pt x="1208" y="1"/>
                    <a:pt x="1195" y="1"/>
                    <a:pt x="1181" y="4"/>
                  </a:cubicBezTo>
                  <a:cubicBezTo>
                    <a:pt x="845" y="113"/>
                    <a:pt x="1" y="1705"/>
                    <a:pt x="1" y="1705"/>
                  </a:cubicBezTo>
                  <a:cubicBezTo>
                    <a:pt x="1" y="1705"/>
                    <a:pt x="783" y="307"/>
                    <a:pt x="1229" y="307"/>
                  </a:cubicBezTo>
                  <a:lnTo>
                    <a:pt x="1239" y="307"/>
                  </a:lnTo>
                  <a:cubicBezTo>
                    <a:pt x="1579" y="324"/>
                    <a:pt x="2130" y="865"/>
                    <a:pt x="2364" y="1113"/>
                  </a:cubicBezTo>
                  <a:cubicBezTo>
                    <a:pt x="2419" y="1137"/>
                    <a:pt x="2449" y="1154"/>
                    <a:pt x="2449" y="1154"/>
                  </a:cubicBezTo>
                  <a:cubicBezTo>
                    <a:pt x="2449" y="1154"/>
                    <a:pt x="1592" y="1"/>
                    <a:pt x="1225" y="1"/>
                  </a:cubicBezTo>
                  <a:close/>
                </a:path>
              </a:pathLst>
            </a:custGeom>
            <a:solidFill>
              <a:srgbClr val="612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6"/>
          <p:cNvSpPr txBox="1"/>
          <p:nvPr/>
        </p:nvSpPr>
        <p:spPr>
          <a:xfrm>
            <a:off x="2857537" y="3019700"/>
            <a:ext cx="159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DATING</a:t>
            </a:r>
            <a:endParaRPr sz="18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2857537" y="3597500"/>
            <a:ext cx="159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Some tips to have a successful date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88" name="Google Shape;388;p26"/>
          <p:cNvSpPr txBox="1"/>
          <p:nvPr/>
        </p:nvSpPr>
        <p:spPr>
          <a:xfrm>
            <a:off x="1019187" y="3597500"/>
            <a:ext cx="159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Who am I ?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89" name="Google Shape;389;p26"/>
          <p:cNvSpPr txBox="1"/>
          <p:nvPr/>
        </p:nvSpPr>
        <p:spPr>
          <a:xfrm>
            <a:off x="4777762" y="3597500"/>
            <a:ext cx="159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Brief the summary of main points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6534237" y="3597500"/>
            <a:ext cx="159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7"/>
          <p:cNvGrpSpPr/>
          <p:nvPr/>
        </p:nvGrpSpPr>
        <p:grpSpPr>
          <a:xfrm>
            <a:off x="1482025" y="685849"/>
            <a:ext cx="6349960" cy="3841346"/>
            <a:chOff x="1482025" y="685849"/>
            <a:chExt cx="6349960" cy="3841346"/>
          </a:xfrm>
        </p:grpSpPr>
        <p:sp>
          <p:nvSpPr>
            <p:cNvPr id="396" name="Google Shape;396;p27"/>
            <p:cNvSpPr/>
            <p:nvPr/>
          </p:nvSpPr>
          <p:spPr>
            <a:xfrm>
              <a:off x="7611659" y="2666170"/>
              <a:ext cx="84963" cy="84965"/>
            </a:xfrm>
            <a:custGeom>
              <a:rect b="b" l="l" r="r" t="t"/>
              <a:pathLst>
                <a:path extrusionOk="0" h="1062" w="1062">
                  <a:moveTo>
                    <a:pt x="529" y="1"/>
                  </a:moveTo>
                  <a:cubicBezTo>
                    <a:pt x="238" y="1"/>
                    <a:pt x="1" y="238"/>
                    <a:pt x="1" y="529"/>
                  </a:cubicBezTo>
                  <a:cubicBezTo>
                    <a:pt x="1" y="824"/>
                    <a:pt x="238" y="1061"/>
                    <a:pt x="529" y="1061"/>
                  </a:cubicBezTo>
                  <a:cubicBezTo>
                    <a:pt x="824" y="1061"/>
                    <a:pt x="1061" y="824"/>
                    <a:pt x="1061" y="529"/>
                  </a:cubicBezTo>
                  <a:cubicBezTo>
                    <a:pt x="1061" y="238"/>
                    <a:pt x="824" y="1"/>
                    <a:pt x="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1997162" y="4252315"/>
              <a:ext cx="84963" cy="84965"/>
            </a:xfrm>
            <a:custGeom>
              <a:rect b="b" l="l" r="r" t="t"/>
              <a:pathLst>
                <a:path extrusionOk="0" h="1062" w="1062">
                  <a:moveTo>
                    <a:pt x="529" y="1"/>
                  </a:moveTo>
                  <a:cubicBezTo>
                    <a:pt x="238" y="1"/>
                    <a:pt x="1" y="239"/>
                    <a:pt x="1" y="529"/>
                  </a:cubicBezTo>
                  <a:cubicBezTo>
                    <a:pt x="1" y="824"/>
                    <a:pt x="238" y="1061"/>
                    <a:pt x="529" y="1061"/>
                  </a:cubicBezTo>
                  <a:cubicBezTo>
                    <a:pt x="824" y="1061"/>
                    <a:pt x="1061" y="824"/>
                    <a:pt x="1061" y="529"/>
                  </a:cubicBezTo>
                  <a:cubicBezTo>
                    <a:pt x="1061" y="239"/>
                    <a:pt x="824" y="1"/>
                    <a:pt x="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7276849" y="3895901"/>
              <a:ext cx="66162" cy="65924"/>
            </a:xfrm>
            <a:custGeom>
              <a:rect b="b" l="l" r="r" t="t"/>
              <a:pathLst>
                <a:path extrusionOk="0" h="824" w="827">
                  <a:moveTo>
                    <a:pt x="413" y="0"/>
                  </a:moveTo>
                  <a:cubicBezTo>
                    <a:pt x="185" y="0"/>
                    <a:pt x="1" y="184"/>
                    <a:pt x="1" y="411"/>
                  </a:cubicBezTo>
                  <a:cubicBezTo>
                    <a:pt x="1" y="639"/>
                    <a:pt x="185" y="823"/>
                    <a:pt x="413" y="823"/>
                  </a:cubicBezTo>
                  <a:cubicBezTo>
                    <a:pt x="643" y="823"/>
                    <a:pt x="827" y="639"/>
                    <a:pt x="827" y="411"/>
                  </a:cubicBezTo>
                  <a:cubicBezTo>
                    <a:pt x="827" y="184"/>
                    <a:pt x="643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7104763" y="4303998"/>
              <a:ext cx="66242" cy="66164"/>
            </a:xfrm>
            <a:custGeom>
              <a:rect b="b" l="l" r="r" t="t"/>
              <a:pathLst>
                <a:path extrusionOk="0" h="827" w="828">
                  <a:moveTo>
                    <a:pt x="413" y="0"/>
                  </a:moveTo>
                  <a:cubicBezTo>
                    <a:pt x="185" y="0"/>
                    <a:pt x="1" y="187"/>
                    <a:pt x="1" y="415"/>
                  </a:cubicBezTo>
                  <a:cubicBezTo>
                    <a:pt x="1" y="643"/>
                    <a:pt x="185" y="827"/>
                    <a:pt x="413" y="827"/>
                  </a:cubicBezTo>
                  <a:cubicBezTo>
                    <a:pt x="643" y="827"/>
                    <a:pt x="827" y="643"/>
                    <a:pt x="827" y="415"/>
                  </a:cubicBezTo>
                  <a:cubicBezTo>
                    <a:pt x="827" y="187"/>
                    <a:pt x="643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654671" y="1136268"/>
              <a:ext cx="66162" cy="66164"/>
            </a:xfrm>
            <a:custGeom>
              <a:rect b="b" l="l" r="r" t="t"/>
              <a:pathLst>
                <a:path extrusionOk="0" h="827" w="827">
                  <a:moveTo>
                    <a:pt x="411" y="0"/>
                  </a:moveTo>
                  <a:cubicBezTo>
                    <a:pt x="184" y="0"/>
                    <a:pt x="0" y="184"/>
                    <a:pt x="0" y="412"/>
                  </a:cubicBezTo>
                  <a:cubicBezTo>
                    <a:pt x="0" y="642"/>
                    <a:pt x="184" y="826"/>
                    <a:pt x="411" y="826"/>
                  </a:cubicBezTo>
                  <a:cubicBezTo>
                    <a:pt x="639" y="826"/>
                    <a:pt x="826" y="642"/>
                    <a:pt x="826" y="412"/>
                  </a:cubicBezTo>
                  <a:cubicBezTo>
                    <a:pt x="826" y="184"/>
                    <a:pt x="639" y="0"/>
                    <a:pt x="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429653" y="1307235"/>
              <a:ext cx="91603" cy="91606"/>
            </a:xfrm>
            <a:custGeom>
              <a:rect b="b" l="l" r="r" t="t"/>
              <a:pathLst>
                <a:path extrusionOk="0" h="1145" w="1145">
                  <a:moveTo>
                    <a:pt x="573" y="1"/>
                  </a:moveTo>
                  <a:cubicBezTo>
                    <a:pt x="258" y="1"/>
                    <a:pt x="1" y="255"/>
                    <a:pt x="1" y="573"/>
                  </a:cubicBezTo>
                  <a:cubicBezTo>
                    <a:pt x="1" y="887"/>
                    <a:pt x="258" y="1145"/>
                    <a:pt x="573" y="1145"/>
                  </a:cubicBezTo>
                  <a:cubicBezTo>
                    <a:pt x="891" y="1145"/>
                    <a:pt x="1145" y="887"/>
                    <a:pt x="1145" y="573"/>
                  </a:cubicBezTo>
                  <a:cubicBezTo>
                    <a:pt x="1145" y="255"/>
                    <a:pt x="891" y="1"/>
                    <a:pt x="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4522361" y="707530"/>
              <a:ext cx="91603" cy="91606"/>
            </a:xfrm>
            <a:custGeom>
              <a:rect b="b" l="l" r="r" t="t"/>
              <a:pathLst>
                <a:path extrusionOk="0" h="1145" w="1145">
                  <a:moveTo>
                    <a:pt x="572" y="0"/>
                  </a:moveTo>
                  <a:cubicBezTo>
                    <a:pt x="258" y="0"/>
                    <a:pt x="1" y="258"/>
                    <a:pt x="1" y="573"/>
                  </a:cubicBezTo>
                  <a:cubicBezTo>
                    <a:pt x="1" y="891"/>
                    <a:pt x="258" y="1144"/>
                    <a:pt x="572" y="1144"/>
                  </a:cubicBezTo>
                  <a:cubicBezTo>
                    <a:pt x="890" y="1144"/>
                    <a:pt x="1145" y="891"/>
                    <a:pt x="1145" y="573"/>
                  </a:cubicBezTo>
                  <a:cubicBezTo>
                    <a:pt x="1145" y="258"/>
                    <a:pt x="890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632190" y="1561965"/>
              <a:ext cx="111123" cy="110887"/>
            </a:xfrm>
            <a:custGeom>
              <a:rect b="b" l="l" r="r" t="t"/>
              <a:pathLst>
                <a:path extrusionOk="0" h="1386" w="1389">
                  <a:moveTo>
                    <a:pt x="692" y="1"/>
                  </a:moveTo>
                  <a:cubicBezTo>
                    <a:pt x="311" y="1"/>
                    <a:pt x="0" y="309"/>
                    <a:pt x="0" y="694"/>
                  </a:cubicBezTo>
                  <a:cubicBezTo>
                    <a:pt x="0" y="1075"/>
                    <a:pt x="311" y="1386"/>
                    <a:pt x="692" y="1386"/>
                  </a:cubicBezTo>
                  <a:cubicBezTo>
                    <a:pt x="1077" y="1386"/>
                    <a:pt x="1388" y="1075"/>
                    <a:pt x="1388" y="694"/>
                  </a:cubicBezTo>
                  <a:cubicBezTo>
                    <a:pt x="1388" y="309"/>
                    <a:pt x="1077" y="1"/>
                    <a:pt x="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2090525" y="1077065"/>
              <a:ext cx="41841" cy="41603"/>
            </a:xfrm>
            <a:custGeom>
              <a:rect b="b" l="l" r="r" t="t"/>
              <a:pathLst>
                <a:path extrusionOk="0" h="520" w="523">
                  <a:moveTo>
                    <a:pt x="262" y="1"/>
                  </a:moveTo>
                  <a:cubicBezTo>
                    <a:pt x="118" y="1"/>
                    <a:pt x="1" y="115"/>
                    <a:pt x="1" y="258"/>
                  </a:cubicBezTo>
                  <a:cubicBezTo>
                    <a:pt x="1" y="402"/>
                    <a:pt x="118" y="519"/>
                    <a:pt x="262" y="519"/>
                  </a:cubicBezTo>
                  <a:cubicBezTo>
                    <a:pt x="406" y="519"/>
                    <a:pt x="523" y="402"/>
                    <a:pt x="523" y="258"/>
                  </a:cubicBezTo>
                  <a:cubicBezTo>
                    <a:pt x="523" y="115"/>
                    <a:pt x="406" y="1"/>
                    <a:pt x="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248208" y="1067225"/>
              <a:ext cx="75282" cy="69044"/>
            </a:xfrm>
            <a:custGeom>
              <a:rect b="b" l="l" r="r" t="t"/>
              <a:pathLst>
                <a:path extrusionOk="0" h="863" w="941">
                  <a:moveTo>
                    <a:pt x="469" y="1"/>
                  </a:moveTo>
                  <a:cubicBezTo>
                    <a:pt x="272" y="1"/>
                    <a:pt x="91" y="141"/>
                    <a:pt x="48" y="341"/>
                  </a:cubicBezTo>
                  <a:cubicBezTo>
                    <a:pt x="1" y="576"/>
                    <a:pt x="148" y="803"/>
                    <a:pt x="379" y="853"/>
                  </a:cubicBezTo>
                  <a:cubicBezTo>
                    <a:pt x="409" y="860"/>
                    <a:pt x="439" y="863"/>
                    <a:pt x="469" y="863"/>
                  </a:cubicBezTo>
                  <a:cubicBezTo>
                    <a:pt x="669" y="863"/>
                    <a:pt x="847" y="723"/>
                    <a:pt x="891" y="522"/>
                  </a:cubicBezTo>
                  <a:cubicBezTo>
                    <a:pt x="941" y="288"/>
                    <a:pt x="791" y="60"/>
                    <a:pt x="559" y="10"/>
                  </a:cubicBezTo>
                  <a:cubicBezTo>
                    <a:pt x="529" y="4"/>
                    <a:pt x="499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2265330" y="4417282"/>
              <a:ext cx="75282" cy="69044"/>
            </a:xfrm>
            <a:custGeom>
              <a:rect b="b" l="l" r="r" t="t"/>
              <a:pathLst>
                <a:path extrusionOk="0" h="863" w="941">
                  <a:moveTo>
                    <a:pt x="475" y="1"/>
                  </a:moveTo>
                  <a:cubicBezTo>
                    <a:pt x="274" y="1"/>
                    <a:pt x="95" y="139"/>
                    <a:pt x="51" y="341"/>
                  </a:cubicBezTo>
                  <a:cubicBezTo>
                    <a:pt x="0" y="575"/>
                    <a:pt x="147" y="803"/>
                    <a:pt x="382" y="852"/>
                  </a:cubicBezTo>
                  <a:cubicBezTo>
                    <a:pt x="412" y="859"/>
                    <a:pt x="442" y="862"/>
                    <a:pt x="472" y="862"/>
                  </a:cubicBezTo>
                  <a:cubicBezTo>
                    <a:pt x="670" y="862"/>
                    <a:pt x="849" y="722"/>
                    <a:pt x="890" y="522"/>
                  </a:cubicBezTo>
                  <a:cubicBezTo>
                    <a:pt x="940" y="287"/>
                    <a:pt x="794" y="60"/>
                    <a:pt x="562" y="9"/>
                  </a:cubicBezTo>
                  <a:cubicBezTo>
                    <a:pt x="533" y="4"/>
                    <a:pt x="504" y="1"/>
                    <a:pt x="4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865238" y="685849"/>
              <a:ext cx="5522493" cy="3773276"/>
            </a:xfrm>
            <a:custGeom>
              <a:rect b="b" l="l" r="r" t="t"/>
              <a:pathLst>
                <a:path extrusionOk="0" h="47163" w="69029">
                  <a:moveTo>
                    <a:pt x="49721" y="1"/>
                  </a:moveTo>
                  <a:cubicBezTo>
                    <a:pt x="45687" y="1"/>
                    <a:pt x="41583" y="1235"/>
                    <a:pt x="37957" y="3081"/>
                  </a:cubicBezTo>
                  <a:cubicBezTo>
                    <a:pt x="34762" y="4714"/>
                    <a:pt x="31698" y="6871"/>
                    <a:pt x="28119" y="7346"/>
                  </a:cubicBezTo>
                  <a:cubicBezTo>
                    <a:pt x="27557" y="7420"/>
                    <a:pt x="26998" y="7453"/>
                    <a:pt x="26440" y="7453"/>
                  </a:cubicBezTo>
                  <a:cubicBezTo>
                    <a:pt x="24560" y="7453"/>
                    <a:pt x="22694" y="7106"/>
                    <a:pt x="20823" y="6922"/>
                  </a:cubicBezTo>
                  <a:cubicBezTo>
                    <a:pt x="19960" y="6838"/>
                    <a:pt x="19084" y="6794"/>
                    <a:pt x="18201" y="6794"/>
                  </a:cubicBezTo>
                  <a:cubicBezTo>
                    <a:pt x="13150" y="6797"/>
                    <a:pt x="7908" y="8210"/>
                    <a:pt x="4382" y="11548"/>
                  </a:cubicBezTo>
                  <a:cubicBezTo>
                    <a:pt x="1720" y="14063"/>
                    <a:pt x="285" y="17468"/>
                    <a:pt x="121" y="20803"/>
                  </a:cubicBezTo>
                  <a:cubicBezTo>
                    <a:pt x="1" y="23245"/>
                    <a:pt x="466" y="25911"/>
                    <a:pt x="1583" y="28092"/>
                  </a:cubicBezTo>
                  <a:cubicBezTo>
                    <a:pt x="2837" y="30540"/>
                    <a:pt x="5858" y="32608"/>
                    <a:pt x="4924" y="35354"/>
                  </a:cubicBezTo>
                  <a:cubicBezTo>
                    <a:pt x="4915" y="35388"/>
                    <a:pt x="4901" y="35425"/>
                    <a:pt x="4891" y="35458"/>
                  </a:cubicBezTo>
                  <a:cubicBezTo>
                    <a:pt x="3731" y="38967"/>
                    <a:pt x="6417" y="42422"/>
                    <a:pt x="9909" y="42422"/>
                  </a:cubicBezTo>
                  <a:cubicBezTo>
                    <a:pt x="10257" y="42422"/>
                    <a:pt x="10615" y="42386"/>
                    <a:pt x="10979" y="42315"/>
                  </a:cubicBezTo>
                  <a:cubicBezTo>
                    <a:pt x="13826" y="41744"/>
                    <a:pt x="16716" y="41459"/>
                    <a:pt x="19599" y="41459"/>
                  </a:cubicBezTo>
                  <a:cubicBezTo>
                    <a:pt x="23289" y="41459"/>
                    <a:pt x="26972" y="41924"/>
                    <a:pt x="30564" y="42851"/>
                  </a:cubicBezTo>
                  <a:lnTo>
                    <a:pt x="46758" y="47035"/>
                  </a:lnTo>
                  <a:cubicBezTo>
                    <a:pt x="47584" y="47118"/>
                    <a:pt x="48410" y="47163"/>
                    <a:pt x="49236" y="47163"/>
                  </a:cubicBezTo>
                  <a:cubicBezTo>
                    <a:pt x="55512" y="47163"/>
                    <a:pt x="61579" y="44700"/>
                    <a:pt x="66095" y="40248"/>
                  </a:cubicBezTo>
                  <a:cubicBezTo>
                    <a:pt x="67807" y="37622"/>
                    <a:pt x="69029" y="36007"/>
                    <a:pt x="68915" y="31016"/>
                  </a:cubicBezTo>
                  <a:cubicBezTo>
                    <a:pt x="68798" y="26009"/>
                    <a:pt x="62814" y="19723"/>
                    <a:pt x="61931" y="17615"/>
                  </a:cubicBezTo>
                  <a:cubicBezTo>
                    <a:pt x="61057" y="15538"/>
                    <a:pt x="63276" y="11481"/>
                    <a:pt x="62924" y="9260"/>
                  </a:cubicBezTo>
                  <a:cubicBezTo>
                    <a:pt x="62148" y="4356"/>
                    <a:pt x="57559" y="867"/>
                    <a:pt x="52140" y="158"/>
                  </a:cubicBezTo>
                  <a:cubicBezTo>
                    <a:pt x="51340" y="51"/>
                    <a:pt x="50531" y="1"/>
                    <a:pt x="49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973959" y="1770214"/>
              <a:ext cx="858027" cy="682523"/>
            </a:xfrm>
            <a:custGeom>
              <a:rect b="b" l="l" r="r" t="t"/>
              <a:pathLst>
                <a:path extrusionOk="0" h="8531" w="10725">
                  <a:moveTo>
                    <a:pt x="5102" y="1"/>
                  </a:moveTo>
                  <a:cubicBezTo>
                    <a:pt x="3336" y="1"/>
                    <a:pt x="1519" y="586"/>
                    <a:pt x="924" y="1918"/>
                  </a:cubicBezTo>
                  <a:cubicBezTo>
                    <a:pt x="1" y="3975"/>
                    <a:pt x="3175" y="5526"/>
                    <a:pt x="4529" y="7329"/>
                  </a:cubicBezTo>
                  <a:cubicBezTo>
                    <a:pt x="5175" y="8186"/>
                    <a:pt x="5888" y="8530"/>
                    <a:pt x="6584" y="8530"/>
                  </a:cubicBezTo>
                  <a:cubicBezTo>
                    <a:pt x="7921" y="8530"/>
                    <a:pt x="9196" y="7249"/>
                    <a:pt x="9801" y="5895"/>
                  </a:cubicBezTo>
                  <a:cubicBezTo>
                    <a:pt x="10725" y="3837"/>
                    <a:pt x="9801" y="1422"/>
                    <a:pt x="7744" y="502"/>
                  </a:cubicBezTo>
                  <a:cubicBezTo>
                    <a:pt x="7018" y="175"/>
                    <a:pt x="6068" y="1"/>
                    <a:pt x="5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482025" y="3212353"/>
              <a:ext cx="679301" cy="615958"/>
            </a:xfrm>
            <a:custGeom>
              <a:rect b="b" l="l" r="r" t="t"/>
              <a:pathLst>
                <a:path extrusionOk="0" h="7699" w="8491">
                  <a:moveTo>
                    <a:pt x="4102" y="1"/>
                  </a:moveTo>
                  <a:cubicBezTo>
                    <a:pt x="3038" y="1"/>
                    <a:pt x="1990" y="322"/>
                    <a:pt x="1348" y="1095"/>
                  </a:cubicBezTo>
                  <a:cubicBezTo>
                    <a:pt x="0" y="2710"/>
                    <a:pt x="2031" y="4550"/>
                    <a:pt x="2556" y="6310"/>
                  </a:cubicBezTo>
                  <a:cubicBezTo>
                    <a:pt x="2854" y="7310"/>
                    <a:pt x="3446" y="7698"/>
                    <a:pt x="4135" y="7698"/>
                  </a:cubicBezTo>
                  <a:cubicBezTo>
                    <a:pt x="5138" y="7698"/>
                    <a:pt x="6343" y="6875"/>
                    <a:pt x="7142" y="5918"/>
                  </a:cubicBezTo>
                  <a:cubicBezTo>
                    <a:pt x="8487" y="4299"/>
                    <a:pt x="8490" y="2085"/>
                    <a:pt x="7149" y="964"/>
                  </a:cubicBezTo>
                  <a:cubicBezTo>
                    <a:pt x="6446" y="382"/>
                    <a:pt x="5266" y="1"/>
                    <a:pt x="4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2379814" y="1333076"/>
              <a:ext cx="4592864" cy="3194120"/>
            </a:xfrm>
            <a:custGeom>
              <a:rect b="b" l="l" r="r" t="t"/>
              <a:pathLst>
                <a:path extrusionOk="0" h="39924" w="57409">
                  <a:moveTo>
                    <a:pt x="41442" y="1"/>
                  </a:moveTo>
                  <a:cubicBezTo>
                    <a:pt x="40809" y="1"/>
                    <a:pt x="40177" y="37"/>
                    <a:pt x="39550" y="109"/>
                  </a:cubicBezTo>
                  <a:cubicBezTo>
                    <a:pt x="35241" y="597"/>
                    <a:pt x="30969" y="3304"/>
                    <a:pt x="26644" y="3304"/>
                  </a:cubicBezTo>
                  <a:cubicBezTo>
                    <a:pt x="26399" y="3304"/>
                    <a:pt x="26154" y="3295"/>
                    <a:pt x="25908" y="3277"/>
                  </a:cubicBezTo>
                  <a:cubicBezTo>
                    <a:pt x="23814" y="3120"/>
                    <a:pt x="21881" y="2180"/>
                    <a:pt x="19898" y="1501"/>
                  </a:cubicBezTo>
                  <a:cubicBezTo>
                    <a:pt x="17859" y="802"/>
                    <a:pt x="15655" y="398"/>
                    <a:pt x="13483" y="398"/>
                  </a:cubicBezTo>
                  <a:cubicBezTo>
                    <a:pt x="10616" y="398"/>
                    <a:pt x="7802" y="1102"/>
                    <a:pt x="5494" y="2762"/>
                  </a:cubicBezTo>
                  <a:cubicBezTo>
                    <a:pt x="2888" y="4632"/>
                    <a:pt x="1162" y="7572"/>
                    <a:pt x="507" y="10686"/>
                  </a:cubicBezTo>
                  <a:cubicBezTo>
                    <a:pt x="28" y="12968"/>
                    <a:pt x="1" y="15570"/>
                    <a:pt x="593" y="17834"/>
                  </a:cubicBezTo>
                  <a:cubicBezTo>
                    <a:pt x="1256" y="20380"/>
                    <a:pt x="2329" y="22601"/>
                    <a:pt x="2245" y="25314"/>
                  </a:cubicBezTo>
                  <a:cubicBezTo>
                    <a:pt x="2159" y="28181"/>
                    <a:pt x="1580" y="30659"/>
                    <a:pt x="2078" y="33589"/>
                  </a:cubicBezTo>
                  <a:cubicBezTo>
                    <a:pt x="2736" y="37451"/>
                    <a:pt x="6385" y="39923"/>
                    <a:pt x="11969" y="39923"/>
                  </a:cubicBezTo>
                  <a:cubicBezTo>
                    <a:pt x="14052" y="39923"/>
                    <a:pt x="16405" y="39579"/>
                    <a:pt x="18971" y="38835"/>
                  </a:cubicBezTo>
                  <a:cubicBezTo>
                    <a:pt x="22988" y="37671"/>
                    <a:pt x="27153" y="37012"/>
                    <a:pt x="31330" y="36875"/>
                  </a:cubicBezTo>
                  <a:cubicBezTo>
                    <a:pt x="31630" y="36865"/>
                    <a:pt x="31928" y="36860"/>
                    <a:pt x="32226" y="36860"/>
                  </a:cubicBezTo>
                  <a:cubicBezTo>
                    <a:pt x="35807" y="36860"/>
                    <a:pt x="39244" y="37524"/>
                    <a:pt x="42815" y="37852"/>
                  </a:cubicBezTo>
                  <a:cubicBezTo>
                    <a:pt x="43587" y="37922"/>
                    <a:pt x="44369" y="37965"/>
                    <a:pt x="45149" y="37965"/>
                  </a:cubicBezTo>
                  <a:cubicBezTo>
                    <a:pt x="47133" y="37965"/>
                    <a:pt x="49109" y="37687"/>
                    <a:pt x="50909" y="36881"/>
                  </a:cubicBezTo>
                  <a:cubicBezTo>
                    <a:pt x="53291" y="35817"/>
                    <a:pt x="55248" y="33834"/>
                    <a:pt x="56278" y="31435"/>
                  </a:cubicBezTo>
                  <a:cubicBezTo>
                    <a:pt x="57312" y="29037"/>
                    <a:pt x="57409" y="26254"/>
                    <a:pt x="56543" y="23792"/>
                  </a:cubicBezTo>
                  <a:cubicBezTo>
                    <a:pt x="55873" y="21879"/>
                    <a:pt x="54649" y="20156"/>
                    <a:pt x="54275" y="18163"/>
                  </a:cubicBezTo>
                  <a:cubicBezTo>
                    <a:pt x="53826" y="15801"/>
                    <a:pt x="54629" y="13383"/>
                    <a:pt x="54545" y="10981"/>
                  </a:cubicBezTo>
                  <a:cubicBezTo>
                    <a:pt x="54425" y="7512"/>
                    <a:pt x="52381" y="4254"/>
                    <a:pt x="49501" y="2320"/>
                  </a:cubicBezTo>
                  <a:cubicBezTo>
                    <a:pt x="47142" y="738"/>
                    <a:pt x="44290" y="1"/>
                    <a:pt x="4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3793938" y="753292"/>
              <a:ext cx="601059" cy="398585"/>
            </a:xfrm>
            <a:custGeom>
              <a:rect b="b" l="l" r="r" t="t"/>
              <a:pathLst>
                <a:path extrusionOk="0" h="4982" w="7513">
                  <a:moveTo>
                    <a:pt x="5336" y="1"/>
                  </a:moveTo>
                  <a:cubicBezTo>
                    <a:pt x="4958" y="1"/>
                    <a:pt x="4536" y="111"/>
                    <a:pt x="4071" y="365"/>
                  </a:cubicBezTo>
                  <a:cubicBezTo>
                    <a:pt x="2643" y="1148"/>
                    <a:pt x="0" y="1429"/>
                    <a:pt x="107" y="2807"/>
                  </a:cubicBezTo>
                  <a:cubicBezTo>
                    <a:pt x="207" y="4095"/>
                    <a:pt x="2519" y="4981"/>
                    <a:pt x="4201" y="4981"/>
                  </a:cubicBezTo>
                  <a:cubicBezTo>
                    <a:pt x="4319" y="4981"/>
                    <a:pt x="4429" y="4975"/>
                    <a:pt x="4539" y="4968"/>
                  </a:cubicBezTo>
                  <a:cubicBezTo>
                    <a:pt x="6228" y="4834"/>
                    <a:pt x="7513" y="3610"/>
                    <a:pt x="7403" y="2235"/>
                  </a:cubicBezTo>
                  <a:cubicBezTo>
                    <a:pt x="7323" y="1178"/>
                    <a:pt x="6577" y="1"/>
                    <a:pt x="5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7"/>
          <p:cNvGrpSpPr/>
          <p:nvPr/>
        </p:nvGrpSpPr>
        <p:grpSpPr>
          <a:xfrm>
            <a:off x="1901079" y="980181"/>
            <a:ext cx="5677699" cy="3438377"/>
            <a:chOff x="1901079" y="980181"/>
            <a:chExt cx="5677699" cy="3438377"/>
          </a:xfrm>
        </p:grpSpPr>
        <p:grpSp>
          <p:nvGrpSpPr>
            <p:cNvPr id="413" name="Google Shape;413;p27"/>
            <p:cNvGrpSpPr/>
            <p:nvPr/>
          </p:nvGrpSpPr>
          <p:grpSpPr>
            <a:xfrm>
              <a:off x="1901079" y="2102787"/>
              <a:ext cx="1374043" cy="733158"/>
              <a:chOff x="1901079" y="2102787"/>
              <a:chExt cx="1374043" cy="733158"/>
            </a:xfrm>
          </p:grpSpPr>
          <p:grpSp>
            <p:nvGrpSpPr>
              <p:cNvPr id="414" name="Google Shape;414;p27"/>
              <p:cNvGrpSpPr/>
              <p:nvPr/>
            </p:nvGrpSpPr>
            <p:grpSpPr>
              <a:xfrm>
                <a:off x="1901079" y="2476723"/>
                <a:ext cx="916429" cy="359222"/>
                <a:chOff x="1901079" y="2476723"/>
                <a:chExt cx="916429" cy="359222"/>
              </a:xfrm>
            </p:grpSpPr>
            <p:sp>
              <p:nvSpPr>
                <p:cNvPr id="415" name="Google Shape;415;p27"/>
                <p:cNvSpPr/>
                <p:nvPr/>
              </p:nvSpPr>
              <p:spPr>
                <a:xfrm>
                  <a:off x="1901079" y="2476723"/>
                  <a:ext cx="916429" cy="359222"/>
                </a:xfrm>
                <a:custGeom>
                  <a:rect b="b" l="l" r="r" t="t"/>
                  <a:pathLst>
                    <a:path extrusionOk="0" h="4490" w="11455">
                      <a:moveTo>
                        <a:pt x="9798" y="0"/>
                      </a:moveTo>
                      <a:cubicBezTo>
                        <a:pt x="9710" y="0"/>
                        <a:pt x="9620" y="8"/>
                        <a:pt x="9531" y="24"/>
                      </a:cubicBezTo>
                      <a:lnTo>
                        <a:pt x="1396" y="1439"/>
                      </a:lnTo>
                      <a:cubicBezTo>
                        <a:pt x="559" y="1583"/>
                        <a:pt x="1" y="2379"/>
                        <a:pt x="148" y="3215"/>
                      </a:cubicBezTo>
                      <a:cubicBezTo>
                        <a:pt x="277" y="3962"/>
                        <a:pt x="925" y="4490"/>
                        <a:pt x="1657" y="4490"/>
                      </a:cubicBezTo>
                      <a:cubicBezTo>
                        <a:pt x="1745" y="4490"/>
                        <a:pt x="1835" y="4482"/>
                        <a:pt x="1924" y="4467"/>
                      </a:cubicBezTo>
                      <a:lnTo>
                        <a:pt x="8628" y="3302"/>
                      </a:lnTo>
                      <a:lnTo>
                        <a:pt x="10056" y="3051"/>
                      </a:lnTo>
                      <a:cubicBezTo>
                        <a:pt x="10892" y="2907"/>
                        <a:pt x="11454" y="2111"/>
                        <a:pt x="11307" y="1275"/>
                      </a:cubicBezTo>
                      <a:cubicBezTo>
                        <a:pt x="11178" y="528"/>
                        <a:pt x="10530" y="0"/>
                        <a:pt x="97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7"/>
                <p:cNvSpPr/>
                <p:nvPr/>
              </p:nvSpPr>
              <p:spPr>
                <a:xfrm>
                  <a:off x="2175407" y="2651930"/>
                  <a:ext cx="417533" cy="80405"/>
                </a:xfrm>
                <a:custGeom>
                  <a:rect b="b" l="l" r="r" t="t"/>
                  <a:pathLst>
                    <a:path extrusionOk="0" h="1005" w="5219">
                      <a:moveTo>
                        <a:pt x="5156" y="0"/>
                      </a:moveTo>
                      <a:cubicBezTo>
                        <a:pt x="5152" y="0"/>
                        <a:pt x="5149" y="1"/>
                        <a:pt x="5145" y="1"/>
                      </a:cubicBezTo>
                      <a:lnTo>
                        <a:pt x="54" y="888"/>
                      </a:lnTo>
                      <a:cubicBezTo>
                        <a:pt x="21" y="895"/>
                        <a:pt x="0" y="925"/>
                        <a:pt x="7" y="955"/>
                      </a:cubicBezTo>
                      <a:cubicBezTo>
                        <a:pt x="11" y="985"/>
                        <a:pt x="37" y="1005"/>
                        <a:pt x="64" y="1005"/>
                      </a:cubicBezTo>
                      <a:lnTo>
                        <a:pt x="74" y="1005"/>
                      </a:lnTo>
                      <a:lnTo>
                        <a:pt x="5165" y="119"/>
                      </a:lnTo>
                      <a:cubicBezTo>
                        <a:pt x="5199" y="112"/>
                        <a:pt x="5219" y="82"/>
                        <a:pt x="5215" y="49"/>
                      </a:cubicBezTo>
                      <a:cubicBezTo>
                        <a:pt x="5210" y="22"/>
                        <a:pt x="5185" y="0"/>
                        <a:pt x="51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7"/>
                <p:cNvSpPr/>
                <p:nvPr/>
              </p:nvSpPr>
              <p:spPr>
                <a:xfrm>
                  <a:off x="2034123" y="2607528"/>
                  <a:ext cx="400733" cy="77525"/>
                </a:xfrm>
                <a:custGeom>
                  <a:rect b="b" l="l" r="r" t="t"/>
                  <a:pathLst>
                    <a:path extrusionOk="0" h="969" w="5009">
                      <a:moveTo>
                        <a:pt x="4947" y="0"/>
                      </a:moveTo>
                      <a:cubicBezTo>
                        <a:pt x="4943" y="0"/>
                        <a:pt x="4938" y="1"/>
                        <a:pt x="4934" y="2"/>
                      </a:cubicBezTo>
                      <a:lnTo>
                        <a:pt x="54" y="851"/>
                      </a:lnTo>
                      <a:cubicBezTo>
                        <a:pt x="20" y="857"/>
                        <a:pt x="0" y="888"/>
                        <a:pt x="7" y="918"/>
                      </a:cubicBezTo>
                      <a:cubicBezTo>
                        <a:pt x="11" y="948"/>
                        <a:pt x="34" y="968"/>
                        <a:pt x="64" y="968"/>
                      </a:cubicBezTo>
                      <a:lnTo>
                        <a:pt x="74" y="968"/>
                      </a:lnTo>
                      <a:lnTo>
                        <a:pt x="4954" y="118"/>
                      </a:lnTo>
                      <a:cubicBezTo>
                        <a:pt x="4988" y="112"/>
                        <a:pt x="5008" y="82"/>
                        <a:pt x="5001" y="51"/>
                      </a:cubicBezTo>
                      <a:cubicBezTo>
                        <a:pt x="4998" y="22"/>
                        <a:pt x="4975" y="0"/>
                        <a:pt x="49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7"/>
                <p:cNvSpPr/>
                <p:nvPr/>
              </p:nvSpPr>
              <p:spPr>
                <a:xfrm>
                  <a:off x="2473257" y="2572727"/>
                  <a:ext cx="161925" cy="36002"/>
                </a:xfrm>
                <a:custGeom>
                  <a:rect b="b" l="l" r="r" t="t"/>
                  <a:pathLst>
                    <a:path extrusionOk="0" h="450" w="2024">
                      <a:moveTo>
                        <a:pt x="1961" y="0"/>
                      </a:moveTo>
                      <a:cubicBezTo>
                        <a:pt x="1958" y="0"/>
                        <a:pt x="1954" y="1"/>
                        <a:pt x="1951" y="2"/>
                      </a:cubicBezTo>
                      <a:lnTo>
                        <a:pt x="54" y="332"/>
                      </a:lnTo>
                      <a:cubicBezTo>
                        <a:pt x="21" y="336"/>
                        <a:pt x="1" y="366"/>
                        <a:pt x="7" y="400"/>
                      </a:cubicBezTo>
                      <a:cubicBezTo>
                        <a:pt x="11" y="426"/>
                        <a:pt x="34" y="449"/>
                        <a:pt x="64" y="449"/>
                      </a:cubicBezTo>
                      <a:cubicBezTo>
                        <a:pt x="68" y="449"/>
                        <a:pt x="71" y="446"/>
                        <a:pt x="74" y="446"/>
                      </a:cubicBezTo>
                      <a:lnTo>
                        <a:pt x="1971" y="119"/>
                      </a:lnTo>
                      <a:cubicBezTo>
                        <a:pt x="2001" y="111"/>
                        <a:pt x="2024" y="82"/>
                        <a:pt x="2018" y="48"/>
                      </a:cubicBezTo>
                      <a:cubicBezTo>
                        <a:pt x="2012" y="22"/>
                        <a:pt x="1987" y="0"/>
                        <a:pt x="19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" name="Google Shape;419;p27"/>
              <p:cNvGrpSpPr/>
              <p:nvPr/>
            </p:nvGrpSpPr>
            <p:grpSpPr>
              <a:xfrm>
                <a:off x="2016442" y="2102787"/>
                <a:ext cx="1258679" cy="492111"/>
                <a:chOff x="2016442" y="2102787"/>
                <a:chExt cx="1258679" cy="492111"/>
              </a:xfrm>
            </p:grpSpPr>
            <p:sp>
              <p:nvSpPr>
                <p:cNvPr id="420" name="Google Shape;420;p27"/>
                <p:cNvSpPr/>
                <p:nvPr/>
              </p:nvSpPr>
              <p:spPr>
                <a:xfrm>
                  <a:off x="2016442" y="2102787"/>
                  <a:ext cx="1258679" cy="492111"/>
                </a:xfrm>
                <a:custGeom>
                  <a:rect b="b" l="l" r="r" t="t"/>
                  <a:pathLst>
                    <a:path extrusionOk="0" h="6151" w="15733">
                      <a:moveTo>
                        <a:pt x="13457" y="1"/>
                      </a:moveTo>
                      <a:cubicBezTo>
                        <a:pt x="13338" y="1"/>
                        <a:pt x="13218" y="11"/>
                        <a:pt x="13097" y="32"/>
                      </a:cubicBezTo>
                      <a:lnTo>
                        <a:pt x="1921" y="1959"/>
                      </a:lnTo>
                      <a:cubicBezTo>
                        <a:pt x="774" y="2156"/>
                        <a:pt x="1" y="3250"/>
                        <a:pt x="198" y="4397"/>
                      </a:cubicBezTo>
                      <a:cubicBezTo>
                        <a:pt x="378" y="5426"/>
                        <a:pt x="1269" y="6150"/>
                        <a:pt x="2279" y="6150"/>
                      </a:cubicBezTo>
                      <a:cubicBezTo>
                        <a:pt x="2398" y="6150"/>
                        <a:pt x="2519" y="6140"/>
                        <a:pt x="2640" y="6120"/>
                      </a:cubicBezTo>
                      <a:lnTo>
                        <a:pt x="11848" y="4531"/>
                      </a:lnTo>
                      <a:lnTo>
                        <a:pt x="13313" y="5468"/>
                      </a:lnTo>
                      <a:lnTo>
                        <a:pt x="13113" y="4313"/>
                      </a:lnTo>
                      <a:lnTo>
                        <a:pt x="13812" y="4193"/>
                      </a:lnTo>
                      <a:cubicBezTo>
                        <a:pt x="14963" y="3995"/>
                        <a:pt x="15732" y="2902"/>
                        <a:pt x="15535" y="1755"/>
                      </a:cubicBezTo>
                      <a:cubicBezTo>
                        <a:pt x="15358" y="725"/>
                        <a:pt x="14465" y="1"/>
                        <a:pt x="134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7"/>
                <p:cNvSpPr/>
                <p:nvPr/>
              </p:nvSpPr>
              <p:spPr>
                <a:xfrm>
                  <a:off x="2320772" y="2204231"/>
                  <a:ext cx="650900" cy="120008"/>
                </a:xfrm>
                <a:custGeom>
                  <a:rect b="b" l="l" r="r" t="t"/>
                  <a:pathLst>
                    <a:path extrusionOk="0" h="1500" w="8136">
                      <a:moveTo>
                        <a:pt x="8068" y="1"/>
                      </a:moveTo>
                      <a:cubicBezTo>
                        <a:pt x="8065" y="1"/>
                        <a:pt x="8063" y="1"/>
                        <a:pt x="8061" y="1"/>
                      </a:cubicBezTo>
                      <a:lnTo>
                        <a:pt x="53" y="1383"/>
                      </a:lnTo>
                      <a:cubicBezTo>
                        <a:pt x="23" y="1390"/>
                        <a:pt x="0" y="1420"/>
                        <a:pt x="7" y="1450"/>
                      </a:cubicBezTo>
                      <a:cubicBezTo>
                        <a:pt x="10" y="1480"/>
                        <a:pt x="36" y="1500"/>
                        <a:pt x="64" y="1500"/>
                      </a:cubicBezTo>
                      <a:lnTo>
                        <a:pt x="73" y="1500"/>
                      </a:lnTo>
                      <a:lnTo>
                        <a:pt x="8081" y="118"/>
                      </a:lnTo>
                      <a:cubicBezTo>
                        <a:pt x="8112" y="112"/>
                        <a:pt x="8135" y="81"/>
                        <a:pt x="8129" y="52"/>
                      </a:cubicBezTo>
                      <a:cubicBezTo>
                        <a:pt x="8125" y="20"/>
                        <a:pt x="8096" y="1"/>
                        <a:pt x="80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7"/>
                <p:cNvSpPr/>
                <p:nvPr/>
              </p:nvSpPr>
              <p:spPr>
                <a:xfrm>
                  <a:off x="2346693" y="2371758"/>
                  <a:ext cx="551377" cy="102966"/>
                </a:xfrm>
                <a:custGeom>
                  <a:rect b="b" l="l" r="r" t="t"/>
                  <a:pathLst>
                    <a:path extrusionOk="0" h="1287" w="6892">
                      <a:moveTo>
                        <a:pt x="6829" y="0"/>
                      </a:moveTo>
                      <a:cubicBezTo>
                        <a:pt x="6825" y="0"/>
                        <a:pt x="6821" y="1"/>
                        <a:pt x="6817" y="2"/>
                      </a:cubicBezTo>
                      <a:lnTo>
                        <a:pt x="54" y="1169"/>
                      </a:lnTo>
                      <a:cubicBezTo>
                        <a:pt x="24" y="1172"/>
                        <a:pt x="1" y="1203"/>
                        <a:pt x="7" y="1235"/>
                      </a:cubicBezTo>
                      <a:cubicBezTo>
                        <a:pt x="10" y="1266"/>
                        <a:pt x="37" y="1286"/>
                        <a:pt x="64" y="1286"/>
                      </a:cubicBezTo>
                      <a:cubicBezTo>
                        <a:pt x="67" y="1286"/>
                        <a:pt x="70" y="1283"/>
                        <a:pt x="74" y="1283"/>
                      </a:cubicBezTo>
                      <a:lnTo>
                        <a:pt x="6837" y="119"/>
                      </a:lnTo>
                      <a:cubicBezTo>
                        <a:pt x="6871" y="112"/>
                        <a:pt x="6891" y="82"/>
                        <a:pt x="6888" y="48"/>
                      </a:cubicBezTo>
                      <a:cubicBezTo>
                        <a:pt x="6882" y="22"/>
                        <a:pt x="6858" y="0"/>
                        <a:pt x="68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7"/>
                <p:cNvSpPr/>
                <p:nvPr/>
              </p:nvSpPr>
              <p:spPr>
                <a:xfrm>
                  <a:off x="2175407" y="2326796"/>
                  <a:ext cx="563138" cy="104807"/>
                </a:xfrm>
                <a:custGeom>
                  <a:rect b="b" l="l" r="r" t="t"/>
                  <a:pathLst>
                    <a:path extrusionOk="0" h="1310" w="7039">
                      <a:moveTo>
                        <a:pt x="6977" y="0"/>
                      </a:moveTo>
                      <a:cubicBezTo>
                        <a:pt x="6973" y="0"/>
                        <a:pt x="6969" y="1"/>
                        <a:pt x="6965" y="2"/>
                      </a:cubicBezTo>
                      <a:lnTo>
                        <a:pt x="54" y="1192"/>
                      </a:lnTo>
                      <a:cubicBezTo>
                        <a:pt x="21" y="1199"/>
                        <a:pt x="0" y="1229"/>
                        <a:pt x="7" y="1259"/>
                      </a:cubicBezTo>
                      <a:cubicBezTo>
                        <a:pt x="11" y="1289"/>
                        <a:pt x="37" y="1309"/>
                        <a:pt x="64" y="1309"/>
                      </a:cubicBezTo>
                      <a:lnTo>
                        <a:pt x="74" y="1309"/>
                      </a:lnTo>
                      <a:lnTo>
                        <a:pt x="6985" y="119"/>
                      </a:lnTo>
                      <a:cubicBezTo>
                        <a:pt x="7019" y="112"/>
                        <a:pt x="7039" y="82"/>
                        <a:pt x="7035" y="48"/>
                      </a:cubicBezTo>
                      <a:cubicBezTo>
                        <a:pt x="7029" y="22"/>
                        <a:pt x="7005" y="0"/>
                        <a:pt x="69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7"/>
                <p:cNvSpPr/>
                <p:nvPr/>
              </p:nvSpPr>
              <p:spPr>
                <a:xfrm>
                  <a:off x="2777506" y="2284235"/>
                  <a:ext cx="207766" cy="43523"/>
                </a:xfrm>
                <a:custGeom>
                  <a:rect b="b" l="l" r="r" t="t"/>
                  <a:pathLst>
                    <a:path extrusionOk="0" h="544" w="2597">
                      <a:moveTo>
                        <a:pt x="2534" y="0"/>
                      </a:moveTo>
                      <a:cubicBezTo>
                        <a:pt x="2531" y="0"/>
                        <a:pt x="2527" y="1"/>
                        <a:pt x="2523" y="1"/>
                      </a:cubicBezTo>
                      <a:lnTo>
                        <a:pt x="55" y="426"/>
                      </a:lnTo>
                      <a:cubicBezTo>
                        <a:pt x="21" y="433"/>
                        <a:pt x="1" y="463"/>
                        <a:pt x="4" y="497"/>
                      </a:cubicBezTo>
                      <a:cubicBezTo>
                        <a:pt x="11" y="523"/>
                        <a:pt x="34" y="543"/>
                        <a:pt x="64" y="543"/>
                      </a:cubicBezTo>
                      <a:lnTo>
                        <a:pt x="75" y="543"/>
                      </a:lnTo>
                      <a:lnTo>
                        <a:pt x="2543" y="118"/>
                      </a:lnTo>
                      <a:cubicBezTo>
                        <a:pt x="2576" y="112"/>
                        <a:pt x="2596" y="82"/>
                        <a:pt x="2593" y="49"/>
                      </a:cubicBezTo>
                      <a:cubicBezTo>
                        <a:pt x="2587" y="22"/>
                        <a:pt x="2563" y="0"/>
                        <a:pt x="25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5" name="Google Shape;425;p27"/>
            <p:cNvGrpSpPr/>
            <p:nvPr/>
          </p:nvGrpSpPr>
          <p:grpSpPr>
            <a:xfrm>
              <a:off x="2247170" y="980181"/>
              <a:ext cx="710262" cy="648361"/>
              <a:chOff x="2247170" y="980181"/>
              <a:chExt cx="710262" cy="648361"/>
            </a:xfrm>
          </p:grpSpPr>
          <p:sp>
            <p:nvSpPr>
              <p:cNvPr id="426" name="Google Shape;426;p27"/>
              <p:cNvSpPr/>
              <p:nvPr/>
            </p:nvSpPr>
            <p:spPr>
              <a:xfrm>
                <a:off x="2247170" y="980181"/>
                <a:ext cx="710262" cy="648361"/>
              </a:xfrm>
              <a:custGeom>
                <a:rect b="b" l="l" r="r" t="t"/>
                <a:pathLst>
                  <a:path extrusionOk="0" h="8104" w="8878">
                    <a:moveTo>
                      <a:pt x="6260" y="0"/>
                    </a:moveTo>
                    <a:cubicBezTo>
                      <a:pt x="6127" y="0"/>
                      <a:pt x="5992" y="14"/>
                      <a:pt x="5857" y="41"/>
                    </a:cubicBezTo>
                    <a:lnTo>
                      <a:pt x="1766" y="884"/>
                    </a:lnTo>
                    <a:cubicBezTo>
                      <a:pt x="692" y="1105"/>
                      <a:pt x="0" y="2159"/>
                      <a:pt x="221" y="3232"/>
                    </a:cubicBezTo>
                    <a:lnTo>
                      <a:pt x="669" y="5406"/>
                    </a:lnTo>
                    <a:cubicBezTo>
                      <a:pt x="862" y="6349"/>
                      <a:pt x="1693" y="6997"/>
                      <a:pt x="2616" y="6997"/>
                    </a:cubicBezTo>
                    <a:cubicBezTo>
                      <a:pt x="2748" y="6997"/>
                      <a:pt x="2883" y="6983"/>
                      <a:pt x="3017" y="6956"/>
                    </a:cubicBezTo>
                    <a:lnTo>
                      <a:pt x="3445" y="6865"/>
                    </a:lnTo>
                    <a:lnTo>
                      <a:pt x="5325" y="8103"/>
                    </a:lnTo>
                    <a:lnTo>
                      <a:pt x="6560" y="6226"/>
                    </a:lnTo>
                    <a:lnTo>
                      <a:pt x="7108" y="6113"/>
                    </a:lnTo>
                    <a:cubicBezTo>
                      <a:pt x="8186" y="5888"/>
                      <a:pt x="8878" y="4838"/>
                      <a:pt x="8657" y="3761"/>
                    </a:cubicBezTo>
                    <a:lnTo>
                      <a:pt x="8209" y="1587"/>
                    </a:lnTo>
                    <a:cubicBezTo>
                      <a:pt x="8013" y="648"/>
                      <a:pt x="7185" y="0"/>
                      <a:pt x="626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2594221" y="1130027"/>
                <a:ext cx="221687" cy="189372"/>
              </a:xfrm>
              <a:custGeom>
                <a:rect b="b" l="l" r="r" t="t"/>
                <a:pathLst>
                  <a:path extrusionOk="0" h="2367" w="2771">
                    <a:moveTo>
                      <a:pt x="2021" y="0"/>
                    </a:moveTo>
                    <a:cubicBezTo>
                      <a:pt x="1979" y="0"/>
                      <a:pt x="1938" y="4"/>
                      <a:pt x="1897" y="11"/>
                    </a:cubicBezTo>
                    <a:cubicBezTo>
                      <a:pt x="1600" y="68"/>
                      <a:pt x="1382" y="302"/>
                      <a:pt x="1332" y="587"/>
                    </a:cubicBezTo>
                    <a:cubicBezTo>
                      <a:pt x="1206" y="376"/>
                      <a:pt x="979" y="240"/>
                      <a:pt x="730" y="240"/>
                    </a:cubicBezTo>
                    <a:cubicBezTo>
                      <a:pt x="687" y="240"/>
                      <a:pt x="643" y="244"/>
                      <a:pt x="599" y="252"/>
                    </a:cubicBezTo>
                    <a:cubicBezTo>
                      <a:pt x="235" y="319"/>
                      <a:pt x="1" y="643"/>
                      <a:pt x="44" y="1009"/>
                    </a:cubicBezTo>
                    <a:cubicBezTo>
                      <a:pt x="84" y="1356"/>
                      <a:pt x="368" y="1583"/>
                      <a:pt x="646" y="1754"/>
                    </a:cubicBezTo>
                    <a:cubicBezTo>
                      <a:pt x="984" y="1965"/>
                      <a:pt x="1322" y="2176"/>
                      <a:pt x="1666" y="2366"/>
                    </a:cubicBezTo>
                    <a:cubicBezTo>
                      <a:pt x="1667" y="2366"/>
                      <a:pt x="1667" y="2366"/>
                      <a:pt x="1667" y="2366"/>
                    </a:cubicBezTo>
                    <a:cubicBezTo>
                      <a:pt x="1706" y="2366"/>
                      <a:pt x="2309" y="1559"/>
                      <a:pt x="2366" y="1480"/>
                    </a:cubicBezTo>
                    <a:cubicBezTo>
                      <a:pt x="2559" y="1225"/>
                      <a:pt x="2770" y="918"/>
                      <a:pt x="2716" y="580"/>
                    </a:cubicBezTo>
                    <a:cubicBezTo>
                      <a:pt x="2704" y="493"/>
                      <a:pt x="2670" y="406"/>
                      <a:pt x="2616" y="322"/>
                    </a:cubicBezTo>
                    <a:cubicBezTo>
                      <a:pt x="2486" y="120"/>
                      <a:pt x="2257" y="0"/>
                      <a:pt x="20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2393494" y="1229071"/>
                <a:ext cx="60002" cy="119447"/>
              </a:xfrm>
              <a:custGeom>
                <a:rect b="b" l="l" r="r" t="t"/>
                <a:pathLst>
                  <a:path extrusionOk="0" h="1493" w="750">
                    <a:moveTo>
                      <a:pt x="452" y="1"/>
                    </a:moveTo>
                    <a:lnTo>
                      <a:pt x="285" y="38"/>
                    </a:lnTo>
                    <a:lnTo>
                      <a:pt x="1" y="272"/>
                    </a:lnTo>
                    <a:lnTo>
                      <a:pt x="71" y="413"/>
                    </a:lnTo>
                    <a:lnTo>
                      <a:pt x="295" y="225"/>
                    </a:lnTo>
                    <a:lnTo>
                      <a:pt x="299" y="225"/>
                    </a:lnTo>
                    <a:lnTo>
                      <a:pt x="560" y="1493"/>
                    </a:lnTo>
                    <a:lnTo>
                      <a:pt x="750" y="1452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2474297" y="1209871"/>
                <a:ext cx="94563" cy="122008"/>
              </a:xfrm>
              <a:custGeom>
                <a:rect b="b" l="l" r="r" t="t"/>
                <a:pathLst>
                  <a:path extrusionOk="0" h="1525" w="1182">
                    <a:moveTo>
                      <a:pt x="520" y="158"/>
                    </a:moveTo>
                    <a:cubicBezTo>
                      <a:pt x="696" y="158"/>
                      <a:pt x="817" y="368"/>
                      <a:pt x="884" y="693"/>
                    </a:cubicBezTo>
                    <a:cubicBezTo>
                      <a:pt x="961" y="1064"/>
                      <a:pt x="914" y="1318"/>
                      <a:pt x="714" y="1362"/>
                    </a:cubicBezTo>
                    <a:cubicBezTo>
                      <a:pt x="699" y="1365"/>
                      <a:pt x="685" y="1366"/>
                      <a:pt x="671" y="1366"/>
                    </a:cubicBezTo>
                    <a:cubicBezTo>
                      <a:pt x="511" y="1366"/>
                      <a:pt x="369" y="1177"/>
                      <a:pt x="295" y="829"/>
                    </a:cubicBezTo>
                    <a:cubicBezTo>
                      <a:pt x="215" y="435"/>
                      <a:pt x="295" y="198"/>
                      <a:pt x="470" y="164"/>
                    </a:cubicBezTo>
                    <a:cubicBezTo>
                      <a:pt x="487" y="160"/>
                      <a:pt x="504" y="158"/>
                      <a:pt x="520" y="158"/>
                    </a:cubicBezTo>
                    <a:close/>
                    <a:moveTo>
                      <a:pt x="545" y="0"/>
                    </a:moveTo>
                    <a:cubicBezTo>
                      <a:pt x="514" y="0"/>
                      <a:pt x="482" y="4"/>
                      <a:pt x="449" y="11"/>
                    </a:cubicBezTo>
                    <a:cubicBezTo>
                      <a:pt x="155" y="71"/>
                      <a:pt x="1" y="381"/>
                      <a:pt x="101" y="866"/>
                    </a:cubicBezTo>
                    <a:cubicBezTo>
                      <a:pt x="191" y="1300"/>
                      <a:pt x="401" y="1524"/>
                      <a:pt x="649" y="1524"/>
                    </a:cubicBezTo>
                    <a:cubicBezTo>
                      <a:pt x="677" y="1524"/>
                      <a:pt x="705" y="1521"/>
                      <a:pt x="734" y="1516"/>
                    </a:cubicBezTo>
                    <a:cubicBezTo>
                      <a:pt x="1055" y="1448"/>
                      <a:pt x="1182" y="1138"/>
                      <a:pt x="1081" y="646"/>
                    </a:cubicBezTo>
                    <a:cubicBezTo>
                      <a:pt x="995" y="234"/>
                      <a:pt x="802" y="0"/>
                      <a:pt x="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" name="Google Shape;430;p27"/>
            <p:cNvGrpSpPr/>
            <p:nvPr/>
          </p:nvGrpSpPr>
          <p:grpSpPr>
            <a:xfrm rot="-542882">
              <a:off x="4150158" y="1571312"/>
              <a:ext cx="400718" cy="365424"/>
              <a:chOff x="4197377" y="2057486"/>
              <a:chExt cx="306507" cy="279490"/>
            </a:xfrm>
          </p:grpSpPr>
          <p:sp>
            <p:nvSpPr>
              <p:cNvPr id="431" name="Google Shape;431;p27"/>
              <p:cNvSpPr/>
              <p:nvPr/>
            </p:nvSpPr>
            <p:spPr>
              <a:xfrm>
                <a:off x="4197377" y="2057486"/>
                <a:ext cx="306507" cy="279490"/>
              </a:xfrm>
              <a:custGeom>
                <a:rect b="b" l="l" r="r" t="t"/>
                <a:pathLst>
                  <a:path extrusionOk="0" h="8069" w="8849">
                    <a:moveTo>
                      <a:pt x="6263" y="0"/>
                    </a:moveTo>
                    <a:cubicBezTo>
                      <a:pt x="6137" y="0"/>
                      <a:pt x="6009" y="12"/>
                      <a:pt x="5881" y="37"/>
                    </a:cubicBezTo>
                    <a:lnTo>
                      <a:pt x="1780" y="837"/>
                    </a:lnTo>
                    <a:cubicBezTo>
                      <a:pt x="703" y="1047"/>
                      <a:pt x="0" y="2091"/>
                      <a:pt x="207" y="3168"/>
                    </a:cubicBezTo>
                    <a:lnTo>
                      <a:pt x="633" y="5349"/>
                    </a:lnTo>
                    <a:cubicBezTo>
                      <a:pt x="818" y="6299"/>
                      <a:pt x="1655" y="6957"/>
                      <a:pt x="2589" y="6957"/>
                    </a:cubicBezTo>
                    <a:cubicBezTo>
                      <a:pt x="2714" y="6957"/>
                      <a:pt x="2840" y="6946"/>
                      <a:pt x="2967" y="6921"/>
                    </a:cubicBezTo>
                    <a:lnTo>
                      <a:pt x="3516" y="6811"/>
                    </a:lnTo>
                    <a:lnTo>
                      <a:pt x="5382" y="8068"/>
                    </a:lnTo>
                    <a:lnTo>
                      <a:pt x="6637" y="6205"/>
                    </a:lnTo>
                    <a:lnTo>
                      <a:pt x="7065" y="6118"/>
                    </a:lnTo>
                    <a:cubicBezTo>
                      <a:pt x="8146" y="5911"/>
                      <a:pt x="8848" y="4864"/>
                      <a:pt x="8637" y="3787"/>
                    </a:cubicBezTo>
                    <a:lnTo>
                      <a:pt x="8212" y="1609"/>
                    </a:lnTo>
                    <a:cubicBezTo>
                      <a:pt x="8027" y="661"/>
                      <a:pt x="7195" y="0"/>
                      <a:pt x="6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4281856" y="2120180"/>
                <a:ext cx="132662" cy="114650"/>
              </a:xfrm>
              <a:custGeom>
                <a:rect b="b" l="l" r="r" t="t"/>
                <a:pathLst>
                  <a:path extrusionOk="0" h="3310" w="3830">
                    <a:moveTo>
                      <a:pt x="2790" y="0"/>
                    </a:moveTo>
                    <a:cubicBezTo>
                      <a:pt x="2720" y="0"/>
                      <a:pt x="2648" y="8"/>
                      <a:pt x="2576" y="24"/>
                    </a:cubicBezTo>
                    <a:cubicBezTo>
                      <a:pt x="2164" y="111"/>
                      <a:pt x="1873" y="449"/>
                      <a:pt x="1816" y="843"/>
                    </a:cubicBezTo>
                    <a:cubicBezTo>
                      <a:pt x="1638" y="565"/>
                      <a:pt x="1327" y="389"/>
                      <a:pt x="991" y="389"/>
                    </a:cubicBezTo>
                    <a:cubicBezTo>
                      <a:pt x="922" y="389"/>
                      <a:pt x="853" y="396"/>
                      <a:pt x="783" y="412"/>
                    </a:cubicBezTo>
                    <a:cubicBezTo>
                      <a:pt x="402" y="495"/>
                      <a:pt x="97" y="810"/>
                      <a:pt x="27" y="1194"/>
                    </a:cubicBezTo>
                    <a:cubicBezTo>
                      <a:pt x="0" y="1328"/>
                      <a:pt x="7" y="1458"/>
                      <a:pt x="36" y="1579"/>
                    </a:cubicBezTo>
                    <a:cubicBezTo>
                      <a:pt x="150" y="2044"/>
                      <a:pt x="582" y="2321"/>
                      <a:pt x="970" y="2545"/>
                    </a:cubicBezTo>
                    <a:cubicBezTo>
                      <a:pt x="1085" y="2615"/>
                      <a:pt x="2257" y="3309"/>
                      <a:pt x="2334" y="3309"/>
                    </a:cubicBezTo>
                    <a:cubicBezTo>
                      <a:pt x="2336" y="3309"/>
                      <a:pt x="2337" y="3309"/>
                      <a:pt x="2338" y="3308"/>
                    </a:cubicBezTo>
                    <a:cubicBezTo>
                      <a:pt x="2679" y="2877"/>
                      <a:pt x="3000" y="2425"/>
                      <a:pt x="3321" y="1977"/>
                    </a:cubicBezTo>
                    <a:cubicBezTo>
                      <a:pt x="3586" y="1609"/>
                      <a:pt x="3830" y="1161"/>
                      <a:pt x="3696" y="696"/>
                    </a:cubicBezTo>
                    <a:cubicBezTo>
                      <a:pt x="3573" y="272"/>
                      <a:pt x="3207" y="0"/>
                      <a:pt x="2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27"/>
            <p:cNvGrpSpPr/>
            <p:nvPr/>
          </p:nvGrpSpPr>
          <p:grpSpPr>
            <a:xfrm rot="-8656909">
              <a:off x="2689569" y="3659209"/>
              <a:ext cx="658902" cy="625880"/>
              <a:chOff x="4609084" y="1089626"/>
              <a:chExt cx="658901" cy="625879"/>
            </a:xfrm>
          </p:grpSpPr>
          <p:sp>
            <p:nvSpPr>
              <p:cNvPr id="434" name="Google Shape;434;p27"/>
              <p:cNvSpPr/>
              <p:nvPr/>
            </p:nvSpPr>
            <p:spPr>
              <a:xfrm>
                <a:off x="4609084" y="1089626"/>
                <a:ext cx="658901" cy="625879"/>
              </a:xfrm>
              <a:custGeom>
                <a:rect b="b" l="l" r="r" t="t"/>
                <a:pathLst>
                  <a:path extrusionOk="0" h="7823" w="8236">
                    <a:moveTo>
                      <a:pt x="6186" y="1"/>
                    </a:moveTo>
                    <a:cubicBezTo>
                      <a:pt x="6173" y="1"/>
                      <a:pt x="6161" y="1"/>
                      <a:pt x="6148" y="1"/>
                    </a:cubicBezTo>
                    <a:lnTo>
                      <a:pt x="1974" y="75"/>
                    </a:lnTo>
                    <a:cubicBezTo>
                      <a:pt x="876" y="95"/>
                      <a:pt x="0" y="1001"/>
                      <a:pt x="21" y="2099"/>
                    </a:cubicBezTo>
                    <a:lnTo>
                      <a:pt x="61" y="4319"/>
                    </a:lnTo>
                    <a:cubicBezTo>
                      <a:pt x="81" y="5404"/>
                      <a:pt x="967" y="6274"/>
                      <a:pt x="2051" y="6274"/>
                    </a:cubicBezTo>
                    <a:cubicBezTo>
                      <a:pt x="2063" y="6274"/>
                      <a:pt x="2075" y="6274"/>
                      <a:pt x="2088" y="6273"/>
                    </a:cubicBezTo>
                    <a:lnTo>
                      <a:pt x="2522" y="6263"/>
                    </a:lnTo>
                    <a:lnTo>
                      <a:pt x="4141" y="7822"/>
                    </a:lnTo>
                    <a:lnTo>
                      <a:pt x="5700" y="6206"/>
                    </a:lnTo>
                    <a:lnTo>
                      <a:pt x="6262" y="6196"/>
                    </a:lnTo>
                    <a:cubicBezTo>
                      <a:pt x="7359" y="6176"/>
                      <a:pt x="8236" y="5270"/>
                      <a:pt x="8216" y="4172"/>
                    </a:cubicBezTo>
                    <a:lnTo>
                      <a:pt x="8175" y="1951"/>
                    </a:lnTo>
                    <a:cubicBezTo>
                      <a:pt x="8156" y="867"/>
                      <a:pt x="7269" y="1"/>
                      <a:pt x="6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4730848" y="1307155"/>
                <a:ext cx="95363" cy="92726"/>
              </a:xfrm>
              <a:custGeom>
                <a:rect b="b" l="l" r="r" t="t"/>
                <a:pathLst>
                  <a:path extrusionOk="0" h="1159" w="1192">
                    <a:moveTo>
                      <a:pt x="595" y="119"/>
                    </a:moveTo>
                    <a:cubicBezTo>
                      <a:pt x="659" y="119"/>
                      <a:pt x="723" y="132"/>
                      <a:pt x="783" y="159"/>
                    </a:cubicBezTo>
                    <a:cubicBezTo>
                      <a:pt x="897" y="209"/>
                      <a:pt x="984" y="300"/>
                      <a:pt x="1027" y="413"/>
                    </a:cubicBezTo>
                    <a:cubicBezTo>
                      <a:pt x="1071" y="527"/>
                      <a:pt x="1068" y="654"/>
                      <a:pt x="1017" y="765"/>
                    </a:cubicBezTo>
                    <a:cubicBezTo>
                      <a:pt x="967" y="878"/>
                      <a:pt x="876" y="965"/>
                      <a:pt x="763" y="1009"/>
                    </a:cubicBezTo>
                    <a:cubicBezTo>
                      <a:pt x="709" y="1031"/>
                      <a:pt x="652" y="1042"/>
                      <a:pt x="595" y="1042"/>
                    </a:cubicBezTo>
                    <a:cubicBezTo>
                      <a:pt x="532" y="1042"/>
                      <a:pt x="470" y="1028"/>
                      <a:pt x="412" y="1002"/>
                    </a:cubicBezTo>
                    <a:cubicBezTo>
                      <a:pt x="298" y="952"/>
                      <a:pt x="211" y="862"/>
                      <a:pt x="168" y="745"/>
                    </a:cubicBezTo>
                    <a:cubicBezTo>
                      <a:pt x="124" y="631"/>
                      <a:pt x="124" y="507"/>
                      <a:pt x="174" y="393"/>
                    </a:cubicBezTo>
                    <a:cubicBezTo>
                      <a:pt x="225" y="280"/>
                      <a:pt x="314" y="192"/>
                      <a:pt x="432" y="149"/>
                    </a:cubicBezTo>
                    <a:cubicBezTo>
                      <a:pt x="485" y="129"/>
                      <a:pt x="542" y="119"/>
                      <a:pt x="595" y="119"/>
                    </a:cubicBezTo>
                    <a:close/>
                    <a:moveTo>
                      <a:pt x="598" y="1"/>
                    </a:moveTo>
                    <a:cubicBezTo>
                      <a:pt x="527" y="1"/>
                      <a:pt x="456" y="14"/>
                      <a:pt x="388" y="39"/>
                    </a:cubicBezTo>
                    <a:cubicBezTo>
                      <a:pt x="245" y="95"/>
                      <a:pt x="131" y="203"/>
                      <a:pt x="67" y="346"/>
                    </a:cubicBezTo>
                    <a:cubicBezTo>
                      <a:pt x="4" y="487"/>
                      <a:pt x="1" y="644"/>
                      <a:pt x="57" y="788"/>
                    </a:cubicBezTo>
                    <a:cubicBezTo>
                      <a:pt x="114" y="932"/>
                      <a:pt x="221" y="1046"/>
                      <a:pt x="362" y="1109"/>
                    </a:cubicBezTo>
                    <a:cubicBezTo>
                      <a:pt x="438" y="1143"/>
                      <a:pt x="515" y="1159"/>
                      <a:pt x="595" y="1159"/>
                    </a:cubicBezTo>
                    <a:cubicBezTo>
                      <a:pt x="666" y="1159"/>
                      <a:pt x="736" y="1146"/>
                      <a:pt x="807" y="1119"/>
                    </a:cubicBezTo>
                    <a:cubicBezTo>
                      <a:pt x="950" y="1062"/>
                      <a:pt x="1064" y="955"/>
                      <a:pt x="1128" y="814"/>
                    </a:cubicBezTo>
                    <a:cubicBezTo>
                      <a:pt x="1188" y="671"/>
                      <a:pt x="1191" y="513"/>
                      <a:pt x="1137" y="370"/>
                    </a:cubicBezTo>
                    <a:cubicBezTo>
                      <a:pt x="1080" y="226"/>
                      <a:pt x="974" y="112"/>
                      <a:pt x="830" y="49"/>
                    </a:cubicBezTo>
                    <a:cubicBezTo>
                      <a:pt x="756" y="17"/>
                      <a:pt x="677" y="1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4890053" y="1300994"/>
                <a:ext cx="95363" cy="92806"/>
              </a:xfrm>
              <a:custGeom>
                <a:rect b="b" l="l" r="r" t="t"/>
                <a:pathLst>
                  <a:path extrusionOk="0" h="1160" w="1192">
                    <a:moveTo>
                      <a:pt x="596" y="119"/>
                    </a:moveTo>
                    <a:cubicBezTo>
                      <a:pt x="660" y="119"/>
                      <a:pt x="723" y="132"/>
                      <a:pt x="783" y="159"/>
                    </a:cubicBezTo>
                    <a:cubicBezTo>
                      <a:pt x="893" y="209"/>
                      <a:pt x="981" y="300"/>
                      <a:pt x="1024" y="413"/>
                    </a:cubicBezTo>
                    <a:cubicBezTo>
                      <a:pt x="1071" y="527"/>
                      <a:pt x="1068" y="654"/>
                      <a:pt x="1017" y="768"/>
                    </a:cubicBezTo>
                    <a:cubicBezTo>
                      <a:pt x="940" y="939"/>
                      <a:pt x="770" y="1040"/>
                      <a:pt x="593" y="1040"/>
                    </a:cubicBezTo>
                    <a:cubicBezTo>
                      <a:pt x="531" y="1040"/>
                      <a:pt x="468" y="1028"/>
                      <a:pt x="409" y="1002"/>
                    </a:cubicBezTo>
                    <a:cubicBezTo>
                      <a:pt x="295" y="952"/>
                      <a:pt x="211" y="862"/>
                      <a:pt x="165" y="744"/>
                    </a:cubicBezTo>
                    <a:cubicBezTo>
                      <a:pt x="121" y="630"/>
                      <a:pt x="124" y="507"/>
                      <a:pt x="174" y="393"/>
                    </a:cubicBezTo>
                    <a:cubicBezTo>
                      <a:pt x="225" y="280"/>
                      <a:pt x="315" y="192"/>
                      <a:pt x="429" y="149"/>
                    </a:cubicBezTo>
                    <a:cubicBezTo>
                      <a:pt x="482" y="129"/>
                      <a:pt x="539" y="119"/>
                      <a:pt x="596" y="119"/>
                    </a:cubicBezTo>
                    <a:close/>
                    <a:moveTo>
                      <a:pt x="598" y="1"/>
                    </a:moveTo>
                    <a:cubicBezTo>
                      <a:pt x="527" y="1"/>
                      <a:pt x="456" y="13"/>
                      <a:pt x="389" y="39"/>
                    </a:cubicBezTo>
                    <a:cubicBezTo>
                      <a:pt x="242" y="96"/>
                      <a:pt x="128" y="203"/>
                      <a:pt x="67" y="346"/>
                    </a:cubicBezTo>
                    <a:cubicBezTo>
                      <a:pt x="4" y="487"/>
                      <a:pt x="1" y="644"/>
                      <a:pt x="54" y="788"/>
                    </a:cubicBezTo>
                    <a:cubicBezTo>
                      <a:pt x="111" y="932"/>
                      <a:pt x="222" y="1046"/>
                      <a:pt x="362" y="1109"/>
                    </a:cubicBezTo>
                    <a:cubicBezTo>
                      <a:pt x="439" y="1143"/>
                      <a:pt x="515" y="1160"/>
                      <a:pt x="596" y="1160"/>
                    </a:cubicBezTo>
                    <a:cubicBezTo>
                      <a:pt x="816" y="1160"/>
                      <a:pt x="1031" y="1029"/>
                      <a:pt x="1125" y="814"/>
                    </a:cubicBezTo>
                    <a:cubicBezTo>
                      <a:pt x="1188" y="671"/>
                      <a:pt x="1191" y="513"/>
                      <a:pt x="1134" y="370"/>
                    </a:cubicBezTo>
                    <a:cubicBezTo>
                      <a:pt x="1081" y="226"/>
                      <a:pt x="971" y="112"/>
                      <a:pt x="830" y="48"/>
                    </a:cubicBezTo>
                    <a:cubicBezTo>
                      <a:pt x="756" y="17"/>
                      <a:pt x="677" y="1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5045258" y="1295074"/>
                <a:ext cx="95363" cy="92566"/>
              </a:xfrm>
              <a:custGeom>
                <a:rect b="b" l="l" r="r" t="t"/>
                <a:pathLst>
                  <a:path extrusionOk="0" h="1157" w="1192">
                    <a:moveTo>
                      <a:pt x="596" y="119"/>
                    </a:moveTo>
                    <a:cubicBezTo>
                      <a:pt x="659" y="119"/>
                      <a:pt x="723" y="130"/>
                      <a:pt x="783" y="156"/>
                    </a:cubicBezTo>
                    <a:cubicBezTo>
                      <a:pt x="897" y="206"/>
                      <a:pt x="981" y="297"/>
                      <a:pt x="1028" y="414"/>
                    </a:cubicBezTo>
                    <a:cubicBezTo>
                      <a:pt x="1071" y="527"/>
                      <a:pt x="1068" y="652"/>
                      <a:pt x="1017" y="765"/>
                    </a:cubicBezTo>
                    <a:cubicBezTo>
                      <a:pt x="941" y="938"/>
                      <a:pt x="774" y="1039"/>
                      <a:pt x="597" y="1039"/>
                    </a:cubicBezTo>
                    <a:cubicBezTo>
                      <a:pt x="534" y="1039"/>
                      <a:pt x="470" y="1026"/>
                      <a:pt x="409" y="999"/>
                    </a:cubicBezTo>
                    <a:cubicBezTo>
                      <a:pt x="298" y="953"/>
                      <a:pt x="211" y="859"/>
                      <a:pt x="168" y="745"/>
                    </a:cubicBezTo>
                    <a:cubicBezTo>
                      <a:pt x="121" y="631"/>
                      <a:pt x="125" y="504"/>
                      <a:pt x="175" y="394"/>
                    </a:cubicBezTo>
                    <a:cubicBezTo>
                      <a:pt x="252" y="220"/>
                      <a:pt x="419" y="119"/>
                      <a:pt x="596" y="119"/>
                    </a:cubicBezTo>
                    <a:close/>
                    <a:moveTo>
                      <a:pt x="597" y="1"/>
                    </a:moveTo>
                    <a:cubicBezTo>
                      <a:pt x="375" y="1"/>
                      <a:pt x="162" y="128"/>
                      <a:pt x="68" y="343"/>
                    </a:cubicBezTo>
                    <a:cubicBezTo>
                      <a:pt x="4" y="487"/>
                      <a:pt x="0" y="644"/>
                      <a:pt x="57" y="788"/>
                    </a:cubicBezTo>
                    <a:cubicBezTo>
                      <a:pt x="111" y="932"/>
                      <a:pt x="221" y="1046"/>
                      <a:pt x="362" y="1109"/>
                    </a:cubicBezTo>
                    <a:cubicBezTo>
                      <a:pt x="439" y="1143"/>
                      <a:pt x="516" y="1156"/>
                      <a:pt x="596" y="1156"/>
                    </a:cubicBezTo>
                    <a:cubicBezTo>
                      <a:pt x="817" y="1156"/>
                      <a:pt x="1031" y="1029"/>
                      <a:pt x="1124" y="812"/>
                    </a:cubicBezTo>
                    <a:cubicBezTo>
                      <a:pt x="1188" y="672"/>
                      <a:pt x="1192" y="514"/>
                      <a:pt x="1138" y="371"/>
                    </a:cubicBezTo>
                    <a:cubicBezTo>
                      <a:pt x="1081" y="226"/>
                      <a:pt x="971" y="113"/>
                      <a:pt x="830" y="49"/>
                    </a:cubicBezTo>
                    <a:cubicBezTo>
                      <a:pt x="755" y="16"/>
                      <a:pt x="675" y="1"/>
                      <a:pt x="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27"/>
            <p:cNvGrpSpPr/>
            <p:nvPr/>
          </p:nvGrpSpPr>
          <p:grpSpPr>
            <a:xfrm>
              <a:off x="6596347" y="3331718"/>
              <a:ext cx="707862" cy="645320"/>
              <a:chOff x="6596347" y="3331718"/>
              <a:chExt cx="707862" cy="645320"/>
            </a:xfrm>
          </p:grpSpPr>
          <p:sp>
            <p:nvSpPr>
              <p:cNvPr id="439" name="Google Shape;439;p27"/>
              <p:cNvSpPr/>
              <p:nvPr/>
            </p:nvSpPr>
            <p:spPr>
              <a:xfrm>
                <a:off x="6596347" y="3331718"/>
                <a:ext cx="707862" cy="645320"/>
              </a:xfrm>
              <a:custGeom>
                <a:rect b="b" l="l" r="r" t="t"/>
                <a:pathLst>
                  <a:path extrusionOk="0" h="8066" w="8848">
                    <a:moveTo>
                      <a:pt x="2584" y="0"/>
                    </a:moveTo>
                    <a:cubicBezTo>
                      <a:pt x="1653" y="0"/>
                      <a:pt x="818" y="658"/>
                      <a:pt x="636" y="1607"/>
                    </a:cubicBezTo>
                    <a:lnTo>
                      <a:pt x="211" y="3787"/>
                    </a:lnTo>
                    <a:cubicBezTo>
                      <a:pt x="0" y="4865"/>
                      <a:pt x="703" y="5908"/>
                      <a:pt x="1780" y="6119"/>
                    </a:cubicBezTo>
                    <a:lnTo>
                      <a:pt x="2212" y="6203"/>
                    </a:lnTo>
                    <a:lnTo>
                      <a:pt x="3466" y="8066"/>
                    </a:lnTo>
                    <a:lnTo>
                      <a:pt x="5329" y="6812"/>
                    </a:lnTo>
                    <a:lnTo>
                      <a:pt x="5881" y="6918"/>
                    </a:lnTo>
                    <a:cubicBezTo>
                      <a:pt x="6010" y="6944"/>
                      <a:pt x="6138" y="6956"/>
                      <a:pt x="6265" y="6956"/>
                    </a:cubicBezTo>
                    <a:cubicBezTo>
                      <a:pt x="7196" y="6956"/>
                      <a:pt x="8027" y="6298"/>
                      <a:pt x="8213" y="5346"/>
                    </a:cubicBezTo>
                    <a:lnTo>
                      <a:pt x="8638" y="3168"/>
                    </a:lnTo>
                    <a:cubicBezTo>
                      <a:pt x="8848" y="2092"/>
                      <a:pt x="8145" y="1048"/>
                      <a:pt x="7065" y="837"/>
                    </a:cubicBezTo>
                    <a:lnTo>
                      <a:pt x="2967" y="37"/>
                    </a:lnTo>
                    <a:cubicBezTo>
                      <a:pt x="2839" y="12"/>
                      <a:pt x="2711" y="0"/>
                      <a:pt x="2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6802434" y="3476364"/>
                <a:ext cx="306490" cy="264737"/>
              </a:xfrm>
              <a:custGeom>
                <a:rect b="b" l="l" r="r" t="t"/>
                <a:pathLst>
                  <a:path extrusionOk="0" h="3309" w="3831">
                    <a:moveTo>
                      <a:pt x="1045" y="0"/>
                    </a:moveTo>
                    <a:cubicBezTo>
                      <a:pt x="626" y="0"/>
                      <a:pt x="258" y="273"/>
                      <a:pt x="138" y="695"/>
                    </a:cubicBezTo>
                    <a:cubicBezTo>
                      <a:pt x="0" y="1164"/>
                      <a:pt x="248" y="1608"/>
                      <a:pt x="512" y="1979"/>
                    </a:cubicBezTo>
                    <a:cubicBezTo>
                      <a:pt x="830" y="2428"/>
                      <a:pt x="1151" y="2876"/>
                      <a:pt x="1492" y="3307"/>
                    </a:cubicBezTo>
                    <a:cubicBezTo>
                      <a:pt x="1493" y="3308"/>
                      <a:pt x="1494" y="3309"/>
                      <a:pt x="1496" y="3309"/>
                    </a:cubicBezTo>
                    <a:cubicBezTo>
                      <a:pt x="1582" y="3309"/>
                      <a:pt x="2750" y="2614"/>
                      <a:pt x="2863" y="2549"/>
                    </a:cubicBezTo>
                    <a:cubicBezTo>
                      <a:pt x="3249" y="2324"/>
                      <a:pt x="3683" y="2043"/>
                      <a:pt x="3797" y="1578"/>
                    </a:cubicBezTo>
                    <a:cubicBezTo>
                      <a:pt x="3827" y="1458"/>
                      <a:pt x="3831" y="1331"/>
                      <a:pt x="3806" y="1197"/>
                    </a:cubicBezTo>
                    <a:cubicBezTo>
                      <a:pt x="3737" y="809"/>
                      <a:pt x="3432" y="497"/>
                      <a:pt x="3051" y="414"/>
                    </a:cubicBezTo>
                    <a:cubicBezTo>
                      <a:pt x="2981" y="399"/>
                      <a:pt x="2911" y="391"/>
                      <a:pt x="2842" y="391"/>
                    </a:cubicBezTo>
                    <a:cubicBezTo>
                      <a:pt x="2505" y="391"/>
                      <a:pt x="2195" y="568"/>
                      <a:pt x="2017" y="846"/>
                    </a:cubicBezTo>
                    <a:cubicBezTo>
                      <a:pt x="1960" y="451"/>
                      <a:pt x="1669" y="113"/>
                      <a:pt x="1254" y="23"/>
                    </a:cubicBezTo>
                    <a:cubicBezTo>
                      <a:pt x="1184" y="8"/>
                      <a:pt x="1114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27"/>
            <p:cNvGrpSpPr/>
            <p:nvPr/>
          </p:nvGrpSpPr>
          <p:grpSpPr>
            <a:xfrm>
              <a:off x="6204895" y="2040225"/>
              <a:ext cx="1373883" cy="733158"/>
              <a:chOff x="6204895" y="2040225"/>
              <a:chExt cx="1373883" cy="733158"/>
            </a:xfrm>
          </p:grpSpPr>
          <p:grpSp>
            <p:nvGrpSpPr>
              <p:cNvPr id="442" name="Google Shape;442;p27"/>
              <p:cNvGrpSpPr/>
              <p:nvPr/>
            </p:nvGrpSpPr>
            <p:grpSpPr>
              <a:xfrm>
                <a:off x="6662749" y="2414080"/>
                <a:ext cx="916029" cy="359302"/>
                <a:chOff x="6662749" y="2414080"/>
                <a:chExt cx="916029" cy="359302"/>
              </a:xfrm>
            </p:grpSpPr>
            <p:sp>
              <p:nvSpPr>
                <p:cNvPr id="443" name="Google Shape;443;p27"/>
                <p:cNvSpPr/>
                <p:nvPr/>
              </p:nvSpPr>
              <p:spPr>
                <a:xfrm>
                  <a:off x="6662749" y="2414080"/>
                  <a:ext cx="916029" cy="359302"/>
                </a:xfrm>
                <a:custGeom>
                  <a:rect b="b" l="l" r="r" t="t"/>
                  <a:pathLst>
                    <a:path extrusionOk="0" h="4491" w="11450">
                      <a:moveTo>
                        <a:pt x="1657" y="1"/>
                      </a:moveTo>
                      <a:cubicBezTo>
                        <a:pt x="924" y="1"/>
                        <a:pt x="275" y="529"/>
                        <a:pt x="144" y="1276"/>
                      </a:cubicBezTo>
                      <a:cubicBezTo>
                        <a:pt x="0" y="2111"/>
                        <a:pt x="559" y="2908"/>
                        <a:pt x="1395" y="3051"/>
                      </a:cubicBezTo>
                      <a:lnTo>
                        <a:pt x="2827" y="3303"/>
                      </a:lnTo>
                      <a:lnTo>
                        <a:pt x="9526" y="4467"/>
                      </a:lnTo>
                      <a:cubicBezTo>
                        <a:pt x="9616" y="4483"/>
                        <a:pt x="9706" y="4490"/>
                        <a:pt x="9794" y="4490"/>
                      </a:cubicBezTo>
                      <a:cubicBezTo>
                        <a:pt x="10529" y="4490"/>
                        <a:pt x="11175" y="3962"/>
                        <a:pt x="11306" y="3215"/>
                      </a:cubicBezTo>
                      <a:cubicBezTo>
                        <a:pt x="11450" y="2379"/>
                        <a:pt x="10891" y="1583"/>
                        <a:pt x="10055" y="1439"/>
                      </a:cubicBezTo>
                      <a:lnTo>
                        <a:pt x="1924" y="24"/>
                      </a:lnTo>
                      <a:cubicBezTo>
                        <a:pt x="1834" y="8"/>
                        <a:pt x="1745" y="1"/>
                        <a:pt x="165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7"/>
                <p:cNvSpPr/>
                <p:nvPr/>
              </p:nvSpPr>
              <p:spPr>
                <a:xfrm>
                  <a:off x="6886916" y="2589287"/>
                  <a:ext cx="501936" cy="95126"/>
                </a:xfrm>
                <a:custGeom>
                  <a:rect b="b" l="l" r="r" t="t"/>
                  <a:pathLst>
                    <a:path extrusionOk="0" h="1189" w="6274">
                      <a:moveTo>
                        <a:pt x="65" y="1"/>
                      </a:moveTo>
                      <a:cubicBezTo>
                        <a:pt x="38" y="1"/>
                        <a:pt x="11" y="22"/>
                        <a:pt x="8" y="49"/>
                      </a:cubicBezTo>
                      <a:cubicBezTo>
                        <a:pt x="1" y="82"/>
                        <a:pt x="25" y="112"/>
                        <a:pt x="55" y="119"/>
                      </a:cubicBezTo>
                      <a:lnTo>
                        <a:pt x="6199" y="1186"/>
                      </a:lnTo>
                      <a:cubicBezTo>
                        <a:pt x="6203" y="1186"/>
                        <a:pt x="6207" y="1189"/>
                        <a:pt x="6210" y="1189"/>
                      </a:cubicBezTo>
                      <a:cubicBezTo>
                        <a:pt x="6236" y="1189"/>
                        <a:pt x="6263" y="1169"/>
                        <a:pt x="6267" y="1139"/>
                      </a:cubicBezTo>
                      <a:cubicBezTo>
                        <a:pt x="6273" y="1105"/>
                        <a:pt x="6250" y="1076"/>
                        <a:pt x="6219" y="1073"/>
                      </a:cubicBezTo>
                      <a:lnTo>
                        <a:pt x="75" y="2"/>
                      </a:lnTo>
                      <a:cubicBezTo>
                        <a:pt x="71" y="1"/>
                        <a:pt x="68" y="1"/>
                        <a:pt x="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7"/>
                <p:cNvSpPr/>
                <p:nvPr/>
              </p:nvSpPr>
              <p:spPr>
                <a:xfrm>
                  <a:off x="7045401" y="2544885"/>
                  <a:ext cx="262648" cy="53443"/>
                </a:xfrm>
                <a:custGeom>
                  <a:rect b="b" l="l" r="r" t="t"/>
                  <a:pathLst>
                    <a:path extrusionOk="0" h="668" w="3283">
                      <a:moveTo>
                        <a:pt x="62" y="1"/>
                      </a:moveTo>
                      <a:cubicBezTo>
                        <a:pt x="34" y="1"/>
                        <a:pt x="10" y="22"/>
                        <a:pt x="4" y="52"/>
                      </a:cubicBezTo>
                      <a:cubicBezTo>
                        <a:pt x="0" y="82"/>
                        <a:pt x="20" y="112"/>
                        <a:pt x="54" y="118"/>
                      </a:cubicBezTo>
                      <a:lnTo>
                        <a:pt x="3208" y="667"/>
                      </a:lnTo>
                      <a:lnTo>
                        <a:pt x="3218" y="667"/>
                      </a:lnTo>
                      <a:cubicBezTo>
                        <a:pt x="3249" y="667"/>
                        <a:pt x="3272" y="647"/>
                        <a:pt x="3278" y="620"/>
                      </a:cubicBezTo>
                      <a:cubicBezTo>
                        <a:pt x="3282" y="587"/>
                        <a:pt x="3262" y="557"/>
                        <a:pt x="3228" y="550"/>
                      </a:cubicBezTo>
                      <a:lnTo>
                        <a:pt x="74" y="2"/>
                      </a:lnTo>
                      <a:cubicBezTo>
                        <a:pt x="70" y="1"/>
                        <a:pt x="6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7"/>
                <p:cNvSpPr/>
                <p:nvPr/>
              </p:nvSpPr>
              <p:spPr>
                <a:xfrm>
                  <a:off x="6800593" y="2502324"/>
                  <a:ext cx="206326" cy="43763"/>
                </a:xfrm>
                <a:custGeom>
                  <a:rect b="b" l="l" r="r" t="t"/>
                  <a:pathLst>
                    <a:path extrusionOk="0" h="547" w="2579">
                      <a:moveTo>
                        <a:pt x="63" y="1"/>
                      </a:moveTo>
                      <a:cubicBezTo>
                        <a:pt x="37" y="1"/>
                        <a:pt x="12" y="22"/>
                        <a:pt x="6" y="48"/>
                      </a:cubicBezTo>
                      <a:cubicBezTo>
                        <a:pt x="0" y="82"/>
                        <a:pt x="23" y="112"/>
                        <a:pt x="53" y="119"/>
                      </a:cubicBezTo>
                      <a:lnTo>
                        <a:pt x="2505" y="544"/>
                      </a:lnTo>
                      <a:cubicBezTo>
                        <a:pt x="2509" y="544"/>
                        <a:pt x="2512" y="547"/>
                        <a:pt x="2515" y="547"/>
                      </a:cubicBezTo>
                      <a:cubicBezTo>
                        <a:pt x="2542" y="547"/>
                        <a:pt x="2565" y="523"/>
                        <a:pt x="2572" y="497"/>
                      </a:cubicBezTo>
                      <a:cubicBezTo>
                        <a:pt x="2579" y="463"/>
                        <a:pt x="2555" y="434"/>
                        <a:pt x="2525" y="430"/>
                      </a:cubicBezTo>
                      <a:lnTo>
                        <a:pt x="73" y="2"/>
                      </a:lnTo>
                      <a:cubicBezTo>
                        <a:pt x="70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7" name="Google Shape;447;p27"/>
              <p:cNvGrpSpPr/>
              <p:nvPr/>
            </p:nvGrpSpPr>
            <p:grpSpPr>
              <a:xfrm>
                <a:off x="6204895" y="2040225"/>
                <a:ext cx="1316121" cy="492031"/>
                <a:chOff x="6204895" y="2040225"/>
                <a:chExt cx="1316121" cy="492031"/>
              </a:xfrm>
            </p:grpSpPr>
            <p:sp>
              <p:nvSpPr>
                <p:cNvPr id="448" name="Google Shape;448;p27"/>
                <p:cNvSpPr/>
                <p:nvPr/>
              </p:nvSpPr>
              <p:spPr>
                <a:xfrm>
                  <a:off x="6204895" y="2040225"/>
                  <a:ext cx="1258599" cy="492031"/>
                </a:xfrm>
                <a:custGeom>
                  <a:rect b="b" l="l" r="r" t="t"/>
                  <a:pathLst>
                    <a:path extrusionOk="0" h="6150" w="15732">
                      <a:moveTo>
                        <a:pt x="2278" y="0"/>
                      </a:moveTo>
                      <a:cubicBezTo>
                        <a:pt x="1268" y="0"/>
                        <a:pt x="377" y="724"/>
                        <a:pt x="201" y="1754"/>
                      </a:cubicBezTo>
                      <a:cubicBezTo>
                        <a:pt x="0" y="2901"/>
                        <a:pt x="772" y="3995"/>
                        <a:pt x="1920" y="4192"/>
                      </a:cubicBezTo>
                      <a:lnTo>
                        <a:pt x="2619" y="4313"/>
                      </a:lnTo>
                      <a:lnTo>
                        <a:pt x="2421" y="5467"/>
                      </a:lnTo>
                      <a:lnTo>
                        <a:pt x="3886" y="4530"/>
                      </a:lnTo>
                      <a:lnTo>
                        <a:pt x="13095" y="6119"/>
                      </a:lnTo>
                      <a:cubicBezTo>
                        <a:pt x="13216" y="6140"/>
                        <a:pt x="13337" y="6150"/>
                        <a:pt x="13456" y="6150"/>
                      </a:cubicBezTo>
                      <a:cubicBezTo>
                        <a:pt x="14464" y="6150"/>
                        <a:pt x="15358" y="5426"/>
                        <a:pt x="15534" y="4396"/>
                      </a:cubicBezTo>
                      <a:cubicBezTo>
                        <a:pt x="15731" y="3249"/>
                        <a:pt x="14962" y="2155"/>
                        <a:pt x="13812" y="1958"/>
                      </a:cubicBezTo>
                      <a:lnTo>
                        <a:pt x="2639" y="31"/>
                      </a:lnTo>
                      <a:cubicBezTo>
                        <a:pt x="2517" y="10"/>
                        <a:pt x="2397" y="0"/>
                        <a:pt x="227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7"/>
                <p:cNvSpPr/>
                <p:nvPr/>
              </p:nvSpPr>
              <p:spPr>
                <a:xfrm>
                  <a:off x="6508584" y="2141589"/>
                  <a:ext cx="650660" cy="120088"/>
                </a:xfrm>
                <a:custGeom>
                  <a:rect b="b" l="l" r="r" t="t"/>
                  <a:pathLst>
                    <a:path extrusionOk="0" h="1501" w="8133">
                      <a:moveTo>
                        <a:pt x="67" y="1"/>
                      </a:moveTo>
                      <a:cubicBezTo>
                        <a:pt x="36" y="1"/>
                        <a:pt x="10" y="20"/>
                        <a:pt x="4" y="52"/>
                      </a:cubicBezTo>
                      <a:cubicBezTo>
                        <a:pt x="1" y="82"/>
                        <a:pt x="21" y="112"/>
                        <a:pt x="53" y="118"/>
                      </a:cubicBezTo>
                      <a:lnTo>
                        <a:pt x="8058" y="1500"/>
                      </a:lnTo>
                      <a:lnTo>
                        <a:pt x="8069" y="1500"/>
                      </a:lnTo>
                      <a:cubicBezTo>
                        <a:pt x="8098" y="1500"/>
                        <a:pt x="8122" y="1480"/>
                        <a:pt x="8129" y="1450"/>
                      </a:cubicBezTo>
                      <a:cubicBezTo>
                        <a:pt x="8132" y="1420"/>
                        <a:pt x="8112" y="1390"/>
                        <a:pt x="8078" y="1383"/>
                      </a:cubicBezTo>
                      <a:lnTo>
                        <a:pt x="74" y="1"/>
                      </a:lnTo>
                      <a:cubicBezTo>
                        <a:pt x="71" y="1"/>
                        <a:pt x="69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7"/>
                <p:cNvSpPr/>
                <p:nvPr/>
              </p:nvSpPr>
              <p:spPr>
                <a:xfrm>
                  <a:off x="6581867" y="2309116"/>
                  <a:ext cx="355771" cy="68964"/>
                </a:xfrm>
                <a:custGeom>
                  <a:rect b="b" l="l" r="r" t="t"/>
                  <a:pathLst>
                    <a:path extrusionOk="0" h="862" w="4447">
                      <a:moveTo>
                        <a:pt x="63" y="0"/>
                      </a:moveTo>
                      <a:cubicBezTo>
                        <a:pt x="37" y="0"/>
                        <a:pt x="11" y="22"/>
                        <a:pt x="8" y="48"/>
                      </a:cubicBezTo>
                      <a:cubicBezTo>
                        <a:pt x="1" y="82"/>
                        <a:pt x="25" y="112"/>
                        <a:pt x="54" y="119"/>
                      </a:cubicBezTo>
                      <a:lnTo>
                        <a:pt x="4373" y="862"/>
                      </a:lnTo>
                      <a:lnTo>
                        <a:pt x="4383" y="862"/>
                      </a:lnTo>
                      <a:cubicBezTo>
                        <a:pt x="4410" y="862"/>
                        <a:pt x="4436" y="842"/>
                        <a:pt x="4440" y="814"/>
                      </a:cubicBezTo>
                      <a:cubicBezTo>
                        <a:pt x="4446" y="781"/>
                        <a:pt x="4426" y="751"/>
                        <a:pt x="4393" y="744"/>
                      </a:cubicBezTo>
                      <a:lnTo>
                        <a:pt x="74" y="2"/>
                      </a:lnTo>
                      <a:cubicBezTo>
                        <a:pt x="71" y="1"/>
                        <a:pt x="67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27"/>
                <p:cNvSpPr/>
                <p:nvPr/>
              </p:nvSpPr>
              <p:spPr>
                <a:xfrm>
                  <a:off x="6741392" y="2264154"/>
                  <a:ext cx="340251" cy="66244"/>
                </a:xfrm>
                <a:custGeom>
                  <a:rect b="b" l="l" r="r" t="t"/>
                  <a:pathLst>
                    <a:path extrusionOk="0" h="828" w="4253">
                      <a:moveTo>
                        <a:pt x="63" y="1"/>
                      </a:moveTo>
                      <a:cubicBezTo>
                        <a:pt x="36" y="1"/>
                        <a:pt x="10" y="22"/>
                        <a:pt x="7" y="48"/>
                      </a:cubicBezTo>
                      <a:cubicBezTo>
                        <a:pt x="1" y="82"/>
                        <a:pt x="24" y="112"/>
                        <a:pt x="54" y="119"/>
                      </a:cubicBezTo>
                      <a:lnTo>
                        <a:pt x="4179" y="828"/>
                      </a:lnTo>
                      <a:lnTo>
                        <a:pt x="4188" y="828"/>
                      </a:lnTo>
                      <a:cubicBezTo>
                        <a:pt x="4219" y="828"/>
                        <a:pt x="4242" y="808"/>
                        <a:pt x="4245" y="781"/>
                      </a:cubicBezTo>
                      <a:cubicBezTo>
                        <a:pt x="4252" y="748"/>
                        <a:pt x="4232" y="717"/>
                        <a:pt x="4199" y="711"/>
                      </a:cubicBezTo>
                      <a:lnTo>
                        <a:pt x="74" y="2"/>
                      </a:lnTo>
                      <a:cubicBezTo>
                        <a:pt x="70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27"/>
                <p:cNvSpPr/>
                <p:nvPr/>
              </p:nvSpPr>
              <p:spPr>
                <a:xfrm>
                  <a:off x="6494664" y="2221592"/>
                  <a:ext cx="208006" cy="43523"/>
                </a:xfrm>
                <a:custGeom>
                  <a:rect b="b" l="l" r="r" t="t"/>
                  <a:pathLst>
                    <a:path extrusionOk="0" h="544" w="2600">
                      <a:moveTo>
                        <a:pt x="64" y="0"/>
                      </a:moveTo>
                      <a:cubicBezTo>
                        <a:pt x="37" y="0"/>
                        <a:pt x="10" y="22"/>
                        <a:pt x="7" y="49"/>
                      </a:cubicBezTo>
                      <a:cubicBezTo>
                        <a:pt x="0" y="82"/>
                        <a:pt x="24" y="112"/>
                        <a:pt x="54" y="119"/>
                      </a:cubicBezTo>
                      <a:lnTo>
                        <a:pt x="2526" y="543"/>
                      </a:lnTo>
                      <a:lnTo>
                        <a:pt x="2536" y="543"/>
                      </a:lnTo>
                      <a:cubicBezTo>
                        <a:pt x="2563" y="543"/>
                        <a:pt x="2589" y="523"/>
                        <a:pt x="2593" y="497"/>
                      </a:cubicBezTo>
                      <a:cubicBezTo>
                        <a:pt x="2600" y="463"/>
                        <a:pt x="2576" y="433"/>
                        <a:pt x="2546" y="426"/>
                      </a:cubicBezTo>
                      <a:lnTo>
                        <a:pt x="74" y="2"/>
                      </a:lnTo>
                      <a:cubicBezTo>
                        <a:pt x="71" y="1"/>
                        <a:pt x="67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7"/>
                <p:cNvSpPr/>
                <p:nvPr/>
              </p:nvSpPr>
              <p:spPr>
                <a:xfrm>
                  <a:off x="7246368" y="2120788"/>
                  <a:ext cx="274649" cy="274417"/>
                </a:xfrm>
                <a:custGeom>
                  <a:rect b="b" l="l" r="r" t="t"/>
                  <a:pathLst>
                    <a:path extrusionOk="0" h="3430" w="3433">
                      <a:moveTo>
                        <a:pt x="1717" y="0"/>
                      </a:moveTo>
                      <a:cubicBezTo>
                        <a:pt x="770" y="0"/>
                        <a:pt x="0" y="767"/>
                        <a:pt x="0" y="1717"/>
                      </a:cubicBezTo>
                      <a:cubicBezTo>
                        <a:pt x="0" y="2663"/>
                        <a:pt x="770" y="3429"/>
                        <a:pt x="1717" y="3429"/>
                      </a:cubicBezTo>
                      <a:cubicBezTo>
                        <a:pt x="2663" y="3429"/>
                        <a:pt x="3432" y="2663"/>
                        <a:pt x="3432" y="1717"/>
                      </a:cubicBezTo>
                      <a:cubicBezTo>
                        <a:pt x="3432" y="767"/>
                        <a:pt x="2663" y="0"/>
                        <a:pt x="17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27"/>
                <p:cNvSpPr/>
                <p:nvPr/>
              </p:nvSpPr>
              <p:spPr>
                <a:xfrm>
                  <a:off x="7372452" y="2203751"/>
                  <a:ext cx="41201" cy="119127"/>
                </a:xfrm>
                <a:custGeom>
                  <a:rect b="b" l="l" r="r" t="t"/>
                  <a:pathLst>
                    <a:path extrusionOk="0" h="1489" w="515">
                      <a:moveTo>
                        <a:pt x="348" y="1"/>
                      </a:moveTo>
                      <a:lnTo>
                        <a:pt x="0" y="118"/>
                      </a:lnTo>
                      <a:lnTo>
                        <a:pt x="13" y="275"/>
                      </a:lnTo>
                      <a:lnTo>
                        <a:pt x="291" y="181"/>
                      </a:lnTo>
                      <a:lnTo>
                        <a:pt x="294" y="181"/>
                      </a:lnTo>
                      <a:lnTo>
                        <a:pt x="77" y="1459"/>
                      </a:lnTo>
                      <a:lnTo>
                        <a:pt x="268" y="1489"/>
                      </a:lnTo>
                      <a:lnTo>
                        <a:pt x="515" y="31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5" name="Google Shape;455;p27"/>
            <p:cNvGrpSpPr/>
            <p:nvPr/>
          </p:nvGrpSpPr>
          <p:grpSpPr>
            <a:xfrm>
              <a:off x="4656410" y="1387439"/>
              <a:ext cx="625059" cy="597961"/>
              <a:chOff x="4656410" y="1833251"/>
              <a:chExt cx="625059" cy="597961"/>
            </a:xfrm>
          </p:grpSpPr>
          <p:sp>
            <p:nvSpPr>
              <p:cNvPr id="456" name="Google Shape;456;p27"/>
              <p:cNvSpPr/>
              <p:nvPr/>
            </p:nvSpPr>
            <p:spPr>
              <a:xfrm flipH="1" rot="1158854">
                <a:off x="4717984" y="1903374"/>
                <a:ext cx="501913" cy="457716"/>
              </a:xfrm>
              <a:custGeom>
                <a:rect b="b" l="l" r="r" t="t"/>
                <a:pathLst>
                  <a:path extrusionOk="0" h="8069" w="8849">
                    <a:moveTo>
                      <a:pt x="6263" y="0"/>
                    </a:moveTo>
                    <a:cubicBezTo>
                      <a:pt x="6137" y="0"/>
                      <a:pt x="6009" y="12"/>
                      <a:pt x="5881" y="37"/>
                    </a:cubicBezTo>
                    <a:lnTo>
                      <a:pt x="1780" y="837"/>
                    </a:lnTo>
                    <a:cubicBezTo>
                      <a:pt x="703" y="1047"/>
                      <a:pt x="0" y="2091"/>
                      <a:pt x="207" y="3168"/>
                    </a:cubicBezTo>
                    <a:lnTo>
                      <a:pt x="633" y="5349"/>
                    </a:lnTo>
                    <a:cubicBezTo>
                      <a:pt x="818" y="6299"/>
                      <a:pt x="1655" y="6957"/>
                      <a:pt x="2589" y="6957"/>
                    </a:cubicBezTo>
                    <a:cubicBezTo>
                      <a:pt x="2714" y="6957"/>
                      <a:pt x="2840" y="6946"/>
                      <a:pt x="2967" y="6921"/>
                    </a:cubicBezTo>
                    <a:lnTo>
                      <a:pt x="3516" y="6811"/>
                    </a:lnTo>
                    <a:lnTo>
                      <a:pt x="5382" y="8068"/>
                    </a:lnTo>
                    <a:lnTo>
                      <a:pt x="6637" y="6205"/>
                    </a:lnTo>
                    <a:lnTo>
                      <a:pt x="7065" y="6118"/>
                    </a:lnTo>
                    <a:cubicBezTo>
                      <a:pt x="8146" y="5911"/>
                      <a:pt x="8848" y="4864"/>
                      <a:pt x="8637" y="3787"/>
                    </a:cubicBezTo>
                    <a:lnTo>
                      <a:pt x="8212" y="1609"/>
                    </a:lnTo>
                    <a:cubicBezTo>
                      <a:pt x="8027" y="661"/>
                      <a:pt x="7195" y="0"/>
                      <a:pt x="6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 flipH="1" rot="1158854">
                <a:off x="4874782" y="2009185"/>
                <a:ext cx="217237" cy="187761"/>
              </a:xfrm>
              <a:custGeom>
                <a:rect b="b" l="l" r="r" t="t"/>
                <a:pathLst>
                  <a:path extrusionOk="0" h="3310" w="3830">
                    <a:moveTo>
                      <a:pt x="2790" y="0"/>
                    </a:moveTo>
                    <a:cubicBezTo>
                      <a:pt x="2720" y="0"/>
                      <a:pt x="2648" y="8"/>
                      <a:pt x="2576" y="24"/>
                    </a:cubicBezTo>
                    <a:cubicBezTo>
                      <a:pt x="2164" y="111"/>
                      <a:pt x="1873" y="449"/>
                      <a:pt x="1816" y="843"/>
                    </a:cubicBezTo>
                    <a:cubicBezTo>
                      <a:pt x="1638" y="565"/>
                      <a:pt x="1327" y="389"/>
                      <a:pt x="991" y="389"/>
                    </a:cubicBezTo>
                    <a:cubicBezTo>
                      <a:pt x="922" y="389"/>
                      <a:pt x="853" y="396"/>
                      <a:pt x="783" y="412"/>
                    </a:cubicBezTo>
                    <a:cubicBezTo>
                      <a:pt x="402" y="495"/>
                      <a:pt x="97" y="810"/>
                      <a:pt x="27" y="1194"/>
                    </a:cubicBezTo>
                    <a:cubicBezTo>
                      <a:pt x="0" y="1328"/>
                      <a:pt x="7" y="1458"/>
                      <a:pt x="36" y="1579"/>
                    </a:cubicBezTo>
                    <a:cubicBezTo>
                      <a:pt x="150" y="2044"/>
                      <a:pt x="582" y="2321"/>
                      <a:pt x="970" y="2545"/>
                    </a:cubicBezTo>
                    <a:cubicBezTo>
                      <a:pt x="1085" y="2615"/>
                      <a:pt x="2257" y="3309"/>
                      <a:pt x="2334" y="3309"/>
                    </a:cubicBezTo>
                    <a:cubicBezTo>
                      <a:pt x="2336" y="3309"/>
                      <a:pt x="2337" y="3309"/>
                      <a:pt x="2338" y="3308"/>
                    </a:cubicBezTo>
                    <a:cubicBezTo>
                      <a:pt x="2679" y="2877"/>
                      <a:pt x="3000" y="2425"/>
                      <a:pt x="3321" y="1977"/>
                    </a:cubicBezTo>
                    <a:cubicBezTo>
                      <a:pt x="3586" y="1609"/>
                      <a:pt x="3830" y="1161"/>
                      <a:pt x="3696" y="696"/>
                    </a:cubicBezTo>
                    <a:cubicBezTo>
                      <a:pt x="3573" y="272"/>
                      <a:pt x="3207" y="0"/>
                      <a:pt x="2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8" name="Google Shape;458;p27"/>
          <p:cNvSpPr txBox="1"/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endParaRPr/>
          </a:p>
        </p:txBody>
      </p:sp>
      <p:sp>
        <p:nvSpPr>
          <p:cNvPr id="459" name="Google Shape;459;p27"/>
          <p:cNvSpPr txBox="1"/>
          <p:nvPr>
            <p:ph idx="2" type="title"/>
          </p:nvPr>
        </p:nvSpPr>
        <p:spPr>
          <a:xfrm>
            <a:off x="3492300" y="1948575"/>
            <a:ext cx="215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0" name="Google Shape;460;p27"/>
          <p:cNvSpPr txBox="1"/>
          <p:nvPr>
            <p:ph idx="1" type="subTitle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864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8"/>
          <p:cNvGrpSpPr/>
          <p:nvPr/>
        </p:nvGrpSpPr>
        <p:grpSpPr>
          <a:xfrm>
            <a:off x="7961737" y="4045778"/>
            <a:ext cx="518493" cy="1112873"/>
            <a:chOff x="7961737" y="4045778"/>
            <a:chExt cx="518493" cy="1112873"/>
          </a:xfrm>
        </p:grpSpPr>
        <p:sp>
          <p:nvSpPr>
            <p:cNvPr id="466" name="Google Shape;466;p28"/>
            <p:cNvSpPr/>
            <p:nvPr/>
          </p:nvSpPr>
          <p:spPr>
            <a:xfrm flipH="1" rot="-5400000">
              <a:off x="7964395" y="4043120"/>
              <a:ext cx="406942" cy="412257"/>
            </a:xfrm>
            <a:custGeom>
              <a:rect b="b" l="l" r="r" t="t"/>
              <a:pathLst>
                <a:path extrusionOk="0" h="8934" w="8820">
                  <a:moveTo>
                    <a:pt x="4751" y="0"/>
                  </a:moveTo>
                  <a:cubicBezTo>
                    <a:pt x="3963" y="0"/>
                    <a:pt x="3193" y="383"/>
                    <a:pt x="2728" y="1042"/>
                  </a:cubicBezTo>
                  <a:cubicBezTo>
                    <a:pt x="2064" y="1979"/>
                    <a:pt x="2151" y="3153"/>
                    <a:pt x="2774" y="3980"/>
                  </a:cubicBezTo>
                  <a:cubicBezTo>
                    <a:pt x="2747" y="3979"/>
                    <a:pt x="2721" y="3979"/>
                    <a:pt x="2694" y="3979"/>
                  </a:cubicBezTo>
                  <a:cubicBezTo>
                    <a:pt x="1689" y="3979"/>
                    <a:pt x="720" y="4582"/>
                    <a:pt x="347" y="5637"/>
                  </a:cubicBezTo>
                  <a:cubicBezTo>
                    <a:pt x="1" y="6617"/>
                    <a:pt x="321" y="7748"/>
                    <a:pt x="1141" y="8388"/>
                  </a:cubicBezTo>
                  <a:cubicBezTo>
                    <a:pt x="1613" y="8759"/>
                    <a:pt x="2157" y="8933"/>
                    <a:pt x="2691" y="8933"/>
                  </a:cubicBezTo>
                  <a:cubicBezTo>
                    <a:pt x="2948" y="8933"/>
                    <a:pt x="3202" y="8893"/>
                    <a:pt x="3445" y="8815"/>
                  </a:cubicBezTo>
                  <a:lnTo>
                    <a:pt x="8820" y="7108"/>
                  </a:lnTo>
                  <a:lnTo>
                    <a:pt x="7109" y="1733"/>
                  </a:lnTo>
                  <a:cubicBezTo>
                    <a:pt x="6872" y="990"/>
                    <a:pt x="6285" y="353"/>
                    <a:pt x="5432" y="99"/>
                  </a:cubicBezTo>
                  <a:cubicBezTo>
                    <a:pt x="5208" y="32"/>
                    <a:pt x="4979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28"/>
            <p:cNvGrpSpPr/>
            <p:nvPr/>
          </p:nvGrpSpPr>
          <p:grpSpPr>
            <a:xfrm flipH="1">
              <a:off x="8015543" y="4094363"/>
              <a:ext cx="336678" cy="293580"/>
              <a:chOff x="6125913" y="3579410"/>
              <a:chExt cx="452342" cy="394490"/>
            </a:xfrm>
          </p:grpSpPr>
          <p:sp>
            <p:nvSpPr>
              <p:cNvPr id="468" name="Google Shape;468;p28"/>
              <p:cNvSpPr/>
              <p:nvPr/>
            </p:nvSpPr>
            <p:spPr>
              <a:xfrm rot="5400000">
                <a:off x="6011714" y="3694477"/>
                <a:ext cx="393622" cy="165223"/>
              </a:xfrm>
              <a:custGeom>
                <a:rect b="b" l="l" r="r" t="t"/>
                <a:pathLst>
                  <a:path extrusionOk="0" h="2665" w="6349">
                    <a:moveTo>
                      <a:pt x="3884" y="1"/>
                    </a:moveTo>
                    <a:cubicBezTo>
                      <a:pt x="2549" y="1"/>
                      <a:pt x="1032" y="532"/>
                      <a:pt x="0" y="2611"/>
                    </a:cubicBezTo>
                    <a:lnTo>
                      <a:pt x="107" y="2664"/>
                    </a:lnTo>
                    <a:cubicBezTo>
                      <a:pt x="1111" y="641"/>
                      <a:pt x="2590" y="124"/>
                      <a:pt x="3894" y="124"/>
                    </a:cubicBezTo>
                    <a:cubicBezTo>
                      <a:pt x="4861" y="124"/>
                      <a:pt x="5731" y="408"/>
                      <a:pt x="6242" y="574"/>
                    </a:cubicBezTo>
                    <a:lnTo>
                      <a:pt x="6312" y="597"/>
                    </a:lnTo>
                    <a:lnTo>
                      <a:pt x="6348" y="484"/>
                    </a:lnTo>
                    <a:lnTo>
                      <a:pt x="6279" y="460"/>
                    </a:lnTo>
                    <a:cubicBezTo>
                      <a:pt x="5758" y="290"/>
                      <a:pt x="4870" y="1"/>
                      <a:pt x="3884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 rot="5400000">
                <a:off x="6354227" y="3720120"/>
                <a:ext cx="153878" cy="294178"/>
              </a:xfrm>
              <a:custGeom>
                <a:rect b="b" l="l" r="r" t="t"/>
                <a:pathLst>
                  <a:path extrusionOk="0" h="4745" w="2482">
                    <a:moveTo>
                      <a:pt x="2461" y="0"/>
                    </a:moveTo>
                    <a:cubicBezTo>
                      <a:pt x="1788" y="107"/>
                      <a:pt x="877" y="747"/>
                      <a:pt x="451" y="1761"/>
                    </a:cubicBezTo>
                    <a:cubicBezTo>
                      <a:pt x="161" y="2441"/>
                      <a:pt x="0" y="3511"/>
                      <a:pt x="871" y="4745"/>
                    </a:cubicBezTo>
                    <a:lnTo>
                      <a:pt x="968" y="4674"/>
                    </a:lnTo>
                    <a:cubicBezTo>
                      <a:pt x="131" y="3488"/>
                      <a:pt x="285" y="2461"/>
                      <a:pt x="561" y="1807"/>
                    </a:cubicBezTo>
                    <a:cubicBezTo>
                      <a:pt x="974" y="833"/>
                      <a:pt x="1838" y="220"/>
                      <a:pt x="2481" y="120"/>
                    </a:cubicBezTo>
                    <a:lnTo>
                      <a:pt x="2461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 rot="5400000">
                <a:off x="6281624" y="3668535"/>
                <a:ext cx="120337" cy="159210"/>
              </a:xfrm>
              <a:custGeom>
                <a:rect b="b" l="l" r="r" t="t"/>
                <a:pathLst>
                  <a:path extrusionOk="0" h="2568" w="1941">
                    <a:moveTo>
                      <a:pt x="1938" y="1"/>
                    </a:moveTo>
                    <a:cubicBezTo>
                      <a:pt x="1124" y="31"/>
                      <a:pt x="527" y="391"/>
                      <a:pt x="254" y="1021"/>
                    </a:cubicBezTo>
                    <a:cubicBezTo>
                      <a:pt x="0" y="1604"/>
                      <a:pt x="87" y="2292"/>
                      <a:pt x="324" y="2568"/>
                    </a:cubicBezTo>
                    <a:lnTo>
                      <a:pt x="417" y="2488"/>
                    </a:lnTo>
                    <a:cubicBezTo>
                      <a:pt x="204" y="2244"/>
                      <a:pt x="134" y="1601"/>
                      <a:pt x="364" y="1067"/>
                    </a:cubicBezTo>
                    <a:cubicBezTo>
                      <a:pt x="544" y="658"/>
                      <a:pt x="964" y="157"/>
                      <a:pt x="1941" y="124"/>
                    </a:cubicBezTo>
                    <a:lnTo>
                      <a:pt x="1938" y="1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 rot="5400000">
                <a:off x="6205799" y="3548318"/>
                <a:ext cx="134473" cy="196656"/>
              </a:xfrm>
              <a:custGeom>
                <a:rect b="b" l="l" r="r" t="t"/>
                <a:pathLst>
                  <a:path extrusionOk="0" h="3172" w="2169">
                    <a:moveTo>
                      <a:pt x="2125" y="0"/>
                    </a:moveTo>
                    <a:cubicBezTo>
                      <a:pt x="1138" y="374"/>
                      <a:pt x="518" y="900"/>
                      <a:pt x="288" y="1565"/>
                    </a:cubicBezTo>
                    <a:cubicBezTo>
                      <a:pt x="1" y="2401"/>
                      <a:pt x="438" y="3141"/>
                      <a:pt x="458" y="3171"/>
                    </a:cubicBezTo>
                    <a:lnTo>
                      <a:pt x="561" y="3108"/>
                    </a:lnTo>
                    <a:cubicBezTo>
                      <a:pt x="554" y="3101"/>
                      <a:pt x="131" y="2385"/>
                      <a:pt x="405" y="1601"/>
                    </a:cubicBezTo>
                    <a:cubicBezTo>
                      <a:pt x="621" y="974"/>
                      <a:pt x="1215" y="474"/>
                      <a:pt x="2168" y="111"/>
                    </a:cubicBezTo>
                    <a:lnTo>
                      <a:pt x="2125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 rot="5400000">
                <a:off x="6360737" y="3661776"/>
                <a:ext cx="222261" cy="202732"/>
              </a:xfrm>
              <a:custGeom>
                <a:rect b="b" l="l" r="r" t="t"/>
                <a:pathLst>
                  <a:path extrusionOk="0" h="3270" w="3585">
                    <a:moveTo>
                      <a:pt x="2229" y="1"/>
                    </a:moveTo>
                    <a:cubicBezTo>
                      <a:pt x="1642" y="1"/>
                      <a:pt x="1103" y="254"/>
                      <a:pt x="754" y="636"/>
                    </a:cubicBezTo>
                    <a:cubicBezTo>
                      <a:pt x="244" y="1193"/>
                      <a:pt x="0" y="2216"/>
                      <a:pt x="994" y="3270"/>
                    </a:cubicBezTo>
                    <a:lnTo>
                      <a:pt x="1081" y="3187"/>
                    </a:lnTo>
                    <a:cubicBezTo>
                      <a:pt x="144" y="2196"/>
                      <a:pt x="344" y="1263"/>
                      <a:pt x="841" y="716"/>
                    </a:cubicBezTo>
                    <a:cubicBezTo>
                      <a:pt x="1170" y="358"/>
                      <a:pt x="1677" y="120"/>
                      <a:pt x="2229" y="120"/>
                    </a:cubicBezTo>
                    <a:cubicBezTo>
                      <a:pt x="2648" y="120"/>
                      <a:pt x="3094" y="258"/>
                      <a:pt x="3508" y="586"/>
                    </a:cubicBezTo>
                    <a:lnTo>
                      <a:pt x="3584" y="492"/>
                    </a:lnTo>
                    <a:cubicBezTo>
                      <a:pt x="3146" y="146"/>
                      <a:pt x="2674" y="1"/>
                      <a:pt x="2229" y="1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28"/>
            <p:cNvGrpSpPr/>
            <p:nvPr/>
          </p:nvGrpSpPr>
          <p:grpSpPr>
            <a:xfrm flipH="1">
              <a:off x="8144937" y="4359483"/>
              <a:ext cx="335293" cy="799167"/>
              <a:chOff x="5953928" y="3935659"/>
              <a:chExt cx="450481" cy="1073861"/>
            </a:xfrm>
          </p:grpSpPr>
          <p:sp>
            <p:nvSpPr>
              <p:cNvPr id="474" name="Google Shape;474;p28"/>
              <p:cNvSpPr/>
              <p:nvPr/>
            </p:nvSpPr>
            <p:spPr>
              <a:xfrm rot="5400000">
                <a:off x="6175884" y="3931133"/>
                <a:ext cx="137076" cy="146128"/>
              </a:xfrm>
              <a:custGeom>
                <a:rect b="b" l="l" r="r" t="t"/>
                <a:pathLst>
                  <a:path extrusionOk="0" h="2357" w="2211">
                    <a:moveTo>
                      <a:pt x="1502" y="0"/>
                    </a:moveTo>
                    <a:cubicBezTo>
                      <a:pt x="1482" y="0"/>
                      <a:pt x="1462" y="2"/>
                      <a:pt x="1444" y="5"/>
                    </a:cubicBezTo>
                    <a:cubicBezTo>
                      <a:pt x="1110" y="59"/>
                      <a:pt x="920" y="332"/>
                      <a:pt x="1000" y="642"/>
                    </a:cubicBezTo>
                    <a:cubicBezTo>
                      <a:pt x="1013" y="688"/>
                      <a:pt x="1027" y="745"/>
                      <a:pt x="987" y="762"/>
                    </a:cubicBezTo>
                    <a:cubicBezTo>
                      <a:pt x="970" y="768"/>
                      <a:pt x="950" y="768"/>
                      <a:pt x="930" y="768"/>
                    </a:cubicBezTo>
                    <a:cubicBezTo>
                      <a:pt x="859" y="768"/>
                      <a:pt x="787" y="766"/>
                      <a:pt x="715" y="766"/>
                    </a:cubicBezTo>
                    <a:cubicBezTo>
                      <a:pt x="526" y="766"/>
                      <a:pt x="342" y="779"/>
                      <a:pt x="210" y="859"/>
                    </a:cubicBezTo>
                    <a:cubicBezTo>
                      <a:pt x="23" y="965"/>
                      <a:pt x="0" y="1256"/>
                      <a:pt x="240" y="1419"/>
                    </a:cubicBezTo>
                    <a:cubicBezTo>
                      <a:pt x="350" y="1492"/>
                      <a:pt x="480" y="1522"/>
                      <a:pt x="607" y="1545"/>
                    </a:cubicBezTo>
                    <a:cubicBezTo>
                      <a:pt x="373" y="1599"/>
                      <a:pt x="200" y="1739"/>
                      <a:pt x="126" y="1929"/>
                    </a:cubicBezTo>
                    <a:cubicBezTo>
                      <a:pt x="103" y="1992"/>
                      <a:pt x="90" y="2072"/>
                      <a:pt x="133" y="2149"/>
                    </a:cubicBezTo>
                    <a:cubicBezTo>
                      <a:pt x="193" y="2256"/>
                      <a:pt x="333" y="2329"/>
                      <a:pt x="460" y="2349"/>
                    </a:cubicBezTo>
                    <a:cubicBezTo>
                      <a:pt x="493" y="2354"/>
                      <a:pt x="526" y="2356"/>
                      <a:pt x="558" y="2356"/>
                    </a:cubicBezTo>
                    <a:cubicBezTo>
                      <a:pt x="646" y="2356"/>
                      <a:pt x="728" y="2339"/>
                      <a:pt x="807" y="2319"/>
                    </a:cubicBezTo>
                    <a:cubicBezTo>
                      <a:pt x="1264" y="2212"/>
                      <a:pt x="2210" y="1832"/>
                      <a:pt x="2210" y="1832"/>
                    </a:cubicBezTo>
                    <a:cubicBezTo>
                      <a:pt x="2210" y="1832"/>
                      <a:pt x="1873" y="748"/>
                      <a:pt x="1750" y="248"/>
                    </a:cubicBezTo>
                    <a:cubicBezTo>
                      <a:pt x="1730" y="162"/>
                      <a:pt x="1690" y="55"/>
                      <a:pt x="1587" y="15"/>
                    </a:cubicBezTo>
                    <a:cubicBezTo>
                      <a:pt x="1558" y="4"/>
                      <a:pt x="1529" y="0"/>
                      <a:pt x="1502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 rot="5400000">
                <a:off x="5622306" y="4390103"/>
                <a:ext cx="996982" cy="241852"/>
              </a:xfrm>
              <a:custGeom>
                <a:rect b="b" l="l" r="r" t="t"/>
                <a:pathLst>
                  <a:path extrusionOk="0" h="3901" w="16081">
                    <a:moveTo>
                      <a:pt x="130" y="0"/>
                    </a:moveTo>
                    <a:lnTo>
                      <a:pt x="0" y="203"/>
                    </a:lnTo>
                    <a:cubicBezTo>
                      <a:pt x="5586" y="3666"/>
                      <a:pt x="13534" y="3901"/>
                      <a:pt x="15584" y="3901"/>
                    </a:cubicBezTo>
                    <a:cubicBezTo>
                      <a:pt x="15893" y="3901"/>
                      <a:pt x="16068" y="3895"/>
                      <a:pt x="16080" y="3895"/>
                    </a:cubicBezTo>
                    <a:lnTo>
                      <a:pt x="16074" y="3655"/>
                    </a:lnTo>
                    <a:cubicBezTo>
                      <a:pt x="16061" y="3655"/>
                      <a:pt x="15888" y="3660"/>
                      <a:pt x="15581" y="3660"/>
                    </a:cubicBezTo>
                    <a:cubicBezTo>
                      <a:pt x="13547" y="3660"/>
                      <a:pt x="5659" y="3428"/>
                      <a:pt x="130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 rot="5400000">
                <a:off x="6181435" y="4119519"/>
                <a:ext cx="171485" cy="274463"/>
              </a:xfrm>
              <a:custGeom>
                <a:rect b="b" l="l" r="r" t="t"/>
                <a:pathLst>
                  <a:path extrusionOk="0" h="4427" w="2766">
                    <a:moveTo>
                      <a:pt x="448" y="0"/>
                    </a:moveTo>
                    <a:cubicBezTo>
                      <a:pt x="171" y="830"/>
                      <a:pt x="1" y="2221"/>
                      <a:pt x="51" y="2894"/>
                    </a:cubicBezTo>
                    <a:cubicBezTo>
                      <a:pt x="107" y="3697"/>
                      <a:pt x="612" y="4426"/>
                      <a:pt x="1238" y="4426"/>
                    </a:cubicBezTo>
                    <a:cubicBezTo>
                      <a:pt x="1355" y="4426"/>
                      <a:pt x="1477" y="4401"/>
                      <a:pt x="1601" y="4345"/>
                    </a:cubicBezTo>
                    <a:cubicBezTo>
                      <a:pt x="2766" y="3618"/>
                      <a:pt x="1941" y="1164"/>
                      <a:pt x="448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 rot="5400000">
                <a:off x="5915924" y="4061702"/>
                <a:ext cx="259274" cy="183265"/>
              </a:xfrm>
              <a:custGeom>
                <a:rect b="b" l="l" r="r" t="t"/>
                <a:pathLst>
                  <a:path extrusionOk="0" h="2956" w="4182">
                    <a:moveTo>
                      <a:pt x="2909" y="1"/>
                    </a:moveTo>
                    <a:cubicBezTo>
                      <a:pt x="1802" y="1"/>
                      <a:pt x="403" y="1439"/>
                      <a:pt x="0" y="2955"/>
                    </a:cubicBezTo>
                    <a:cubicBezTo>
                      <a:pt x="873" y="2885"/>
                      <a:pt x="2221" y="2498"/>
                      <a:pt x="2821" y="2192"/>
                    </a:cubicBezTo>
                    <a:cubicBezTo>
                      <a:pt x="3671" y="1755"/>
                      <a:pt x="4181" y="781"/>
                      <a:pt x="3548" y="198"/>
                    </a:cubicBezTo>
                    <a:cubicBezTo>
                      <a:pt x="3355" y="62"/>
                      <a:pt x="3138" y="1"/>
                      <a:pt x="2909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8" name="Google Shape;478;p28"/>
          <p:cNvGrpSpPr/>
          <p:nvPr/>
        </p:nvGrpSpPr>
        <p:grpSpPr>
          <a:xfrm flipH="1">
            <a:off x="8444756" y="4319394"/>
            <a:ext cx="441516" cy="843052"/>
            <a:chOff x="5403630" y="4020350"/>
            <a:chExt cx="593197" cy="1132830"/>
          </a:xfrm>
        </p:grpSpPr>
        <p:sp>
          <p:nvSpPr>
            <p:cNvPr id="479" name="Google Shape;479;p28"/>
            <p:cNvSpPr/>
            <p:nvPr/>
          </p:nvSpPr>
          <p:spPr>
            <a:xfrm rot="5400000">
              <a:off x="5403289" y="4020691"/>
              <a:ext cx="418235" cy="417553"/>
            </a:xfrm>
            <a:custGeom>
              <a:rect b="b" l="l" r="r" t="t"/>
              <a:pathLst>
                <a:path extrusionOk="0" h="6735" w="6746">
                  <a:moveTo>
                    <a:pt x="2083" y="1"/>
                  </a:moveTo>
                  <a:cubicBezTo>
                    <a:pt x="1610" y="1"/>
                    <a:pt x="1128" y="174"/>
                    <a:pt x="741" y="545"/>
                  </a:cubicBezTo>
                  <a:cubicBezTo>
                    <a:pt x="161" y="1102"/>
                    <a:pt x="1" y="1993"/>
                    <a:pt x="341" y="2723"/>
                  </a:cubicBezTo>
                  <a:cubicBezTo>
                    <a:pt x="677" y="3440"/>
                    <a:pt x="1367" y="3831"/>
                    <a:pt x="2075" y="3831"/>
                  </a:cubicBezTo>
                  <a:cubicBezTo>
                    <a:pt x="2160" y="3831"/>
                    <a:pt x="2246" y="3825"/>
                    <a:pt x="2331" y="3813"/>
                  </a:cubicBezTo>
                  <a:lnTo>
                    <a:pt x="2331" y="3813"/>
                  </a:lnTo>
                  <a:cubicBezTo>
                    <a:pt x="1915" y="4497"/>
                    <a:pt x="1938" y="5407"/>
                    <a:pt x="2518" y="6077"/>
                  </a:cubicBezTo>
                  <a:cubicBezTo>
                    <a:pt x="2885" y="6502"/>
                    <a:pt x="3422" y="6734"/>
                    <a:pt x="3966" y="6734"/>
                  </a:cubicBezTo>
                  <a:cubicBezTo>
                    <a:pt x="4203" y="6734"/>
                    <a:pt x="4442" y="6690"/>
                    <a:pt x="4668" y="6597"/>
                  </a:cubicBezTo>
                  <a:cubicBezTo>
                    <a:pt x="5305" y="6341"/>
                    <a:pt x="5712" y="5807"/>
                    <a:pt x="5836" y="5214"/>
                  </a:cubicBezTo>
                  <a:lnTo>
                    <a:pt x="6746" y="953"/>
                  </a:lnTo>
                  <a:lnTo>
                    <a:pt x="2481" y="42"/>
                  </a:lnTo>
                  <a:cubicBezTo>
                    <a:pt x="2351" y="15"/>
                    <a:pt x="2217" y="1"/>
                    <a:pt x="20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28"/>
            <p:cNvGrpSpPr/>
            <p:nvPr/>
          </p:nvGrpSpPr>
          <p:grpSpPr>
            <a:xfrm>
              <a:off x="5622977" y="4344483"/>
              <a:ext cx="373849" cy="808697"/>
              <a:chOff x="5622977" y="4344483"/>
              <a:chExt cx="373849" cy="808697"/>
            </a:xfrm>
          </p:grpSpPr>
          <p:sp>
            <p:nvSpPr>
              <p:cNvPr id="481" name="Google Shape;481;p28"/>
              <p:cNvSpPr/>
              <p:nvPr/>
            </p:nvSpPr>
            <p:spPr>
              <a:xfrm rot="5400000">
                <a:off x="5679611" y="4341786"/>
                <a:ext cx="102792" cy="108186"/>
              </a:xfrm>
              <a:custGeom>
                <a:rect b="b" l="l" r="r" t="t"/>
                <a:pathLst>
                  <a:path extrusionOk="0" h="1745" w="1658">
                    <a:moveTo>
                      <a:pt x="404" y="0"/>
                    </a:moveTo>
                    <a:cubicBezTo>
                      <a:pt x="361" y="0"/>
                      <a:pt x="317" y="4"/>
                      <a:pt x="271" y="17"/>
                    </a:cubicBezTo>
                    <a:cubicBezTo>
                      <a:pt x="174" y="40"/>
                      <a:pt x="71" y="111"/>
                      <a:pt x="34" y="194"/>
                    </a:cubicBezTo>
                    <a:cubicBezTo>
                      <a:pt x="8" y="257"/>
                      <a:pt x="24" y="317"/>
                      <a:pt x="48" y="364"/>
                    </a:cubicBezTo>
                    <a:cubicBezTo>
                      <a:pt x="117" y="507"/>
                      <a:pt x="261" y="600"/>
                      <a:pt x="444" y="624"/>
                    </a:cubicBezTo>
                    <a:cubicBezTo>
                      <a:pt x="351" y="651"/>
                      <a:pt x="251" y="684"/>
                      <a:pt x="171" y="751"/>
                    </a:cubicBezTo>
                    <a:cubicBezTo>
                      <a:pt x="0" y="894"/>
                      <a:pt x="41" y="1114"/>
                      <a:pt x="191" y="1184"/>
                    </a:cubicBezTo>
                    <a:cubicBezTo>
                      <a:pt x="257" y="1213"/>
                      <a:pt x="335" y="1223"/>
                      <a:pt x="419" y="1223"/>
                    </a:cubicBezTo>
                    <a:cubicBezTo>
                      <a:pt x="525" y="1223"/>
                      <a:pt x="641" y="1207"/>
                      <a:pt x="751" y="1194"/>
                    </a:cubicBezTo>
                    <a:cubicBezTo>
                      <a:pt x="759" y="1194"/>
                      <a:pt x="767" y="1193"/>
                      <a:pt x="774" y="1193"/>
                    </a:cubicBezTo>
                    <a:cubicBezTo>
                      <a:pt x="781" y="1193"/>
                      <a:pt x="787" y="1194"/>
                      <a:pt x="794" y="1197"/>
                    </a:cubicBezTo>
                    <a:cubicBezTo>
                      <a:pt x="828" y="1207"/>
                      <a:pt x="821" y="1251"/>
                      <a:pt x="817" y="1287"/>
                    </a:cubicBezTo>
                    <a:cubicBezTo>
                      <a:pt x="777" y="1534"/>
                      <a:pt x="944" y="1731"/>
                      <a:pt x="1204" y="1744"/>
                    </a:cubicBezTo>
                    <a:cubicBezTo>
                      <a:pt x="1211" y="1745"/>
                      <a:pt x="1219" y="1745"/>
                      <a:pt x="1227" y="1745"/>
                    </a:cubicBezTo>
                    <a:cubicBezTo>
                      <a:pt x="1255" y="1745"/>
                      <a:pt x="1286" y="1740"/>
                      <a:pt x="1314" y="1727"/>
                    </a:cubicBezTo>
                    <a:cubicBezTo>
                      <a:pt x="1391" y="1687"/>
                      <a:pt x="1414" y="1601"/>
                      <a:pt x="1424" y="1534"/>
                    </a:cubicBezTo>
                    <a:cubicBezTo>
                      <a:pt x="1478" y="1141"/>
                      <a:pt x="1658" y="280"/>
                      <a:pt x="1658" y="280"/>
                    </a:cubicBezTo>
                    <a:cubicBezTo>
                      <a:pt x="1658" y="280"/>
                      <a:pt x="901" y="60"/>
                      <a:pt x="541" y="11"/>
                    </a:cubicBezTo>
                    <a:cubicBezTo>
                      <a:pt x="496" y="5"/>
                      <a:pt x="451" y="0"/>
                      <a:pt x="404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 rot="5400000">
                <a:off x="5489253" y="4645606"/>
                <a:ext cx="751472" cy="263675"/>
              </a:xfrm>
              <a:custGeom>
                <a:rect b="b" l="l" r="r" t="t"/>
                <a:pathLst>
                  <a:path extrusionOk="0" h="4253" w="12121">
                    <a:moveTo>
                      <a:pt x="12108" y="1"/>
                    </a:moveTo>
                    <a:cubicBezTo>
                      <a:pt x="12034" y="8"/>
                      <a:pt x="4652" y="505"/>
                      <a:pt x="1" y="4059"/>
                    </a:cubicBezTo>
                    <a:lnTo>
                      <a:pt x="148" y="4252"/>
                    </a:lnTo>
                    <a:cubicBezTo>
                      <a:pt x="4739" y="741"/>
                      <a:pt x="12048" y="248"/>
                      <a:pt x="12121" y="241"/>
                    </a:cubicBezTo>
                    <a:lnTo>
                      <a:pt x="12108" y="1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 rot="5400000">
                <a:off x="5666841" y="4481844"/>
                <a:ext cx="127281" cy="215007"/>
              </a:xfrm>
              <a:custGeom>
                <a:rect b="b" l="l" r="r" t="t"/>
                <a:pathLst>
                  <a:path extrusionOk="0" h="3468" w="2053">
                    <a:moveTo>
                      <a:pt x="875" y="1"/>
                    </a:moveTo>
                    <a:cubicBezTo>
                      <a:pt x="363" y="1"/>
                      <a:pt x="1" y="624"/>
                      <a:pt x="18" y="1270"/>
                    </a:cubicBezTo>
                    <a:cubicBezTo>
                      <a:pt x="32" y="1793"/>
                      <a:pt x="265" y="2851"/>
                      <a:pt x="542" y="3468"/>
                    </a:cubicBezTo>
                    <a:cubicBezTo>
                      <a:pt x="1602" y="2460"/>
                      <a:pt x="2052" y="510"/>
                      <a:pt x="1098" y="39"/>
                    </a:cubicBezTo>
                    <a:cubicBezTo>
                      <a:pt x="1021" y="13"/>
                      <a:pt x="947" y="1"/>
                      <a:pt x="875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 rot="5400000">
                <a:off x="5787615" y="4431498"/>
                <a:ext cx="209676" cy="127777"/>
              </a:xfrm>
              <a:custGeom>
                <a:rect b="b" l="l" r="r" t="t"/>
                <a:pathLst>
                  <a:path extrusionOk="0" h="2061" w="3382">
                    <a:moveTo>
                      <a:pt x="69" y="1"/>
                    </a:moveTo>
                    <a:cubicBezTo>
                      <a:pt x="46" y="1"/>
                      <a:pt x="23" y="1"/>
                      <a:pt x="1" y="2"/>
                    </a:cubicBezTo>
                    <a:cubicBezTo>
                      <a:pt x="410" y="1093"/>
                      <a:pt x="1520" y="2061"/>
                      <a:pt x="2361" y="2061"/>
                    </a:cubicBezTo>
                    <a:cubicBezTo>
                      <a:pt x="2577" y="2061"/>
                      <a:pt x="2775" y="1997"/>
                      <a:pt x="2938" y="1856"/>
                    </a:cubicBezTo>
                    <a:cubicBezTo>
                      <a:pt x="3382" y="1359"/>
                      <a:pt x="2915" y="648"/>
                      <a:pt x="2229" y="378"/>
                    </a:cubicBezTo>
                    <a:cubicBezTo>
                      <a:pt x="1761" y="191"/>
                      <a:pt x="747" y="1"/>
                      <a:pt x="69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" name="Google Shape;485;p28"/>
            <p:cNvGrpSpPr/>
            <p:nvPr/>
          </p:nvGrpSpPr>
          <p:grpSpPr>
            <a:xfrm>
              <a:off x="5460910" y="4061889"/>
              <a:ext cx="330390" cy="314085"/>
              <a:chOff x="5460910" y="4061889"/>
              <a:chExt cx="330390" cy="314085"/>
            </a:xfrm>
          </p:grpSpPr>
          <p:sp>
            <p:nvSpPr>
              <p:cNvPr id="486" name="Google Shape;486;p28"/>
              <p:cNvSpPr/>
              <p:nvPr/>
            </p:nvSpPr>
            <p:spPr>
              <a:xfrm rot="5400000">
                <a:off x="5578369" y="4163038"/>
                <a:ext cx="314079" cy="111781"/>
              </a:xfrm>
              <a:custGeom>
                <a:rect b="b" l="l" r="r" t="t"/>
                <a:pathLst>
                  <a:path extrusionOk="0" h="1803" w="5066">
                    <a:moveTo>
                      <a:pt x="105" y="0"/>
                    </a:moveTo>
                    <a:lnTo>
                      <a:pt x="1" y="63"/>
                    </a:lnTo>
                    <a:cubicBezTo>
                      <a:pt x="847" y="1416"/>
                      <a:pt x="1894" y="1803"/>
                      <a:pt x="2839" y="1803"/>
                    </a:cubicBezTo>
                    <a:cubicBezTo>
                      <a:pt x="3748" y="1803"/>
                      <a:pt x="4563" y="1445"/>
                      <a:pt x="5012" y="1247"/>
                    </a:cubicBezTo>
                    <a:lnTo>
                      <a:pt x="5066" y="1224"/>
                    </a:lnTo>
                    <a:lnTo>
                      <a:pt x="5015" y="1114"/>
                    </a:lnTo>
                    <a:lnTo>
                      <a:pt x="4962" y="1137"/>
                    </a:lnTo>
                    <a:cubicBezTo>
                      <a:pt x="4525" y="1329"/>
                      <a:pt x="3731" y="1677"/>
                      <a:pt x="2847" y="1677"/>
                    </a:cubicBezTo>
                    <a:cubicBezTo>
                      <a:pt x="1932" y="1677"/>
                      <a:pt x="920" y="1304"/>
                      <a:pt x="105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 rot="5400000">
                <a:off x="5511564" y="4198351"/>
                <a:ext cx="135031" cy="220215"/>
              </a:xfrm>
              <a:custGeom>
                <a:rect b="b" l="l" r="r" t="t"/>
                <a:pathLst>
                  <a:path extrusionOk="0" h="3552" w="2178">
                    <a:moveTo>
                      <a:pt x="577" y="0"/>
                    </a:moveTo>
                    <a:cubicBezTo>
                      <a:pt x="0" y="1020"/>
                      <a:pt x="207" y="1837"/>
                      <a:pt x="481" y="2341"/>
                    </a:cubicBezTo>
                    <a:cubicBezTo>
                      <a:pt x="887" y="3094"/>
                      <a:pt x="1641" y="3518"/>
                      <a:pt x="2171" y="3551"/>
                    </a:cubicBezTo>
                    <a:lnTo>
                      <a:pt x="2178" y="3428"/>
                    </a:lnTo>
                    <a:cubicBezTo>
                      <a:pt x="1681" y="3401"/>
                      <a:pt x="974" y="2998"/>
                      <a:pt x="587" y="2285"/>
                    </a:cubicBezTo>
                    <a:cubicBezTo>
                      <a:pt x="327" y="1805"/>
                      <a:pt x="130" y="1031"/>
                      <a:pt x="681" y="60"/>
                    </a:cubicBez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 rot="5400000">
                <a:off x="5587201" y="4151355"/>
                <a:ext cx="100684" cy="116555"/>
              </a:xfrm>
              <a:custGeom>
                <a:rect b="b" l="l" r="r" t="t"/>
                <a:pathLst>
                  <a:path extrusionOk="0" h="1880" w="1624">
                    <a:moveTo>
                      <a:pt x="180" y="1"/>
                    </a:moveTo>
                    <a:lnTo>
                      <a:pt x="180" y="1"/>
                    </a:lnTo>
                    <a:cubicBezTo>
                      <a:pt x="14" y="234"/>
                      <a:pt x="0" y="778"/>
                      <a:pt x="240" y="1211"/>
                    </a:cubicBezTo>
                    <a:cubicBezTo>
                      <a:pt x="482" y="1644"/>
                      <a:pt x="924" y="1879"/>
                      <a:pt x="1489" y="1879"/>
                    </a:cubicBezTo>
                    <a:cubicBezTo>
                      <a:pt x="1533" y="1879"/>
                      <a:pt x="1578" y="1878"/>
                      <a:pt x="1624" y="1875"/>
                    </a:cubicBezTo>
                    <a:lnTo>
                      <a:pt x="1618" y="1755"/>
                    </a:lnTo>
                    <a:cubicBezTo>
                      <a:pt x="1572" y="1757"/>
                      <a:pt x="1528" y="1759"/>
                      <a:pt x="1486" y="1759"/>
                    </a:cubicBezTo>
                    <a:cubicBezTo>
                      <a:pt x="828" y="1759"/>
                      <a:pt x="504" y="1433"/>
                      <a:pt x="347" y="1151"/>
                    </a:cubicBezTo>
                    <a:cubicBezTo>
                      <a:pt x="110" y="727"/>
                      <a:pt x="157" y="244"/>
                      <a:pt x="280" y="71"/>
                    </a:cubicBezTo>
                    <a:lnTo>
                      <a:pt x="180" y="1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 rot="5400000">
                <a:off x="5625238" y="4053427"/>
                <a:ext cx="115439" cy="144764"/>
              </a:xfrm>
              <a:custGeom>
                <a:rect b="b" l="l" r="r" t="t"/>
                <a:pathLst>
                  <a:path extrusionOk="0" h="2335" w="1862">
                    <a:moveTo>
                      <a:pt x="297" y="0"/>
                    </a:moveTo>
                    <a:cubicBezTo>
                      <a:pt x="285" y="24"/>
                      <a:pt x="1" y="634"/>
                      <a:pt x="291" y="1261"/>
                    </a:cubicBezTo>
                    <a:cubicBezTo>
                      <a:pt x="518" y="1758"/>
                      <a:pt x="1038" y="2118"/>
                      <a:pt x="1831" y="2335"/>
                    </a:cubicBezTo>
                    <a:lnTo>
                      <a:pt x="1861" y="2218"/>
                    </a:lnTo>
                    <a:cubicBezTo>
                      <a:pt x="1105" y="2011"/>
                      <a:pt x="614" y="1674"/>
                      <a:pt x="401" y="1211"/>
                    </a:cubicBezTo>
                    <a:cubicBezTo>
                      <a:pt x="134" y="634"/>
                      <a:pt x="405" y="57"/>
                      <a:pt x="408" y="51"/>
                    </a:cubicBez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 rot="5400000">
                <a:off x="5446526" y="4154392"/>
                <a:ext cx="180785" cy="152018"/>
              </a:xfrm>
              <a:custGeom>
                <a:rect b="b" l="l" r="r" t="t"/>
                <a:pathLst>
                  <a:path extrusionOk="0" h="2452" w="2916">
                    <a:moveTo>
                      <a:pt x="691" y="1"/>
                    </a:moveTo>
                    <a:lnTo>
                      <a:pt x="691" y="1"/>
                    </a:lnTo>
                    <a:cubicBezTo>
                      <a:pt x="1" y="891"/>
                      <a:pt x="268" y="1668"/>
                      <a:pt x="708" y="2064"/>
                    </a:cubicBezTo>
                    <a:cubicBezTo>
                      <a:pt x="974" y="2302"/>
                      <a:pt x="1349" y="2452"/>
                      <a:pt x="1748" y="2452"/>
                    </a:cubicBezTo>
                    <a:cubicBezTo>
                      <a:pt x="2140" y="2452"/>
                      <a:pt x="2556" y="2308"/>
                      <a:pt x="2915" y="1961"/>
                    </a:cubicBezTo>
                    <a:lnTo>
                      <a:pt x="2832" y="1875"/>
                    </a:lnTo>
                    <a:cubicBezTo>
                      <a:pt x="2496" y="2198"/>
                      <a:pt x="2109" y="2332"/>
                      <a:pt x="1746" y="2332"/>
                    </a:cubicBezTo>
                    <a:cubicBezTo>
                      <a:pt x="1377" y="2332"/>
                      <a:pt x="1033" y="2194"/>
                      <a:pt x="788" y="1975"/>
                    </a:cubicBezTo>
                    <a:cubicBezTo>
                      <a:pt x="368" y="1598"/>
                      <a:pt x="148" y="901"/>
                      <a:pt x="785" y="74"/>
                    </a:cubicBez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1" name="Google Shape;491;p28"/>
          <p:cNvGrpSpPr/>
          <p:nvPr/>
        </p:nvGrpSpPr>
        <p:grpSpPr>
          <a:xfrm>
            <a:off x="238007" y="2110625"/>
            <a:ext cx="1138212" cy="1302733"/>
            <a:chOff x="599057" y="1882025"/>
            <a:chExt cx="1138212" cy="1302733"/>
          </a:xfrm>
        </p:grpSpPr>
        <p:grpSp>
          <p:nvGrpSpPr>
            <p:cNvPr id="492" name="Google Shape;492;p28"/>
            <p:cNvGrpSpPr/>
            <p:nvPr/>
          </p:nvGrpSpPr>
          <p:grpSpPr>
            <a:xfrm>
              <a:off x="763071" y="2647491"/>
              <a:ext cx="215972" cy="285036"/>
              <a:chOff x="4037071" y="3844166"/>
              <a:chExt cx="215972" cy="285036"/>
            </a:xfrm>
          </p:grpSpPr>
          <p:sp>
            <p:nvSpPr>
              <p:cNvPr id="493" name="Google Shape;493;p28"/>
              <p:cNvSpPr/>
              <p:nvPr/>
            </p:nvSpPr>
            <p:spPr>
              <a:xfrm rot="186231">
                <a:off x="4044356" y="3849417"/>
                <a:ext cx="201403" cy="274534"/>
              </a:xfrm>
              <a:custGeom>
                <a:rect b="b" l="l" r="r" t="t"/>
                <a:pathLst>
                  <a:path extrusionOk="0" h="7722" w="5665">
                    <a:moveTo>
                      <a:pt x="2954" y="1"/>
                    </a:moveTo>
                    <a:cubicBezTo>
                      <a:pt x="2818" y="1"/>
                      <a:pt x="2723" y="61"/>
                      <a:pt x="2723" y="61"/>
                    </a:cubicBezTo>
                    <a:cubicBezTo>
                      <a:pt x="2723" y="61"/>
                      <a:pt x="670" y="711"/>
                      <a:pt x="336" y="888"/>
                    </a:cubicBezTo>
                    <a:cubicBezTo>
                      <a:pt x="0" y="1067"/>
                      <a:pt x="201" y="1401"/>
                      <a:pt x="201" y="1401"/>
                    </a:cubicBezTo>
                    <a:cubicBezTo>
                      <a:pt x="201" y="1401"/>
                      <a:pt x="3060" y="7697"/>
                      <a:pt x="3237" y="7722"/>
                    </a:cubicBezTo>
                    <a:cubicBezTo>
                      <a:pt x="3239" y="7722"/>
                      <a:pt x="3241" y="7722"/>
                      <a:pt x="3243" y="7722"/>
                    </a:cubicBezTo>
                    <a:cubicBezTo>
                      <a:pt x="3455" y="7722"/>
                      <a:pt x="5384" y="6560"/>
                      <a:pt x="5525" y="6382"/>
                    </a:cubicBezTo>
                    <a:cubicBezTo>
                      <a:pt x="5665" y="6201"/>
                      <a:pt x="5525" y="5845"/>
                      <a:pt x="5525" y="5845"/>
                    </a:cubicBezTo>
                    <a:lnTo>
                      <a:pt x="4821" y="3971"/>
                    </a:lnTo>
                    <a:cubicBezTo>
                      <a:pt x="4821" y="3971"/>
                      <a:pt x="3774" y="799"/>
                      <a:pt x="3441" y="309"/>
                    </a:cubicBezTo>
                    <a:cubicBezTo>
                      <a:pt x="3272" y="62"/>
                      <a:pt x="3092" y="1"/>
                      <a:pt x="2954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 rot="186335">
                <a:off x="4068135" y="3878524"/>
                <a:ext cx="158376" cy="211490"/>
              </a:xfrm>
              <a:custGeom>
                <a:rect b="b" l="l" r="r" t="t"/>
                <a:pathLst>
                  <a:path extrusionOk="0" h="6566" w="4917">
                    <a:moveTo>
                      <a:pt x="3176" y="0"/>
                    </a:moveTo>
                    <a:lnTo>
                      <a:pt x="0" y="1271"/>
                    </a:lnTo>
                    <a:lnTo>
                      <a:pt x="2489" y="6565"/>
                    </a:lnTo>
                    <a:lnTo>
                      <a:pt x="4916" y="5202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5" name="Google Shape;495;p28"/>
            <p:cNvSpPr/>
            <p:nvPr/>
          </p:nvSpPr>
          <p:spPr>
            <a:xfrm flipH="1" rot="-4971604">
              <a:off x="1342090" y="2795716"/>
              <a:ext cx="416998" cy="324043"/>
            </a:xfrm>
            <a:custGeom>
              <a:rect b="b" l="l" r="r" t="t"/>
              <a:pathLst>
                <a:path extrusionOk="0" h="12961" w="16679">
                  <a:moveTo>
                    <a:pt x="4059" y="1"/>
                  </a:moveTo>
                  <a:cubicBezTo>
                    <a:pt x="2255" y="1"/>
                    <a:pt x="613" y="589"/>
                    <a:pt x="613" y="589"/>
                  </a:cubicBezTo>
                  <a:cubicBezTo>
                    <a:pt x="0" y="993"/>
                    <a:pt x="221" y="2535"/>
                    <a:pt x="967" y="5191"/>
                  </a:cubicBezTo>
                  <a:cubicBezTo>
                    <a:pt x="1714" y="7848"/>
                    <a:pt x="6751" y="12825"/>
                    <a:pt x="8283" y="12958"/>
                  </a:cubicBezTo>
                  <a:cubicBezTo>
                    <a:pt x="8299" y="12960"/>
                    <a:pt x="8316" y="12960"/>
                    <a:pt x="8333" y="12960"/>
                  </a:cubicBezTo>
                  <a:cubicBezTo>
                    <a:pt x="9920" y="12960"/>
                    <a:pt x="14782" y="7037"/>
                    <a:pt x="14782" y="7037"/>
                  </a:cubicBezTo>
                  <a:cubicBezTo>
                    <a:pt x="14782" y="7037"/>
                    <a:pt x="15410" y="7970"/>
                    <a:pt x="15912" y="7970"/>
                  </a:cubicBezTo>
                  <a:cubicBezTo>
                    <a:pt x="16003" y="7970"/>
                    <a:pt x="16089" y="7940"/>
                    <a:pt x="16167" y="7868"/>
                  </a:cubicBezTo>
                  <a:cubicBezTo>
                    <a:pt x="16679" y="7396"/>
                    <a:pt x="15043" y="4726"/>
                    <a:pt x="14113" y="4720"/>
                  </a:cubicBezTo>
                  <a:cubicBezTo>
                    <a:pt x="14112" y="4720"/>
                    <a:pt x="14111" y="4720"/>
                    <a:pt x="14109" y="4720"/>
                  </a:cubicBezTo>
                  <a:cubicBezTo>
                    <a:pt x="13180" y="4720"/>
                    <a:pt x="10735" y="7309"/>
                    <a:pt x="10735" y="7309"/>
                  </a:cubicBezTo>
                  <a:cubicBezTo>
                    <a:pt x="10735" y="7309"/>
                    <a:pt x="9929" y="4579"/>
                    <a:pt x="7882" y="1649"/>
                  </a:cubicBezTo>
                  <a:cubicBezTo>
                    <a:pt x="6984" y="362"/>
                    <a:pt x="5472" y="1"/>
                    <a:pt x="405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1080500" y="2697138"/>
              <a:ext cx="302575" cy="34750"/>
            </a:xfrm>
            <a:custGeom>
              <a:rect b="b" l="l" r="r" t="t"/>
              <a:pathLst>
                <a:path extrusionOk="0" h="1390" w="12103">
                  <a:moveTo>
                    <a:pt x="12073" y="1"/>
                  </a:moveTo>
                  <a:lnTo>
                    <a:pt x="0" y="1062"/>
                  </a:lnTo>
                  <a:lnTo>
                    <a:pt x="31" y="1390"/>
                  </a:lnTo>
                  <a:lnTo>
                    <a:pt x="12103" y="329"/>
                  </a:lnTo>
                  <a:lnTo>
                    <a:pt x="12073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13750" y="2671713"/>
              <a:ext cx="100150" cy="118550"/>
            </a:xfrm>
            <a:custGeom>
              <a:rect b="b" l="l" r="r" t="t"/>
              <a:pathLst>
                <a:path extrusionOk="0" h="4742" w="4006">
                  <a:moveTo>
                    <a:pt x="2477" y="0"/>
                  </a:moveTo>
                  <a:cubicBezTo>
                    <a:pt x="1655" y="0"/>
                    <a:pt x="515" y="754"/>
                    <a:pt x="1" y="2430"/>
                  </a:cubicBezTo>
                  <a:cubicBezTo>
                    <a:pt x="1" y="2430"/>
                    <a:pt x="1133" y="4742"/>
                    <a:pt x="2227" y="4742"/>
                  </a:cubicBezTo>
                  <a:cubicBezTo>
                    <a:pt x="2275" y="4742"/>
                    <a:pt x="2324" y="4737"/>
                    <a:pt x="2372" y="4728"/>
                  </a:cubicBezTo>
                  <a:cubicBezTo>
                    <a:pt x="3510" y="4501"/>
                    <a:pt x="4005" y="3193"/>
                    <a:pt x="2701" y="2256"/>
                  </a:cubicBezTo>
                  <a:cubicBezTo>
                    <a:pt x="2701" y="2256"/>
                    <a:pt x="3757" y="1597"/>
                    <a:pt x="3349" y="536"/>
                  </a:cubicBezTo>
                  <a:cubicBezTo>
                    <a:pt x="3214" y="186"/>
                    <a:pt x="2885" y="0"/>
                    <a:pt x="2477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317250" y="2703438"/>
              <a:ext cx="84300" cy="26750"/>
            </a:xfrm>
            <a:custGeom>
              <a:rect b="b" l="l" r="r" t="t"/>
              <a:pathLst>
                <a:path extrusionOk="0" h="1070" w="3372">
                  <a:moveTo>
                    <a:pt x="2569" y="0"/>
                  </a:moveTo>
                  <a:lnTo>
                    <a:pt x="0" y="268"/>
                  </a:lnTo>
                  <a:cubicBezTo>
                    <a:pt x="0" y="268"/>
                    <a:pt x="431" y="737"/>
                    <a:pt x="716" y="737"/>
                  </a:cubicBezTo>
                  <a:cubicBezTo>
                    <a:pt x="723" y="737"/>
                    <a:pt x="730" y="737"/>
                    <a:pt x="736" y="736"/>
                  </a:cubicBezTo>
                  <a:cubicBezTo>
                    <a:pt x="860" y="725"/>
                    <a:pt x="1046" y="704"/>
                    <a:pt x="1244" y="704"/>
                  </a:cubicBezTo>
                  <a:cubicBezTo>
                    <a:pt x="1500" y="704"/>
                    <a:pt x="1778" y="738"/>
                    <a:pt x="1973" y="870"/>
                  </a:cubicBezTo>
                  <a:cubicBezTo>
                    <a:pt x="2208" y="1030"/>
                    <a:pt x="2422" y="1070"/>
                    <a:pt x="2642" y="1070"/>
                  </a:cubicBezTo>
                  <a:cubicBezTo>
                    <a:pt x="2749" y="1070"/>
                    <a:pt x="2858" y="1060"/>
                    <a:pt x="2971" y="1050"/>
                  </a:cubicBezTo>
                  <a:cubicBezTo>
                    <a:pt x="3315" y="1021"/>
                    <a:pt x="3372" y="993"/>
                    <a:pt x="3372" y="993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6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315075" y="2676688"/>
              <a:ext cx="75375" cy="26000"/>
            </a:xfrm>
            <a:custGeom>
              <a:rect b="b" l="l" r="r" t="t"/>
              <a:pathLst>
                <a:path extrusionOk="0" h="1040" w="3015">
                  <a:moveTo>
                    <a:pt x="3014" y="0"/>
                  </a:moveTo>
                  <a:lnTo>
                    <a:pt x="3014" y="0"/>
                  </a:lnTo>
                  <a:cubicBezTo>
                    <a:pt x="3014" y="0"/>
                    <a:pt x="2040" y="308"/>
                    <a:pt x="1542" y="475"/>
                  </a:cubicBezTo>
                  <a:cubicBezTo>
                    <a:pt x="1453" y="505"/>
                    <a:pt x="1373" y="517"/>
                    <a:pt x="1300" y="517"/>
                  </a:cubicBezTo>
                  <a:cubicBezTo>
                    <a:pt x="1000" y="517"/>
                    <a:pt x="813" y="313"/>
                    <a:pt x="588" y="313"/>
                  </a:cubicBezTo>
                  <a:cubicBezTo>
                    <a:pt x="562" y="313"/>
                    <a:pt x="536" y="315"/>
                    <a:pt x="509" y="321"/>
                  </a:cubicBezTo>
                  <a:cubicBezTo>
                    <a:pt x="187" y="391"/>
                    <a:pt x="0" y="1040"/>
                    <a:pt x="0" y="1040"/>
                  </a:cubicBezTo>
                  <a:lnTo>
                    <a:pt x="2690" y="819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FF6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998925" y="2571538"/>
              <a:ext cx="138450" cy="111925"/>
            </a:xfrm>
            <a:custGeom>
              <a:rect b="b" l="l" r="r" t="t"/>
              <a:pathLst>
                <a:path extrusionOk="0" h="4477" w="5538">
                  <a:moveTo>
                    <a:pt x="2950" y="0"/>
                  </a:moveTo>
                  <a:cubicBezTo>
                    <a:pt x="2898" y="0"/>
                    <a:pt x="2874" y="16"/>
                    <a:pt x="2888" y="52"/>
                  </a:cubicBezTo>
                  <a:cubicBezTo>
                    <a:pt x="3009" y="339"/>
                    <a:pt x="3567" y="941"/>
                    <a:pt x="3567" y="941"/>
                  </a:cubicBezTo>
                  <a:cubicBezTo>
                    <a:pt x="3567" y="941"/>
                    <a:pt x="2841" y="487"/>
                    <a:pt x="2035" y="487"/>
                  </a:cubicBezTo>
                  <a:cubicBezTo>
                    <a:pt x="1695" y="487"/>
                    <a:pt x="1341" y="568"/>
                    <a:pt x="1022" y="797"/>
                  </a:cubicBezTo>
                  <a:cubicBezTo>
                    <a:pt x="1" y="1528"/>
                    <a:pt x="734" y="3771"/>
                    <a:pt x="1869" y="3771"/>
                  </a:cubicBezTo>
                  <a:cubicBezTo>
                    <a:pt x="1935" y="3771"/>
                    <a:pt x="2001" y="3763"/>
                    <a:pt x="2069" y="3748"/>
                  </a:cubicBezTo>
                  <a:lnTo>
                    <a:pt x="3310" y="3464"/>
                  </a:lnTo>
                  <a:lnTo>
                    <a:pt x="3310" y="3464"/>
                  </a:lnTo>
                  <a:cubicBezTo>
                    <a:pt x="3310" y="3464"/>
                    <a:pt x="2180" y="4477"/>
                    <a:pt x="2706" y="4477"/>
                  </a:cubicBezTo>
                  <a:cubicBezTo>
                    <a:pt x="2735" y="4477"/>
                    <a:pt x="2769" y="4473"/>
                    <a:pt x="2808" y="4467"/>
                  </a:cubicBezTo>
                  <a:cubicBezTo>
                    <a:pt x="3567" y="4347"/>
                    <a:pt x="5264" y="3533"/>
                    <a:pt x="5401" y="3450"/>
                  </a:cubicBezTo>
                  <a:cubicBezTo>
                    <a:pt x="5538" y="3366"/>
                    <a:pt x="5153" y="787"/>
                    <a:pt x="5153" y="787"/>
                  </a:cubicBezTo>
                  <a:cubicBezTo>
                    <a:pt x="5153" y="787"/>
                    <a:pt x="3323" y="0"/>
                    <a:pt x="2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927225" y="2091888"/>
              <a:ext cx="683575" cy="518150"/>
            </a:xfrm>
            <a:custGeom>
              <a:rect b="b" l="l" r="r" t="t"/>
              <a:pathLst>
                <a:path extrusionOk="0" h="20726" w="27343">
                  <a:moveTo>
                    <a:pt x="15618" y="1"/>
                  </a:moveTo>
                  <a:cubicBezTo>
                    <a:pt x="10625" y="1"/>
                    <a:pt x="5211" y="2392"/>
                    <a:pt x="3395" y="5038"/>
                  </a:cubicBezTo>
                  <a:cubicBezTo>
                    <a:pt x="0" y="9981"/>
                    <a:pt x="2184" y="12708"/>
                    <a:pt x="2184" y="12708"/>
                  </a:cubicBezTo>
                  <a:cubicBezTo>
                    <a:pt x="3021" y="18318"/>
                    <a:pt x="8705" y="20725"/>
                    <a:pt x="13292" y="20725"/>
                  </a:cubicBezTo>
                  <a:cubicBezTo>
                    <a:pt x="13710" y="20725"/>
                    <a:pt x="14119" y="20705"/>
                    <a:pt x="14514" y="20666"/>
                  </a:cubicBezTo>
                  <a:cubicBezTo>
                    <a:pt x="19251" y="20194"/>
                    <a:pt x="27342" y="17581"/>
                    <a:pt x="25041" y="6810"/>
                  </a:cubicBezTo>
                  <a:cubicBezTo>
                    <a:pt x="23973" y="1804"/>
                    <a:pt x="19954" y="1"/>
                    <a:pt x="1561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904800" y="2374488"/>
              <a:ext cx="215975" cy="180725"/>
            </a:xfrm>
            <a:custGeom>
              <a:rect b="b" l="l" r="r" t="t"/>
              <a:pathLst>
                <a:path extrusionOk="0" h="7229" w="8639">
                  <a:moveTo>
                    <a:pt x="3784" y="1"/>
                  </a:moveTo>
                  <a:cubicBezTo>
                    <a:pt x="3477" y="1"/>
                    <a:pt x="3164" y="67"/>
                    <a:pt x="2850" y="219"/>
                  </a:cubicBezTo>
                  <a:cubicBezTo>
                    <a:pt x="0" y="1598"/>
                    <a:pt x="2057" y="6191"/>
                    <a:pt x="5362" y="7080"/>
                  </a:cubicBezTo>
                  <a:cubicBezTo>
                    <a:pt x="5743" y="7182"/>
                    <a:pt x="6078" y="7229"/>
                    <a:pt x="6372" y="7229"/>
                  </a:cubicBezTo>
                  <a:cubicBezTo>
                    <a:pt x="8639" y="7229"/>
                    <a:pt x="8481" y="4477"/>
                    <a:pt x="7791" y="3264"/>
                  </a:cubicBezTo>
                  <a:cubicBezTo>
                    <a:pt x="7791" y="3264"/>
                    <a:pt x="5931" y="1"/>
                    <a:pt x="3784" y="1"/>
                  </a:cubicBezTo>
                  <a:close/>
                </a:path>
              </a:pathLst>
            </a:custGeom>
            <a:solidFill>
              <a:srgbClr val="FF9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336900" y="2457963"/>
              <a:ext cx="112950" cy="88850"/>
            </a:xfrm>
            <a:custGeom>
              <a:rect b="b" l="l" r="r" t="t"/>
              <a:pathLst>
                <a:path extrusionOk="0" h="3554" w="4518">
                  <a:moveTo>
                    <a:pt x="2347" y="0"/>
                  </a:moveTo>
                  <a:cubicBezTo>
                    <a:pt x="2091" y="0"/>
                    <a:pt x="1822" y="64"/>
                    <a:pt x="1552" y="209"/>
                  </a:cubicBezTo>
                  <a:cubicBezTo>
                    <a:pt x="0" y="1038"/>
                    <a:pt x="1017" y="2758"/>
                    <a:pt x="1017" y="2758"/>
                  </a:cubicBezTo>
                  <a:cubicBezTo>
                    <a:pt x="1248" y="3301"/>
                    <a:pt x="1810" y="3553"/>
                    <a:pt x="2401" y="3553"/>
                  </a:cubicBezTo>
                  <a:cubicBezTo>
                    <a:pt x="3128" y="3553"/>
                    <a:pt x="3897" y="3171"/>
                    <a:pt x="4145" y="2477"/>
                  </a:cubicBezTo>
                  <a:cubicBezTo>
                    <a:pt x="4518" y="1438"/>
                    <a:pt x="3565" y="0"/>
                    <a:pt x="2347" y="0"/>
                  </a:cubicBezTo>
                  <a:close/>
                </a:path>
              </a:pathLst>
            </a:custGeom>
            <a:solidFill>
              <a:srgbClr val="FF9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245500" y="2232838"/>
              <a:ext cx="89675" cy="72575"/>
            </a:xfrm>
            <a:custGeom>
              <a:rect b="b" l="l" r="r" t="t"/>
              <a:pathLst>
                <a:path extrusionOk="0" h="2903" w="3587">
                  <a:moveTo>
                    <a:pt x="1602" y="0"/>
                  </a:moveTo>
                  <a:cubicBezTo>
                    <a:pt x="1424" y="0"/>
                    <a:pt x="1248" y="61"/>
                    <a:pt x="1081" y="206"/>
                  </a:cubicBezTo>
                  <a:cubicBezTo>
                    <a:pt x="0" y="1136"/>
                    <a:pt x="227" y="2902"/>
                    <a:pt x="227" y="2902"/>
                  </a:cubicBezTo>
                  <a:cubicBezTo>
                    <a:pt x="227" y="2902"/>
                    <a:pt x="863" y="735"/>
                    <a:pt x="1535" y="601"/>
                  </a:cubicBezTo>
                  <a:cubicBezTo>
                    <a:pt x="1567" y="594"/>
                    <a:pt x="1601" y="591"/>
                    <a:pt x="1636" y="591"/>
                  </a:cubicBezTo>
                  <a:cubicBezTo>
                    <a:pt x="2339" y="591"/>
                    <a:pt x="3586" y="1808"/>
                    <a:pt x="3586" y="1808"/>
                  </a:cubicBezTo>
                  <a:cubicBezTo>
                    <a:pt x="3586" y="1808"/>
                    <a:pt x="2569" y="0"/>
                    <a:pt x="1602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353025" y="2279788"/>
              <a:ext cx="79800" cy="39975"/>
            </a:xfrm>
            <a:custGeom>
              <a:rect b="b" l="l" r="r" t="t"/>
              <a:pathLst>
                <a:path extrusionOk="0" h="1599" w="3192">
                  <a:moveTo>
                    <a:pt x="3192" y="1"/>
                  </a:moveTo>
                  <a:lnTo>
                    <a:pt x="298" y="649"/>
                  </a:lnTo>
                  <a:cubicBezTo>
                    <a:pt x="298" y="649"/>
                    <a:pt x="1" y="1395"/>
                    <a:pt x="409" y="1599"/>
                  </a:cubicBezTo>
                  <a:cubicBezTo>
                    <a:pt x="409" y="1599"/>
                    <a:pt x="2346" y="779"/>
                    <a:pt x="319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296075" y="2475463"/>
              <a:ext cx="80550" cy="94950"/>
            </a:xfrm>
            <a:custGeom>
              <a:rect b="b" l="l" r="r" t="t"/>
              <a:pathLst>
                <a:path extrusionOk="0" h="3798" w="3222">
                  <a:moveTo>
                    <a:pt x="208" y="1"/>
                  </a:moveTo>
                  <a:cubicBezTo>
                    <a:pt x="1" y="519"/>
                    <a:pt x="680" y="3730"/>
                    <a:pt x="1817" y="3794"/>
                  </a:cubicBezTo>
                  <a:cubicBezTo>
                    <a:pt x="1857" y="3796"/>
                    <a:pt x="1895" y="3798"/>
                    <a:pt x="1933" y="3798"/>
                  </a:cubicBezTo>
                  <a:cubicBezTo>
                    <a:pt x="2973" y="3798"/>
                    <a:pt x="3222" y="2981"/>
                    <a:pt x="3222" y="2981"/>
                  </a:cubicBezTo>
                  <a:lnTo>
                    <a:pt x="3222" y="2981"/>
                  </a:lnTo>
                  <a:cubicBezTo>
                    <a:pt x="3222" y="2981"/>
                    <a:pt x="2899" y="3417"/>
                    <a:pt x="2352" y="3417"/>
                  </a:cubicBezTo>
                  <a:cubicBezTo>
                    <a:pt x="2200" y="3417"/>
                    <a:pt x="2030" y="3383"/>
                    <a:pt x="1844" y="3296"/>
                  </a:cubicBezTo>
                  <a:cubicBezTo>
                    <a:pt x="997" y="2901"/>
                    <a:pt x="208" y="1"/>
                    <a:pt x="20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366075" y="2511288"/>
              <a:ext cx="43250" cy="19300"/>
            </a:xfrm>
            <a:custGeom>
              <a:rect b="b" l="l" r="r" t="t"/>
              <a:pathLst>
                <a:path extrusionOk="0" h="772" w="1730">
                  <a:moveTo>
                    <a:pt x="723" y="0"/>
                  </a:moveTo>
                  <a:cubicBezTo>
                    <a:pt x="155" y="0"/>
                    <a:pt x="0" y="528"/>
                    <a:pt x="0" y="528"/>
                  </a:cubicBezTo>
                  <a:cubicBezTo>
                    <a:pt x="226" y="385"/>
                    <a:pt x="438" y="332"/>
                    <a:pt x="627" y="332"/>
                  </a:cubicBezTo>
                  <a:cubicBezTo>
                    <a:pt x="1173" y="332"/>
                    <a:pt x="1536" y="772"/>
                    <a:pt x="1536" y="772"/>
                  </a:cubicBezTo>
                  <a:cubicBezTo>
                    <a:pt x="1536" y="772"/>
                    <a:pt x="1730" y="203"/>
                    <a:pt x="964" y="29"/>
                  </a:cubicBezTo>
                  <a:cubicBezTo>
                    <a:pt x="876" y="9"/>
                    <a:pt x="796" y="0"/>
                    <a:pt x="723" y="0"/>
                  </a:cubicBezTo>
                  <a:close/>
                </a:path>
              </a:pathLst>
            </a:custGeom>
            <a:solidFill>
              <a:srgbClr val="E35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260050" y="2379038"/>
              <a:ext cx="72400" cy="34775"/>
            </a:xfrm>
            <a:custGeom>
              <a:rect b="b" l="l" r="r" t="t"/>
              <a:pathLst>
                <a:path extrusionOk="0" h="1391" w="2896">
                  <a:moveTo>
                    <a:pt x="830" y="0"/>
                  </a:moveTo>
                  <a:cubicBezTo>
                    <a:pt x="743" y="0"/>
                    <a:pt x="660" y="13"/>
                    <a:pt x="584" y="44"/>
                  </a:cubicBezTo>
                  <a:cubicBezTo>
                    <a:pt x="1" y="283"/>
                    <a:pt x="1501" y="1390"/>
                    <a:pt x="2182" y="1390"/>
                  </a:cubicBezTo>
                  <a:cubicBezTo>
                    <a:pt x="2216" y="1390"/>
                    <a:pt x="2247" y="1388"/>
                    <a:pt x="2277" y="1382"/>
                  </a:cubicBezTo>
                  <a:cubicBezTo>
                    <a:pt x="2896" y="1262"/>
                    <a:pt x="2330" y="680"/>
                    <a:pt x="2330" y="680"/>
                  </a:cubicBezTo>
                  <a:cubicBezTo>
                    <a:pt x="2330" y="680"/>
                    <a:pt x="1458" y="0"/>
                    <a:pt x="830" y="0"/>
                  </a:cubicBezTo>
                  <a:close/>
                </a:path>
              </a:pathLst>
            </a:custGeom>
            <a:solidFill>
              <a:srgbClr val="FF9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395750" y="2346038"/>
              <a:ext cx="55500" cy="33000"/>
            </a:xfrm>
            <a:custGeom>
              <a:rect b="b" l="l" r="r" t="t"/>
              <a:pathLst>
                <a:path extrusionOk="0" h="1320" w="2220">
                  <a:moveTo>
                    <a:pt x="1985" y="1"/>
                  </a:moveTo>
                  <a:cubicBezTo>
                    <a:pt x="1813" y="1"/>
                    <a:pt x="1606" y="70"/>
                    <a:pt x="1606" y="70"/>
                  </a:cubicBezTo>
                  <a:cubicBezTo>
                    <a:pt x="1606" y="70"/>
                    <a:pt x="1" y="397"/>
                    <a:pt x="78" y="1113"/>
                  </a:cubicBezTo>
                  <a:cubicBezTo>
                    <a:pt x="94" y="1260"/>
                    <a:pt x="192" y="1319"/>
                    <a:pt x="338" y="1319"/>
                  </a:cubicBezTo>
                  <a:cubicBezTo>
                    <a:pt x="907" y="1319"/>
                    <a:pt x="2202" y="412"/>
                    <a:pt x="2212" y="167"/>
                  </a:cubicBezTo>
                  <a:cubicBezTo>
                    <a:pt x="2219" y="38"/>
                    <a:pt x="2112" y="1"/>
                    <a:pt x="1985" y="1"/>
                  </a:cubicBezTo>
                  <a:close/>
                </a:path>
              </a:pathLst>
            </a:custGeom>
            <a:solidFill>
              <a:srgbClr val="FF9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916000" y="1959063"/>
              <a:ext cx="673725" cy="506300"/>
            </a:xfrm>
            <a:custGeom>
              <a:rect b="b" l="l" r="r" t="t"/>
              <a:pathLst>
                <a:path extrusionOk="0" h="20252" w="26949">
                  <a:moveTo>
                    <a:pt x="13489" y="0"/>
                  </a:moveTo>
                  <a:cubicBezTo>
                    <a:pt x="13383" y="0"/>
                    <a:pt x="13153" y="221"/>
                    <a:pt x="12728" y="811"/>
                  </a:cubicBezTo>
                  <a:cubicBezTo>
                    <a:pt x="11270" y="2838"/>
                    <a:pt x="12996" y="5343"/>
                    <a:pt x="12996" y="5343"/>
                  </a:cubicBezTo>
                  <a:cubicBezTo>
                    <a:pt x="12996" y="5343"/>
                    <a:pt x="12498" y="5089"/>
                    <a:pt x="10284" y="4854"/>
                  </a:cubicBezTo>
                  <a:cubicBezTo>
                    <a:pt x="10220" y="4848"/>
                    <a:pt x="10154" y="4845"/>
                    <a:pt x="10087" y="4845"/>
                  </a:cubicBezTo>
                  <a:cubicBezTo>
                    <a:pt x="7817" y="4845"/>
                    <a:pt x="3663" y="8564"/>
                    <a:pt x="1857" y="11836"/>
                  </a:cubicBezTo>
                  <a:cubicBezTo>
                    <a:pt x="0" y="15204"/>
                    <a:pt x="1750" y="17231"/>
                    <a:pt x="1750" y="17231"/>
                  </a:cubicBezTo>
                  <a:cubicBezTo>
                    <a:pt x="1750" y="17231"/>
                    <a:pt x="2319" y="16951"/>
                    <a:pt x="3201" y="16951"/>
                  </a:cubicBezTo>
                  <a:cubicBezTo>
                    <a:pt x="3574" y="16951"/>
                    <a:pt x="4004" y="17001"/>
                    <a:pt x="4470" y="17145"/>
                  </a:cubicBezTo>
                  <a:cubicBezTo>
                    <a:pt x="6032" y="17630"/>
                    <a:pt x="7550" y="20252"/>
                    <a:pt x="7550" y="20252"/>
                  </a:cubicBezTo>
                  <a:cubicBezTo>
                    <a:pt x="7550" y="20252"/>
                    <a:pt x="7550" y="20252"/>
                    <a:pt x="7550" y="20252"/>
                  </a:cubicBezTo>
                  <a:cubicBezTo>
                    <a:pt x="7552" y="20252"/>
                    <a:pt x="7683" y="20248"/>
                    <a:pt x="7514" y="19212"/>
                  </a:cubicBezTo>
                  <a:cubicBezTo>
                    <a:pt x="7340" y="18171"/>
                    <a:pt x="6199" y="17321"/>
                    <a:pt x="6199" y="17321"/>
                  </a:cubicBezTo>
                  <a:lnTo>
                    <a:pt x="6199" y="17321"/>
                  </a:lnTo>
                  <a:cubicBezTo>
                    <a:pt x="6199" y="17321"/>
                    <a:pt x="6218" y="17323"/>
                    <a:pt x="6254" y="17323"/>
                  </a:cubicBezTo>
                  <a:cubicBezTo>
                    <a:pt x="6463" y="17323"/>
                    <a:pt x="7257" y="17284"/>
                    <a:pt x="8537" y="16763"/>
                  </a:cubicBezTo>
                  <a:cubicBezTo>
                    <a:pt x="10046" y="16151"/>
                    <a:pt x="13675" y="10341"/>
                    <a:pt x="13675" y="10341"/>
                  </a:cubicBezTo>
                  <a:lnTo>
                    <a:pt x="13675" y="10341"/>
                  </a:lnTo>
                  <a:cubicBezTo>
                    <a:pt x="13756" y="12472"/>
                    <a:pt x="12598" y="13709"/>
                    <a:pt x="12598" y="13709"/>
                  </a:cubicBezTo>
                  <a:cubicBezTo>
                    <a:pt x="16137" y="10421"/>
                    <a:pt x="14354" y="6112"/>
                    <a:pt x="14354" y="6112"/>
                  </a:cubicBezTo>
                  <a:cubicBezTo>
                    <a:pt x="14354" y="6112"/>
                    <a:pt x="14795" y="5974"/>
                    <a:pt x="15981" y="5974"/>
                  </a:cubicBezTo>
                  <a:cubicBezTo>
                    <a:pt x="16412" y="5974"/>
                    <a:pt x="16941" y="5992"/>
                    <a:pt x="17582" y="6042"/>
                  </a:cubicBezTo>
                  <a:cubicBezTo>
                    <a:pt x="19990" y="6230"/>
                    <a:pt x="24419" y="9464"/>
                    <a:pt x="24419" y="9464"/>
                  </a:cubicBezTo>
                  <a:cubicBezTo>
                    <a:pt x="24419" y="9464"/>
                    <a:pt x="25750" y="7908"/>
                    <a:pt x="26360" y="6012"/>
                  </a:cubicBezTo>
                  <a:cubicBezTo>
                    <a:pt x="26948" y="4183"/>
                    <a:pt x="24467" y="1813"/>
                    <a:pt x="21821" y="1813"/>
                  </a:cubicBezTo>
                  <a:cubicBezTo>
                    <a:pt x="21717" y="1813"/>
                    <a:pt x="21613" y="1816"/>
                    <a:pt x="21509" y="1824"/>
                  </a:cubicBezTo>
                  <a:cubicBezTo>
                    <a:pt x="19624" y="1959"/>
                    <a:pt x="18240" y="2688"/>
                    <a:pt x="17552" y="3137"/>
                  </a:cubicBezTo>
                  <a:lnTo>
                    <a:pt x="17552" y="3137"/>
                  </a:lnTo>
                  <a:lnTo>
                    <a:pt x="18422" y="2503"/>
                  </a:lnTo>
                  <a:lnTo>
                    <a:pt x="18422" y="2503"/>
                  </a:lnTo>
                  <a:cubicBezTo>
                    <a:pt x="16380" y="2867"/>
                    <a:pt x="15058" y="3964"/>
                    <a:pt x="14623" y="4375"/>
                  </a:cubicBezTo>
                  <a:lnTo>
                    <a:pt x="14623" y="4375"/>
                  </a:lnTo>
                  <a:cubicBezTo>
                    <a:pt x="15178" y="3814"/>
                    <a:pt x="16969" y="1948"/>
                    <a:pt x="16226" y="1948"/>
                  </a:cubicBezTo>
                  <a:cubicBezTo>
                    <a:pt x="16117" y="1948"/>
                    <a:pt x="15953" y="1988"/>
                    <a:pt x="15723" y="2078"/>
                  </a:cubicBezTo>
                  <a:cubicBezTo>
                    <a:pt x="13648" y="2898"/>
                    <a:pt x="13611" y="4932"/>
                    <a:pt x="13611" y="4932"/>
                  </a:cubicBezTo>
                  <a:cubicBezTo>
                    <a:pt x="13611" y="4932"/>
                    <a:pt x="12963" y="2413"/>
                    <a:pt x="13150" y="1760"/>
                  </a:cubicBezTo>
                  <a:cubicBezTo>
                    <a:pt x="13283" y="1301"/>
                    <a:pt x="13748" y="0"/>
                    <a:pt x="13489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894825" y="2555813"/>
              <a:ext cx="814975" cy="399500"/>
            </a:xfrm>
            <a:custGeom>
              <a:rect b="b" l="l" r="r" t="t"/>
              <a:pathLst>
                <a:path extrusionOk="0" h="15980" w="32599">
                  <a:moveTo>
                    <a:pt x="22344" y="1"/>
                  </a:moveTo>
                  <a:cubicBezTo>
                    <a:pt x="22308" y="1"/>
                    <a:pt x="22290" y="1"/>
                    <a:pt x="22290" y="1"/>
                  </a:cubicBezTo>
                  <a:cubicBezTo>
                    <a:pt x="22290" y="1"/>
                    <a:pt x="18630" y="2093"/>
                    <a:pt x="14514" y="2093"/>
                  </a:cubicBezTo>
                  <a:cubicBezTo>
                    <a:pt x="13676" y="2093"/>
                    <a:pt x="12819" y="2006"/>
                    <a:pt x="11969" y="1797"/>
                  </a:cubicBezTo>
                  <a:cubicBezTo>
                    <a:pt x="11969" y="1797"/>
                    <a:pt x="10834" y="1295"/>
                    <a:pt x="9858" y="1295"/>
                  </a:cubicBezTo>
                  <a:cubicBezTo>
                    <a:pt x="9180" y="1295"/>
                    <a:pt x="8578" y="1538"/>
                    <a:pt x="8488" y="2359"/>
                  </a:cubicBezTo>
                  <a:cubicBezTo>
                    <a:pt x="8267" y="4360"/>
                    <a:pt x="11083" y="11274"/>
                    <a:pt x="11083" y="11274"/>
                  </a:cubicBezTo>
                  <a:cubicBezTo>
                    <a:pt x="11083" y="11274"/>
                    <a:pt x="4434" y="8468"/>
                    <a:pt x="2891" y="8334"/>
                  </a:cubicBezTo>
                  <a:cubicBezTo>
                    <a:pt x="2715" y="8319"/>
                    <a:pt x="2553" y="8312"/>
                    <a:pt x="2403" y="8312"/>
                  </a:cubicBezTo>
                  <a:cubicBezTo>
                    <a:pt x="1235" y="8312"/>
                    <a:pt x="831" y="8712"/>
                    <a:pt x="831" y="8712"/>
                  </a:cubicBezTo>
                  <a:cubicBezTo>
                    <a:pt x="831" y="8712"/>
                    <a:pt x="1002" y="8947"/>
                    <a:pt x="1549" y="8947"/>
                  </a:cubicBezTo>
                  <a:cubicBezTo>
                    <a:pt x="1614" y="8947"/>
                    <a:pt x="1685" y="8943"/>
                    <a:pt x="1761" y="8936"/>
                  </a:cubicBezTo>
                  <a:cubicBezTo>
                    <a:pt x="1916" y="8921"/>
                    <a:pt x="2052" y="8916"/>
                    <a:pt x="2171" y="8916"/>
                  </a:cubicBezTo>
                  <a:cubicBezTo>
                    <a:pt x="2600" y="8916"/>
                    <a:pt x="2797" y="8990"/>
                    <a:pt x="2797" y="8990"/>
                  </a:cubicBezTo>
                  <a:cubicBezTo>
                    <a:pt x="2797" y="8990"/>
                    <a:pt x="1824" y="9214"/>
                    <a:pt x="891" y="9819"/>
                  </a:cubicBezTo>
                  <a:cubicBezTo>
                    <a:pt x="1" y="10399"/>
                    <a:pt x="639" y="10670"/>
                    <a:pt x="1158" y="10670"/>
                  </a:cubicBezTo>
                  <a:cubicBezTo>
                    <a:pt x="1183" y="10670"/>
                    <a:pt x="1208" y="10670"/>
                    <a:pt x="1232" y="10668"/>
                  </a:cubicBezTo>
                  <a:cubicBezTo>
                    <a:pt x="1764" y="10645"/>
                    <a:pt x="3286" y="10049"/>
                    <a:pt x="3286" y="10049"/>
                  </a:cubicBezTo>
                  <a:cubicBezTo>
                    <a:pt x="3286" y="10049"/>
                    <a:pt x="10912" y="15979"/>
                    <a:pt x="12227" y="15979"/>
                  </a:cubicBezTo>
                  <a:cubicBezTo>
                    <a:pt x="12241" y="15979"/>
                    <a:pt x="12255" y="15979"/>
                    <a:pt x="12267" y="15977"/>
                  </a:cubicBezTo>
                  <a:cubicBezTo>
                    <a:pt x="13455" y="15850"/>
                    <a:pt x="14188" y="10558"/>
                    <a:pt x="14188" y="10558"/>
                  </a:cubicBezTo>
                  <a:lnTo>
                    <a:pt x="14910" y="12000"/>
                  </a:lnTo>
                  <a:cubicBezTo>
                    <a:pt x="14910" y="12000"/>
                    <a:pt x="21061" y="11167"/>
                    <a:pt x="23336" y="9813"/>
                  </a:cubicBezTo>
                  <a:cubicBezTo>
                    <a:pt x="25608" y="8457"/>
                    <a:pt x="26129" y="7755"/>
                    <a:pt x="26129" y="7755"/>
                  </a:cubicBezTo>
                  <a:lnTo>
                    <a:pt x="23610" y="4236"/>
                  </a:lnTo>
                  <a:lnTo>
                    <a:pt x="23610" y="4236"/>
                  </a:lnTo>
                  <a:lnTo>
                    <a:pt x="26902" y="5183"/>
                  </a:lnTo>
                  <a:lnTo>
                    <a:pt x="27230" y="8718"/>
                  </a:lnTo>
                  <a:cubicBezTo>
                    <a:pt x="27230" y="8718"/>
                    <a:pt x="27134" y="8301"/>
                    <a:pt x="26770" y="8301"/>
                  </a:cubicBezTo>
                  <a:cubicBezTo>
                    <a:pt x="26664" y="8301"/>
                    <a:pt x="26535" y="8336"/>
                    <a:pt x="26380" y="8428"/>
                  </a:cubicBezTo>
                  <a:cubicBezTo>
                    <a:pt x="25731" y="8808"/>
                    <a:pt x="25514" y="9745"/>
                    <a:pt x="25923" y="9745"/>
                  </a:cubicBezTo>
                  <a:cubicBezTo>
                    <a:pt x="25946" y="9745"/>
                    <a:pt x="25971" y="9742"/>
                    <a:pt x="25999" y="9735"/>
                  </a:cubicBezTo>
                  <a:cubicBezTo>
                    <a:pt x="26511" y="9618"/>
                    <a:pt x="27136" y="9374"/>
                    <a:pt x="27136" y="9374"/>
                  </a:cubicBezTo>
                  <a:cubicBezTo>
                    <a:pt x="27136" y="9374"/>
                    <a:pt x="28340" y="10364"/>
                    <a:pt x="28524" y="10518"/>
                  </a:cubicBezTo>
                  <a:cubicBezTo>
                    <a:pt x="28527" y="10521"/>
                    <a:pt x="28532" y="10522"/>
                    <a:pt x="28537" y="10522"/>
                  </a:cubicBezTo>
                  <a:cubicBezTo>
                    <a:pt x="28841" y="10522"/>
                    <a:pt x="32598" y="6407"/>
                    <a:pt x="32598" y="6407"/>
                  </a:cubicBezTo>
                  <a:cubicBezTo>
                    <a:pt x="32598" y="6407"/>
                    <a:pt x="30120" y="3270"/>
                    <a:pt x="27243" y="1593"/>
                  </a:cubicBezTo>
                  <a:cubicBezTo>
                    <a:pt x="24638" y="72"/>
                    <a:pt x="22689" y="1"/>
                    <a:pt x="22344" y="1"/>
                  </a:cubicBezTo>
                  <a:close/>
                </a:path>
              </a:pathLst>
            </a:custGeom>
            <a:solidFill>
              <a:srgbClr val="FF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60050" y="2575063"/>
              <a:ext cx="160150" cy="263025"/>
            </a:xfrm>
            <a:custGeom>
              <a:rect b="b" l="l" r="r" t="t"/>
              <a:pathLst>
                <a:path extrusionOk="0" h="10521" w="6406">
                  <a:moveTo>
                    <a:pt x="6155" y="1"/>
                  </a:moveTo>
                  <a:cubicBezTo>
                    <a:pt x="6155" y="61"/>
                    <a:pt x="6031" y="5858"/>
                    <a:pt x="0" y="10320"/>
                  </a:cubicBezTo>
                  <a:lnTo>
                    <a:pt x="147" y="10521"/>
                  </a:lnTo>
                  <a:cubicBezTo>
                    <a:pt x="6282" y="5981"/>
                    <a:pt x="6403" y="64"/>
                    <a:pt x="6406" y="4"/>
                  </a:cubicBezTo>
                  <a:lnTo>
                    <a:pt x="615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59150" y="1882025"/>
              <a:ext cx="223825" cy="172425"/>
            </a:xfrm>
            <a:custGeom>
              <a:rect b="b" l="l" r="r" t="t"/>
              <a:pathLst>
                <a:path extrusionOk="0" h="6897" w="8953">
                  <a:moveTo>
                    <a:pt x="5193" y="0"/>
                  </a:moveTo>
                  <a:cubicBezTo>
                    <a:pt x="5067" y="0"/>
                    <a:pt x="4944" y="16"/>
                    <a:pt x="4827" y="48"/>
                  </a:cubicBezTo>
                  <a:cubicBezTo>
                    <a:pt x="3178" y="493"/>
                    <a:pt x="3542" y="2346"/>
                    <a:pt x="3542" y="2346"/>
                  </a:cubicBezTo>
                  <a:cubicBezTo>
                    <a:pt x="3167" y="2134"/>
                    <a:pt x="2767" y="2035"/>
                    <a:pt x="2385" y="2035"/>
                  </a:cubicBezTo>
                  <a:cubicBezTo>
                    <a:pt x="1082" y="2035"/>
                    <a:pt x="1" y="3195"/>
                    <a:pt x="907" y="5019"/>
                  </a:cubicBezTo>
                  <a:cubicBezTo>
                    <a:pt x="1711" y="6644"/>
                    <a:pt x="3952" y="6896"/>
                    <a:pt x="5269" y="6896"/>
                  </a:cubicBezTo>
                  <a:cubicBezTo>
                    <a:pt x="5863" y="6896"/>
                    <a:pt x="6268" y="6845"/>
                    <a:pt x="6268" y="6845"/>
                  </a:cubicBezTo>
                  <a:cubicBezTo>
                    <a:pt x="8952" y="2624"/>
                    <a:pt x="6828" y="0"/>
                    <a:pt x="5193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280275" y="2860413"/>
              <a:ext cx="416975" cy="324025"/>
            </a:xfrm>
            <a:custGeom>
              <a:rect b="b" l="l" r="r" t="t"/>
              <a:pathLst>
                <a:path extrusionOk="0" h="12961" w="16679">
                  <a:moveTo>
                    <a:pt x="4059" y="1"/>
                  </a:moveTo>
                  <a:cubicBezTo>
                    <a:pt x="2255" y="1"/>
                    <a:pt x="613" y="589"/>
                    <a:pt x="613" y="589"/>
                  </a:cubicBezTo>
                  <a:cubicBezTo>
                    <a:pt x="0" y="993"/>
                    <a:pt x="221" y="2535"/>
                    <a:pt x="967" y="5191"/>
                  </a:cubicBezTo>
                  <a:cubicBezTo>
                    <a:pt x="1714" y="7848"/>
                    <a:pt x="6751" y="12825"/>
                    <a:pt x="8283" y="12958"/>
                  </a:cubicBezTo>
                  <a:cubicBezTo>
                    <a:pt x="8299" y="12960"/>
                    <a:pt x="8316" y="12960"/>
                    <a:pt x="8333" y="12960"/>
                  </a:cubicBezTo>
                  <a:cubicBezTo>
                    <a:pt x="9920" y="12960"/>
                    <a:pt x="14782" y="7037"/>
                    <a:pt x="14782" y="7037"/>
                  </a:cubicBezTo>
                  <a:cubicBezTo>
                    <a:pt x="14782" y="7037"/>
                    <a:pt x="15410" y="7970"/>
                    <a:pt x="15912" y="7970"/>
                  </a:cubicBezTo>
                  <a:cubicBezTo>
                    <a:pt x="16003" y="7970"/>
                    <a:pt x="16089" y="7940"/>
                    <a:pt x="16167" y="7868"/>
                  </a:cubicBezTo>
                  <a:cubicBezTo>
                    <a:pt x="16679" y="7396"/>
                    <a:pt x="15043" y="4726"/>
                    <a:pt x="14113" y="4720"/>
                  </a:cubicBezTo>
                  <a:cubicBezTo>
                    <a:pt x="14112" y="4720"/>
                    <a:pt x="14111" y="4720"/>
                    <a:pt x="14109" y="4720"/>
                  </a:cubicBezTo>
                  <a:cubicBezTo>
                    <a:pt x="13180" y="4720"/>
                    <a:pt x="10735" y="7309"/>
                    <a:pt x="10735" y="7309"/>
                  </a:cubicBezTo>
                  <a:cubicBezTo>
                    <a:pt x="10735" y="7309"/>
                    <a:pt x="9929" y="4579"/>
                    <a:pt x="7882" y="1649"/>
                  </a:cubicBezTo>
                  <a:cubicBezTo>
                    <a:pt x="6984" y="362"/>
                    <a:pt x="5472" y="1"/>
                    <a:pt x="4059" y="1"/>
                  </a:cubicBezTo>
                  <a:close/>
                </a:path>
              </a:pathLst>
            </a:custGeom>
            <a:solidFill>
              <a:srgbClr val="FF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245725" y="2699763"/>
              <a:ext cx="345850" cy="315375"/>
            </a:xfrm>
            <a:custGeom>
              <a:rect b="b" l="l" r="r" t="t"/>
              <a:pathLst>
                <a:path extrusionOk="0" h="12615" w="13834">
                  <a:moveTo>
                    <a:pt x="10662" y="0"/>
                  </a:moveTo>
                  <a:cubicBezTo>
                    <a:pt x="7778" y="3305"/>
                    <a:pt x="1" y="4757"/>
                    <a:pt x="1" y="4757"/>
                  </a:cubicBezTo>
                  <a:cubicBezTo>
                    <a:pt x="556" y="9520"/>
                    <a:pt x="2761" y="12614"/>
                    <a:pt x="2761" y="12614"/>
                  </a:cubicBezTo>
                  <a:cubicBezTo>
                    <a:pt x="2085" y="11273"/>
                    <a:pt x="2807" y="8333"/>
                    <a:pt x="5427" y="7567"/>
                  </a:cubicBezTo>
                  <a:cubicBezTo>
                    <a:pt x="5687" y="7491"/>
                    <a:pt x="5946" y="7456"/>
                    <a:pt x="6202" y="7456"/>
                  </a:cubicBezTo>
                  <a:cubicBezTo>
                    <a:pt x="8527" y="7456"/>
                    <a:pt x="10611" y="10276"/>
                    <a:pt x="10611" y="10276"/>
                  </a:cubicBezTo>
                  <a:cubicBezTo>
                    <a:pt x="11324" y="10031"/>
                    <a:pt x="13050" y="8480"/>
                    <a:pt x="13086" y="7055"/>
                  </a:cubicBezTo>
                  <a:cubicBezTo>
                    <a:pt x="13120" y="5630"/>
                    <a:pt x="13833" y="4492"/>
                    <a:pt x="13833" y="4492"/>
                  </a:cubicBezTo>
                  <a:cubicBezTo>
                    <a:pt x="12953" y="2264"/>
                    <a:pt x="10662" y="0"/>
                    <a:pt x="10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1580650" y="2432238"/>
              <a:ext cx="138025" cy="88825"/>
            </a:xfrm>
            <a:custGeom>
              <a:rect b="b" l="l" r="r" t="t"/>
              <a:pathLst>
                <a:path extrusionOk="0" h="3553" w="5521">
                  <a:moveTo>
                    <a:pt x="2381" y="0"/>
                  </a:moveTo>
                  <a:cubicBezTo>
                    <a:pt x="2226" y="0"/>
                    <a:pt x="2027" y="60"/>
                    <a:pt x="1774" y="201"/>
                  </a:cubicBezTo>
                  <a:cubicBezTo>
                    <a:pt x="1" y="1188"/>
                    <a:pt x="1774" y="3552"/>
                    <a:pt x="1774" y="3552"/>
                  </a:cubicBezTo>
                  <a:cubicBezTo>
                    <a:pt x="4239" y="3452"/>
                    <a:pt x="5520" y="2272"/>
                    <a:pt x="5025" y="1582"/>
                  </a:cubicBezTo>
                  <a:cubicBezTo>
                    <a:pt x="4920" y="1435"/>
                    <a:pt x="4754" y="1377"/>
                    <a:pt x="4555" y="1377"/>
                  </a:cubicBezTo>
                  <a:cubicBezTo>
                    <a:pt x="3822" y="1377"/>
                    <a:pt x="2660" y="2172"/>
                    <a:pt x="2660" y="2172"/>
                  </a:cubicBezTo>
                  <a:cubicBezTo>
                    <a:pt x="2660" y="2172"/>
                    <a:pt x="3312" y="0"/>
                    <a:pt x="2381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604150" y="2830163"/>
              <a:ext cx="73200" cy="65750"/>
            </a:xfrm>
            <a:custGeom>
              <a:rect b="b" l="l" r="r" t="t"/>
              <a:pathLst>
                <a:path extrusionOk="0" h="2630" w="2928">
                  <a:moveTo>
                    <a:pt x="1533" y="0"/>
                  </a:moveTo>
                  <a:cubicBezTo>
                    <a:pt x="1422" y="0"/>
                    <a:pt x="1305" y="21"/>
                    <a:pt x="1181" y="66"/>
                  </a:cubicBezTo>
                  <a:cubicBezTo>
                    <a:pt x="0" y="497"/>
                    <a:pt x="1396" y="1460"/>
                    <a:pt x="1396" y="1460"/>
                  </a:cubicBezTo>
                  <a:cubicBezTo>
                    <a:pt x="1396" y="1460"/>
                    <a:pt x="289" y="1568"/>
                    <a:pt x="322" y="2173"/>
                  </a:cubicBezTo>
                  <a:cubicBezTo>
                    <a:pt x="338" y="2439"/>
                    <a:pt x="519" y="2630"/>
                    <a:pt x="860" y="2630"/>
                  </a:cubicBezTo>
                  <a:cubicBezTo>
                    <a:pt x="1295" y="2630"/>
                    <a:pt x="1988" y="2319"/>
                    <a:pt x="2927" y="1460"/>
                  </a:cubicBezTo>
                  <a:cubicBezTo>
                    <a:pt x="2927" y="1460"/>
                    <a:pt x="2472" y="0"/>
                    <a:pt x="1533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979050" y="2411063"/>
              <a:ext cx="80225" cy="57725"/>
            </a:xfrm>
            <a:custGeom>
              <a:rect b="b" l="l" r="r" t="t"/>
              <a:pathLst>
                <a:path extrusionOk="0" h="2309" w="3209">
                  <a:moveTo>
                    <a:pt x="971" y="1"/>
                  </a:moveTo>
                  <a:cubicBezTo>
                    <a:pt x="918" y="1"/>
                    <a:pt x="868" y="9"/>
                    <a:pt x="820" y="28"/>
                  </a:cubicBezTo>
                  <a:cubicBezTo>
                    <a:pt x="1" y="349"/>
                    <a:pt x="1" y="1597"/>
                    <a:pt x="1" y="1597"/>
                  </a:cubicBezTo>
                  <a:cubicBezTo>
                    <a:pt x="1" y="1597"/>
                    <a:pt x="226" y="695"/>
                    <a:pt x="953" y="695"/>
                  </a:cubicBezTo>
                  <a:cubicBezTo>
                    <a:pt x="1043" y="695"/>
                    <a:pt x="1142" y="709"/>
                    <a:pt x="1248" y="740"/>
                  </a:cubicBezTo>
                  <a:cubicBezTo>
                    <a:pt x="2212" y="1028"/>
                    <a:pt x="3209" y="2309"/>
                    <a:pt x="3209" y="2309"/>
                  </a:cubicBezTo>
                  <a:cubicBezTo>
                    <a:pt x="3209" y="2309"/>
                    <a:pt x="1817" y="1"/>
                    <a:pt x="97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520575" y="2756038"/>
              <a:ext cx="94575" cy="67925"/>
            </a:xfrm>
            <a:custGeom>
              <a:rect b="b" l="l" r="r" t="t"/>
              <a:pathLst>
                <a:path extrusionOk="0" h="2717" w="3783">
                  <a:moveTo>
                    <a:pt x="1464" y="1"/>
                  </a:moveTo>
                  <a:cubicBezTo>
                    <a:pt x="982" y="1"/>
                    <a:pt x="476" y="401"/>
                    <a:pt x="199" y="713"/>
                  </a:cubicBezTo>
                  <a:cubicBezTo>
                    <a:pt x="1" y="936"/>
                    <a:pt x="203" y="988"/>
                    <a:pt x="500" y="988"/>
                  </a:cubicBezTo>
                  <a:cubicBezTo>
                    <a:pt x="764" y="988"/>
                    <a:pt x="1102" y="947"/>
                    <a:pt x="1300" y="947"/>
                  </a:cubicBezTo>
                  <a:cubicBezTo>
                    <a:pt x="1722" y="947"/>
                    <a:pt x="2658" y="2492"/>
                    <a:pt x="3056" y="2679"/>
                  </a:cubicBezTo>
                  <a:cubicBezTo>
                    <a:pt x="3112" y="2705"/>
                    <a:pt x="3167" y="2717"/>
                    <a:pt x="3220" y="2717"/>
                  </a:cubicBezTo>
                  <a:cubicBezTo>
                    <a:pt x="3540" y="2717"/>
                    <a:pt x="3782" y="2305"/>
                    <a:pt x="3782" y="2305"/>
                  </a:cubicBezTo>
                  <a:cubicBezTo>
                    <a:pt x="3782" y="2305"/>
                    <a:pt x="2541" y="643"/>
                    <a:pt x="1956" y="174"/>
                  </a:cubicBezTo>
                  <a:cubicBezTo>
                    <a:pt x="1803" y="51"/>
                    <a:pt x="1635" y="1"/>
                    <a:pt x="1464" y="1"/>
                  </a:cubicBezTo>
                  <a:close/>
                </a:path>
              </a:pathLst>
            </a:custGeom>
            <a:solidFill>
              <a:srgbClr val="FF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429300" y="2642713"/>
              <a:ext cx="20075" cy="20100"/>
            </a:xfrm>
            <a:custGeom>
              <a:rect b="b" l="l" r="r" t="t"/>
              <a:pathLst>
                <a:path extrusionOk="0" h="804" w="803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3"/>
                    <a:pt x="181" y="804"/>
                    <a:pt x="402" y="804"/>
                  </a:cubicBezTo>
                  <a:cubicBezTo>
                    <a:pt x="622" y="804"/>
                    <a:pt x="803" y="623"/>
                    <a:pt x="803" y="402"/>
                  </a:cubicBezTo>
                  <a:cubicBezTo>
                    <a:pt x="803" y="181"/>
                    <a:pt x="622" y="1"/>
                    <a:pt x="402" y="1"/>
                  </a:cubicBezTo>
                  <a:close/>
                </a:path>
              </a:pathLst>
            </a:custGeom>
            <a:solidFill>
              <a:srgbClr val="FF9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240725" y="2693488"/>
              <a:ext cx="20000" cy="20075"/>
            </a:xfrm>
            <a:custGeom>
              <a:rect b="b" l="l" r="r" t="t"/>
              <a:pathLst>
                <a:path extrusionOk="0" h="803" w="800">
                  <a:moveTo>
                    <a:pt x="398" y="0"/>
                  </a:moveTo>
                  <a:cubicBezTo>
                    <a:pt x="177" y="0"/>
                    <a:pt x="0" y="181"/>
                    <a:pt x="0" y="401"/>
                  </a:cubicBezTo>
                  <a:cubicBezTo>
                    <a:pt x="0" y="622"/>
                    <a:pt x="177" y="803"/>
                    <a:pt x="398" y="803"/>
                  </a:cubicBezTo>
                  <a:cubicBezTo>
                    <a:pt x="622" y="803"/>
                    <a:pt x="800" y="622"/>
                    <a:pt x="800" y="401"/>
                  </a:cubicBezTo>
                  <a:cubicBezTo>
                    <a:pt x="800" y="181"/>
                    <a:pt x="622" y="0"/>
                    <a:pt x="398" y="0"/>
                  </a:cubicBezTo>
                  <a:close/>
                </a:path>
              </a:pathLst>
            </a:custGeom>
            <a:solidFill>
              <a:srgbClr val="FF9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2" name="Google Shape;522;p28"/>
            <p:cNvGrpSpPr/>
            <p:nvPr/>
          </p:nvGrpSpPr>
          <p:grpSpPr>
            <a:xfrm rot="-1705914">
              <a:off x="629286" y="2501555"/>
              <a:ext cx="181433" cy="172946"/>
              <a:chOff x="6446856" y="1451600"/>
              <a:chExt cx="414306" cy="394926"/>
            </a:xfrm>
          </p:grpSpPr>
          <p:sp>
            <p:nvSpPr>
              <p:cNvPr id="523" name="Google Shape;523;p28"/>
              <p:cNvSpPr/>
              <p:nvPr/>
            </p:nvSpPr>
            <p:spPr>
              <a:xfrm>
                <a:off x="6446856" y="1451600"/>
                <a:ext cx="414306" cy="316261"/>
              </a:xfrm>
              <a:custGeom>
                <a:rect b="b" l="l" r="r" t="t"/>
                <a:pathLst>
                  <a:path extrusionOk="0" h="8390" w="10991">
                    <a:moveTo>
                      <a:pt x="501" y="1"/>
                    </a:moveTo>
                    <a:cubicBezTo>
                      <a:pt x="260" y="1"/>
                      <a:pt x="68" y="194"/>
                      <a:pt x="64" y="431"/>
                    </a:cubicBezTo>
                    <a:lnTo>
                      <a:pt x="0" y="7866"/>
                    </a:lnTo>
                    <a:cubicBezTo>
                      <a:pt x="0" y="8106"/>
                      <a:pt x="194" y="8303"/>
                      <a:pt x="434" y="8306"/>
                    </a:cubicBezTo>
                    <a:lnTo>
                      <a:pt x="10490" y="8389"/>
                    </a:lnTo>
                    <a:cubicBezTo>
                      <a:pt x="10730" y="8389"/>
                      <a:pt x="10923" y="8196"/>
                      <a:pt x="10927" y="7959"/>
                    </a:cubicBezTo>
                    <a:lnTo>
                      <a:pt x="10990" y="524"/>
                    </a:lnTo>
                    <a:cubicBezTo>
                      <a:pt x="10990" y="284"/>
                      <a:pt x="10797" y="87"/>
                      <a:pt x="10560" y="84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6573811" y="1761411"/>
                <a:ext cx="167931" cy="85115"/>
              </a:xfrm>
              <a:custGeom>
                <a:rect b="b" l="l" r="r" t="t"/>
                <a:pathLst>
                  <a:path extrusionOk="0" h="2258" w="4455">
                    <a:moveTo>
                      <a:pt x="4454" y="0"/>
                    </a:moveTo>
                    <a:lnTo>
                      <a:pt x="0" y="64"/>
                    </a:lnTo>
                    <a:lnTo>
                      <a:pt x="2158" y="2257"/>
                    </a:lnTo>
                    <a:lnTo>
                      <a:pt x="4454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6558206" y="1534189"/>
                <a:ext cx="192358" cy="160317"/>
              </a:xfrm>
              <a:custGeom>
                <a:rect b="b" l="l" r="r" t="t"/>
                <a:pathLst>
                  <a:path extrusionOk="0" h="4253" w="5103">
                    <a:moveTo>
                      <a:pt x="3771" y="0"/>
                    </a:moveTo>
                    <a:cubicBezTo>
                      <a:pt x="3767" y="0"/>
                      <a:pt x="3763" y="0"/>
                      <a:pt x="3758" y="0"/>
                    </a:cubicBezTo>
                    <a:cubicBezTo>
                      <a:pt x="3195" y="6"/>
                      <a:pt x="2721" y="374"/>
                      <a:pt x="2541" y="877"/>
                    </a:cubicBezTo>
                    <a:cubicBezTo>
                      <a:pt x="2351" y="384"/>
                      <a:pt x="1878" y="33"/>
                      <a:pt x="1325" y="33"/>
                    </a:cubicBezTo>
                    <a:cubicBezTo>
                      <a:pt x="1317" y="33"/>
                      <a:pt x="1309" y="34"/>
                      <a:pt x="1301" y="34"/>
                    </a:cubicBezTo>
                    <a:cubicBezTo>
                      <a:pt x="775" y="40"/>
                      <a:pt x="291" y="371"/>
                      <a:pt x="98" y="857"/>
                    </a:cubicBezTo>
                    <a:cubicBezTo>
                      <a:pt x="27" y="1027"/>
                      <a:pt x="1" y="1197"/>
                      <a:pt x="7" y="1364"/>
                    </a:cubicBezTo>
                    <a:cubicBezTo>
                      <a:pt x="34" y="2004"/>
                      <a:pt x="527" y="2484"/>
                      <a:pt x="975" y="2884"/>
                    </a:cubicBezTo>
                    <a:cubicBezTo>
                      <a:pt x="1106" y="3006"/>
                      <a:pt x="2486" y="4252"/>
                      <a:pt x="2565" y="4252"/>
                    </a:cubicBezTo>
                    <a:cubicBezTo>
                      <a:pt x="2566" y="4252"/>
                      <a:pt x="2567" y="4252"/>
                      <a:pt x="2568" y="4252"/>
                    </a:cubicBezTo>
                    <a:cubicBezTo>
                      <a:pt x="3132" y="3775"/>
                      <a:pt x="3675" y="3267"/>
                      <a:pt x="4215" y="2767"/>
                    </a:cubicBezTo>
                    <a:cubicBezTo>
                      <a:pt x="4659" y="2354"/>
                      <a:pt x="5102" y="1831"/>
                      <a:pt x="5048" y="1184"/>
                    </a:cubicBezTo>
                    <a:cubicBezTo>
                      <a:pt x="4996" y="504"/>
                      <a:pt x="4455" y="0"/>
                      <a:pt x="3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" name="Google Shape;526;p28"/>
            <p:cNvSpPr/>
            <p:nvPr/>
          </p:nvSpPr>
          <p:spPr>
            <a:xfrm>
              <a:off x="1401550" y="2305400"/>
              <a:ext cx="20100" cy="52500"/>
            </a:xfrm>
            <a:prstGeom prst="ellipse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296075" y="2341500"/>
              <a:ext cx="20100" cy="52500"/>
            </a:xfrm>
            <a:prstGeom prst="ellipse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1886475" y="2614706"/>
            <a:ext cx="6257757" cy="467462"/>
            <a:chOff x="1886475" y="2614706"/>
            <a:chExt cx="6257757" cy="467462"/>
          </a:xfrm>
        </p:grpSpPr>
        <p:cxnSp>
          <p:nvCxnSpPr>
            <p:cNvPr id="529" name="Google Shape;529;p28"/>
            <p:cNvCxnSpPr/>
            <p:nvPr/>
          </p:nvCxnSpPr>
          <p:spPr>
            <a:xfrm rot="10800000">
              <a:off x="1945550" y="2879500"/>
              <a:ext cx="5978400" cy="0"/>
            </a:xfrm>
            <a:prstGeom prst="straightConnector1">
              <a:avLst/>
            </a:prstGeom>
            <a:noFill/>
            <a:ln cap="flat" cmpd="sng" w="19050">
              <a:solidFill>
                <a:srgbClr val="20124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0" name="Google Shape;530;p28"/>
            <p:cNvSpPr/>
            <p:nvPr/>
          </p:nvSpPr>
          <p:spPr>
            <a:xfrm rot="-6602540">
              <a:off x="7735225" y="2681756"/>
              <a:ext cx="375984" cy="333361"/>
            </a:xfrm>
            <a:custGeom>
              <a:rect b="b" l="l" r="r" t="t"/>
              <a:pathLst>
                <a:path extrusionOk="0" h="13335" w="15040">
                  <a:moveTo>
                    <a:pt x="6617" y="7837"/>
                  </a:moveTo>
                  <a:cubicBezTo>
                    <a:pt x="6647" y="7904"/>
                    <a:pt x="6680" y="7968"/>
                    <a:pt x="6713" y="8034"/>
                  </a:cubicBezTo>
                  <a:lnTo>
                    <a:pt x="6429" y="7944"/>
                  </a:lnTo>
                  <a:cubicBezTo>
                    <a:pt x="6493" y="7911"/>
                    <a:pt x="6557" y="7874"/>
                    <a:pt x="6617" y="7837"/>
                  </a:cubicBezTo>
                  <a:close/>
                  <a:moveTo>
                    <a:pt x="4417" y="0"/>
                  </a:moveTo>
                  <a:cubicBezTo>
                    <a:pt x="2728" y="0"/>
                    <a:pt x="1133" y="1026"/>
                    <a:pt x="485" y="2645"/>
                  </a:cubicBezTo>
                  <a:cubicBezTo>
                    <a:pt x="0" y="3849"/>
                    <a:pt x="107" y="5121"/>
                    <a:pt x="646" y="6168"/>
                  </a:cubicBezTo>
                  <a:lnTo>
                    <a:pt x="632" y="6165"/>
                  </a:lnTo>
                  <a:lnTo>
                    <a:pt x="3911" y="12647"/>
                  </a:lnTo>
                  <a:cubicBezTo>
                    <a:pt x="4132" y="13083"/>
                    <a:pt x="4572" y="13334"/>
                    <a:pt x="5029" y="13334"/>
                  </a:cubicBezTo>
                  <a:cubicBezTo>
                    <a:pt x="5214" y="13334"/>
                    <a:pt x="5402" y="13293"/>
                    <a:pt x="5580" y="13206"/>
                  </a:cubicBezTo>
                  <a:lnTo>
                    <a:pt x="12149" y="9978"/>
                  </a:lnTo>
                  <a:cubicBezTo>
                    <a:pt x="13361" y="9456"/>
                    <a:pt x="14320" y="8372"/>
                    <a:pt x="14618" y="6940"/>
                  </a:cubicBezTo>
                  <a:cubicBezTo>
                    <a:pt x="15039" y="4910"/>
                    <a:pt x="13882" y="2840"/>
                    <a:pt x="11936" y="2123"/>
                  </a:cubicBezTo>
                  <a:cubicBezTo>
                    <a:pt x="11450" y="1947"/>
                    <a:pt x="10956" y="1863"/>
                    <a:pt x="10472" y="1863"/>
                  </a:cubicBezTo>
                  <a:cubicBezTo>
                    <a:pt x="9682" y="1863"/>
                    <a:pt x="8918" y="2086"/>
                    <a:pt x="8263" y="2489"/>
                  </a:cubicBezTo>
                  <a:cubicBezTo>
                    <a:pt x="7747" y="1354"/>
                    <a:pt x="6744" y="451"/>
                    <a:pt x="5422" y="124"/>
                  </a:cubicBezTo>
                  <a:cubicBezTo>
                    <a:pt x="5088" y="40"/>
                    <a:pt x="4751" y="0"/>
                    <a:pt x="4417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1" name="Google Shape;531;p28"/>
            <p:cNvGrpSpPr/>
            <p:nvPr/>
          </p:nvGrpSpPr>
          <p:grpSpPr>
            <a:xfrm rot="-6463176">
              <a:off x="1938430" y="2722553"/>
              <a:ext cx="223749" cy="272486"/>
              <a:chOff x="2122125" y="2575075"/>
              <a:chExt cx="1606132" cy="1955982"/>
            </a:xfrm>
          </p:grpSpPr>
          <p:sp>
            <p:nvSpPr>
              <p:cNvPr id="532" name="Google Shape;532;p28"/>
              <p:cNvSpPr/>
              <p:nvPr/>
            </p:nvSpPr>
            <p:spPr>
              <a:xfrm>
                <a:off x="2735807" y="2700491"/>
                <a:ext cx="992450" cy="1773347"/>
              </a:xfrm>
              <a:custGeom>
                <a:rect b="b" l="l" r="r" t="t"/>
                <a:pathLst>
                  <a:path extrusionOk="0" h="12056" w="6747">
                    <a:moveTo>
                      <a:pt x="3703" y="1"/>
                    </a:moveTo>
                    <a:lnTo>
                      <a:pt x="0" y="12056"/>
                    </a:lnTo>
                    <a:lnTo>
                      <a:pt x="1020" y="11517"/>
                    </a:lnTo>
                    <a:cubicBezTo>
                      <a:pt x="1612" y="11203"/>
                      <a:pt x="2050" y="10671"/>
                      <a:pt x="2248" y="10032"/>
                    </a:cubicBezTo>
                    <a:cubicBezTo>
                      <a:pt x="2509" y="9179"/>
                      <a:pt x="3101" y="8466"/>
                      <a:pt x="3887" y="8049"/>
                    </a:cubicBezTo>
                    <a:cubicBezTo>
                      <a:pt x="4941" y="7490"/>
                      <a:pt x="5727" y="6540"/>
                      <a:pt x="6078" y="5403"/>
                    </a:cubicBezTo>
                    <a:lnTo>
                      <a:pt x="6085" y="5380"/>
                    </a:lnTo>
                    <a:cubicBezTo>
                      <a:pt x="6747" y="3215"/>
                      <a:pt x="5697" y="934"/>
                      <a:pt x="3703" y="1"/>
                    </a:cubicBezTo>
                    <a:close/>
                  </a:path>
                </a:pathLst>
              </a:custGeom>
              <a:solidFill>
                <a:srgbClr val="FF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2519726" y="2635623"/>
                <a:ext cx="760775" cy="1895434"/>
              </a:xfrm>
              <a:custGeom>
                <a:rect b="b" l="l" r="r" t="t"/>
                <a:pathLst>
                  <a:path extrusionOk="0" h="12886" w="5172">
                    <a:moveTo>
                      <a:pt x="3891" y="0"/>
                    </a:moveTo>
                    <a:lnTo>
                      <a:pt x="1" y="12657"/>
                    </a:lnTo>
                    <a:lnTo>
                      <a:pt x="740" y="12885"/>
                    </a:lnTo>
                    <a:lnTo>
                      <a:pt x="1469" y="12497"/>
                    </a:lnTo>
                    <a:lnTo>
                      <a:pt x="5172" y="442"/>
                    </a:lnTo>
                    <a:cubicBezTo>
                      <a:pt x="4985" y="354"/>
                      <a:pt x="4787" y="277"/>
                      <a:pt x="4583" y="214"/>
                    </a:cubicBezTo>
                    <a:lnTo>
                      <a:pt x="3891" y="0"/>
                    </a:lnTo>
                    <a:close/>
                  </a:path>
                </a:pathLst>
              </a:custGeom>
              <a:solidFill>
                <a:srgbClr val="FF5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2122125" y="2575075"/>
                <a:ext cx="786517" cy="1781879"/>
              </a:xfrm>
              <a:custGeom>
                <a:rect b="b" l="l" r="r" t="t"/>
                <a:pathLst>
                  <a:path extrusionOk="0" h="12114" w="5347">
                    <a:moveTo>
                      <a:pt x="4645" y="0"/>
                    </a:moveTo>
                    <a:cubicBezTo>
                      <a:pt x="2727" y="0"/>
                      <a:pt x="952" y="1239"/>
                      <a:pt x="358" y="3170"/>
                    </a:cubicBezTo>
                    <a:lnTo>
                      <a:pt x="352" y="3193"/>
                    </a:lnTo>
                    <a:cubicBezTo>
                      <a:pt x="0" y="4331"/>
                      <a:pt x="118" y="5561"/>
                      <a:pt x="676" y="6611"/>
                    </a:cubicBezTo>
                    <a:cubicBezTo>
                      <a:pt x="1091" y="7397"/>
                      <a:pt x="1181" y="8320"/>
                      <a:pt x="917" y="9174"/>
                    </a:cubicBezTo>
                    <a:cubicBezTo>
                      <a:pt x="723" y="9813"/>
                      <a:pt x="786" y="10502"/>
                      <a:pt x="1101" y="11090"/>
                    </a:cubicBezTo>
                    <a:lnTo>
                      <a:pt x="1640" y="12114"/>
                    </a:lnTo>
                    <a:lnTo>
                      <a:pt x="5346" y="56"/>
                    </a:lnTo>
                    <a:cubicBezTo>
                      <a:pt x="5112" y="18"/>
                      <a:pt x="4877" y="0"/>
                      <a:pt x="4645" y="0"/>
                    </a:cubicBezTo>
                    <a:close/>
                  </a:path>
                </a:pathLst>
              </a:custGeom>
              <a:solidFill>
                <a:srgbClr val="FF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2363212" y="2583165"/>
                <a:ext cx="738270" cy="1914115"/>
              </a:xfrm>
              <a:custGeom>
                <a:rect b="b" l="l" r="r" t="t"/>
                <a:pathLst>
                  <a:path extrusionOk="0" h="13013" w="5019">
                    <a:moveTo>
                      <a:pt x="3707" y="1"/>
                    </a:moveTo>
                    <a:lnTo>
                      <a:pt x="1" y="12059"/>
                    </a:lnTo>
                    <a:lnTo>
                      <a:pt x="388" y="12785"/>
                    </a:lnTo>
                    <a:lnTo>
                      <a:pt x="1128" y="13012"/>
                    </a:lnTo>
                    <a:lnTo>
                      <a:pt x="5018" y="358"/>
                    </a:lnTo>
                    <a:lnTo>
                      <a:pt x="4325" y="144"/>
                    </a:lnTo>
                    <a:cubicBezTo>
                      <a:pt x="4121" y="81"/>
                      <a:pt x="3914" y="33"/>
                      <a:pt x="3707" y="1"/>
                    </a:cubicBezTo>
                    <a:close/>
                  </a:path>
                </a:pathLst>
              </a:custGeom>
              <a:solidFill>
                <a:srgbClr val="FF5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Google Shape;536;p28"/>
          <p:cNvSpPr/>
          <p:nvPr/>
        </p:nvSpPr>
        <p:spPr>
          <a:xfrm>
            <a:off x="1841811" y="2420908"/>
            <a:ext cx="965749" cy="399514"/>
          </a:xfrm>
          <a:custGeom>
            <a:rect b="b" l="l" r="r" t="t"/>
            <a:pathLst>
              <a:path extrusionOk="0" h="12685" w="30666">
                <a:moveTo>
                  <a:pt x="1221" y="1"/>
                </a:moveTo>
                <a:cubicBezTo>
                  <a:pt x="548" y="1"/>
                  <a:pt x="1" y="544"/>
                  <a:pt x="1" y="1218"/>
                </a:cubicBezTo>
                <a:lnTo>
                  <a:pt x="1" y="7590"/>
                </a:lnTo>
                <a:cubicBezTo>
                  <a:pt x="1" y="8263"/>
                  <a:pt x="548" y="8810"/>
                  <a:pt x="1221" y="8810"/>
                </a:cubicBezTo>
                <a:lnTo>
                  <a:pt x="28235" y="8810"/>
                </a:lnTo>
                <a:lnTo>
                  <a:pt x="30665" y="12684"/>
                </a:lnTo>
                <a:lnTo>
                  <a:pt x="30665" y="8810"/>
                </a:lnTo>
                <a:lnTo>
                  <a:pt x="30665" y="1218"/>
                </a:lnTo>
                <a:cubicBezTo>
                  <a:pt x="30665" y="544"/>
                  <a:pt x="30122" y="1"/>
                  <a:pt x="29448" y="1"/>
                </a:cubicBezTo>
                <a:close/>
              </a:path>
            </a:pathLst>
          </a:custGeom>
          <a:solidFill>
            <a:srgbClr val="FF5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8"/>
          <p:cNvSpPr/>
          <p:nvPr/>
        </p:nvSpPr>
        <p:spPr>
          <a:xfrm>
            <a:off x="4244399" y="2420908"/>
            <a:ext cx="965749" cy="399514"/>
          </a:xfrm>
          <a:custGeom>
            <a:rect b="b" l="l" r="r" t="t"/>
            <a:pathLst>
              <a:path extrusionOk="0" h="12685" w="30666">
                <a:moveTo>
                  <a:pt x="1221" y="1"/>
                </a:moveTo>
                <a:cubicBezTo>
                  <a:pt x="548" y="1"/>
                  <a:pt x="1" y="544"/>
                  <a:pt x="1" y="1218"/>
                </a:cubicBezTo>
                <a:lnTo>
                  <a:pt x="1" y="7590"/>
                </a:lnTo>
                <a:cubicBezTo>
                  <a:pt x="1" y="8263"/>
                  <a:pt x="548" y="8810"/>
                  <a:pt x="1221" y="8810"/>
                </a:cubicBezTo>
                <a:lnTo>
                  <a:pt x="28235" y="8810"/>
                </a:lnTo>
                <a:lnTo>
                  <a:pt x="30665" y="12684"/>
                </a:lnTo>
                <a:lnTo>
                  <a:pt x="30665" y="8810"/>
                </a:lnTo>
                <a:lnTo>
                  <a:pt x="30665" y="1218"/>
                </a:lnTo>
                <a:cubicBezTo>
                  <a:pt x="30665" y="544"/>
                  <a:pt x="30122" y="1"/>
                  <a:pt x="29448" y="1"/>
                </a:cubicBezTo>
                <a:close/>
              </a:path>
            </a:pathLst>
          </a:custGeom>
          <a:solidFill>
            <a:srgbClr val="FF5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8"/>
          <p:cNvSpPr/>
          <p:nvPr/>
        </p:nvSpPr>
        <p:spPr>
          <a:xfrm rot="10800000">
            <a:off x="3146024" y="2938908"/>
            <a:ext cx="965749" cy="399514"/>
          </a:xfrm>
          <a:custGeom>
            <a:rect b="b" l="l" r="r" t="t"/>
            <a:pathLst>
              <a:path extrusionOk="0" h="12685" w="30666">
                <a:moveTo>
                  <a:pt x="1221" y="1"/>
                </a:moveTo>
                <a:cubicBezTo>
                  <a:pt x="548" y="1"/>
                  <a:pt x="1" y="544"/>
                  <a:pt x="1" y="1218"/>
                </a:cubicBezTo>
                <a:lnTo>
                  <a:pt x="1" y="7590"/>
                </a:lnTo>
                <a:cubicBezTo>
                  <a:pt x="1" y="8263"/>
                  <a:pt x="548" y="8810"/>
                  <a:pt x="1221" y="8810"/>
                </a:cubicBezTo>
                <a:lnTo>
                  <a:pt x="28235" y="8810"/>
                </a:lnTo>
                <a:lnTo>
                  <a:pt x="30665" y="12684"/>
                </a:lnTo>
                <a:lnTo>
                  <a:pt x="30665" y="8810"/>
                </a:lnTo>
                <a:lnTo>
                  <a:pt x="30665" y="1218"/>
                </a:lnTo>
                <a:cubicBezTo>
                  <a:pt x="30665" y="544"/>
                  <a:pt x="30122" y="1"/>
                  <a:pt x="29448" y="1"/>
                </a:cubicBezTo>
                <a:close/>
              </a:path>
            </a:pathLst>
          </a:custGeom>
          <a:solidFill>
            <a:srgbClr val="FF5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8"/>
          <p:cNvSpPr txBox="1"/>
          <p:nvPr/>
        </p:nvSpPr>
        <p:spPr>
          <a:xfrm>
            <a:off x="4282063" y="2496769"/>
            <a:ext cx="815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EDUCATION</a:t>
            </a:r>
            <a:endParaRPr sz="12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40" name="Google Shape;540;p28"/>
          <p:cNvSpPr txBox="1"/>
          <p:nvPr/>
        </p:nvSpPr>
        <p:spPr>
          <a:xfrm>
            <a:off x="1917136" y="2435619"/>
            <a:ext cx="815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hometown</a:t>
            </a:r>
            <a:endParaRPr sz="12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41" name="Google Shape;541;p28"/>
          <p:cNvSpPr/>
          <p:nvPr/>
        </p:nvSpPr>
        <p:spPr>
          <a:xfrm rot="10800000">
            <a:off x="5556199" y="2938908"/>
            <a:ext cx="965749" cy="399514"/>
          </a:xfrm>
          <a:custGeom>
            <a:rect b="b" l="l" r="r" t="t"/>
            <a:pathLst>
              <a:path extrusionOk="0" h="12685" w="30666">
                <a:moveTo>
                  <a:pt x="1221" y="1"/>
                </a:moveTo>
                <a:cubicBezTo>
                  <a:pt x="548" y="1"/>
                  <a:pt x="1" y="544"/>
                  <a:pt x="1" y="1218"/>
                </a:cubicBezTo>
                <a:lnTo>
                  <a:pt x="1" y="7590"/>
                </a:lnTo>
                <a:cubicBezTo>
                  <a:pt x="1" y="8263"/>
                  <a:pt x="548" y="8810"/>
                  <a:pt x="1221" y="8810"/>
                </a:cubicBezTo>
                <a:lnTo>
                  <a:pt x="28235" y="8810"/>
                </a:lnTo>
                <a:lnTo>
                  <a:pt x="30665" y="12684"/>
                </a:lnTo>
                <a:lnTo>
                  <a:pt x="30665" y="8810"/>
                </a:lnTo>
                <a:lnTo>
                  <a:pt x="30665" y="1218"/>
                </a:lnTo>
                <a:cubicBezTo>
                  <a:pt x="30665" y="544"/>
                  <a:pt x="30122" y="1"/>
                  <a:pt x="29448" y="1"/>
                </a:cubicBezTo>
                <a:close/>
              </a:path>
            </a:pathLst>
          </a:custGeom>
          <a:solidFill>
            <a:srgbClr val="FF5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8"/>
          <p:cNvSpPr/>
          <p:nvPr/>
        </p:nvSpPr>
        <p:spPr>
          <a:xfrm>
            <a:off x="6647004" y="2420908"/>
            <a:ext cx="965749" cy="399514"/>
          </a:xfrm>
          <a:custGeom>
            <a:rect b="b" l="l" r="r" t="t"/>
            <a:pathLst>
              <a:path extrusionOk="0" h="12685" w="30666">
                <a:moveTo>
                  <a:pt x="1221" y="1"/>
                </a:moveTo>
                <a:cubicBezTo>
                  <a:pt x="548" y="1"/>
                  <a:pt x="1" y="544"/>
                  <a:pt x="1" y="1218"/>
                </a:cubicBezTo>
                <a:lnTo>
                  <a:pt x="1" y="7590"/>
                </a:lnTo>
                <a:cubicBezTo>
                  <a:pt x="1" y="8263"/>
                  <a:pt x="548" y="8810"/>
                  <a:pt x="1221" y="8810"/>
                </a:cubicBezTo>
                <a:lnTo>
                  <a:pt x="28235" y="8810"/>
                </a:lnTo>
                <a:lnTo>
                  <a:pt x="30665" y="12684"/>
                </a:lnTo>
                <a:lnTo>
                  <a:pt x="30665" y="8810"/>
                </a:lnTo>
                <a:lnTo>
                  <a:pt x="30665" y="1218"/>
                </a:lnTo>
                <a:cubicBezTo>
                  <a:pt x="30665" y="544"/>
                  <a:pt x="30122" y="1"/>
                  <a:pt x="29448" y="1"/>
                </a:cubicBezTo>
                <a:close/>
              </a:path>
            </a:pathLst>
          </a:custGeom>
          <a:solidFill>
            <a:srgbClr val="FF5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8"/>
          <p:cNvSpPr txBox="1"/>
          <p:nvPr/>
        </p:nvSpPr>
        <p:spPr>
          <a:xfrm>
            <a:off x="6722324" y="2435625"/>
            <a:ext cx="9657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occupation</a:t>
            </a:r>
            <a:endParaRPr sz="12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544" name="Google Shape;544;p28"/>
          <p:cNvGrpSpPr/>
          <p:nvPr/>
        </p:nvGrpSpPr>
        <p:grpSpPr>
          <a:xfrm>
            <a:off x="7961732" y="7"/>
            <a:ext cx="1182181" cy="1193912"/>
            <a:chOff x="4030719" y="3783158"/>
            <a:chExt cx="1182181" cy="1193912"/>
          </a:xfrm>
        </p:grpSpPr>
        <p:grpSp>
          <p:nvGrpSpPr>
            <p:cNvPr id="545" name="Google Shape;545;p28"/>
            <p:cNvGrpSpPr/>
            <p:nvPr/>
          </p:nvGrpSpPr>
          <p:grpSpPr>
            <a:xfrm>
              <a:off x="4030719" y="3783158"/>
              <a:ext cx="1182181" cy="1120294"/>
              <a:chOff x="4030719" y="3535532"/>
              <a:chExt cx="1182181" cy="1120294"/>
            </a:xfrm>
          </p:grpSpPr>
          <p:sp>
            <p:nvSpPr>
              <p:cNvPr id="546" name="Google Shape;546;p28"/>
              <p:cNvSpPr/>
              <p:nvPr/>
            </p:nvSpPr>
            <p:spPr>
              <a:xfrm>
                <a:off x="4030719" y="4139809"/>
                <a:ext cx="476310" cy="330874"/>
              </a:xfrm>
              <a:custGeom>
                <a:rect b="b" l="l" r="r" t="t"/>
                <a:pathLst>
                  <a:path extrusionOk="0" h="11903" w="17135">
                    <a:moveTo>
                      <a:pt x="10905" y="0"/>
                    </a:moveTo>
                    <a:cubicBezTo>
                      <a:pt x="9662" y="0"/>
                      <a:pt x="8361" y="329"/>
                      <a:pt x="7059" y="890"/>
                    </a:cubicBezTo>
                    <a:cubicBezTo>
                      <a:pt x="4255" y="2102"/>
                      <a:pt x="3235" y="9688"/>
                      <a:pt x="3235" y="9688"/>
                    </a:cubicBezTo>
                    <a:cubicBezTo>
                      <a:pt x="3235" y="9688"/>
                      <a:pt x="1767" y="8286"/>
                      <a:pt x="810" y="8095"/>
                    </a:cubicBezTo>
                    <a:cubicBezTo>
                      <a:pt x="783" y="8090"/>
                      <a:pt x="759" y="8087"/>
                      <a:pt x="737" y="8087"/>
                    </a:cubicBezTo>
                    <a:cubicBezTo>
                      <a:pt x="0" y="8087"/>
                      <a:pt x="2444" y="11235"/>
                      <a:pt x="3743" y="11856"/>
                    </a:cubicBezTo>
                    <a:cubicBezTo>
                      <a:pt x="3810" y="11888"/>
                      <a:pt x="3885" y="11903"/>
                      <a:pt x="3967" y="11903"/>
                    </a:cubicBezTo>
                    <a:cubicBezTo>
                      <a:pt x="5527" y="11903"/>
                      <a:pt x="9672" y="6427"/>
                      <a:pt x="10822" y="6246"/>
                    </a:cubicBezTo>
                    <a:cubicBezTo>
                      <a:pt x="10861" y="6239"/>
                      <a:pt x="10905" y="6236"/>
                      <a:pt x="10952" y="6236"/>
                    </a:cubicBezTo>
                    <a:cubicBezTo>
                      <a:pt x="12329" y="6236"/>
                      <a:pt x="16622" y="8858"/>
                      <a:pt x="16622" y="8858"/>
                    </a:cubicBezTo>
                    <a:cubicBezTo>
                      <a:pt x="16622" y="8858"/>
                      <a:pt x="17134" y="3376"/>
                      <a:pt x="14899" y="1463"/>
                    </a:cubicBezTo>
                    <a:cubicBezTo>
                      <a:pt x="13703" y="439"/>
                      <a:pt x="12343" y="0"/>
                      <a:pt x="10905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4389547" y="4052408"/>
                <a:ext cx="455657" cy="271415"/>
              </a:xfrm>
              <a:custGeom>
                <a:rect b="b" l="l" r="r" t="t"/>
                <a:pathLst>
                  <a:path extrusionOk="0" h="9764" w="16392">
                    <a:moveTo>
                      <a:pt x="1951" y="0"/>
                    </a:moveTo>
                    <a:lnTo>
                      <a:pt x="1" y="3901"/>
                    </a:lnTo>
                    <a:cubicBezTo>
                      <a:pt x="1" y="3901"/>
                      <a:pt x="5230" y="9393"/>
                      <a:pt x="8240" y="9748"/>
                    </a:cubicBezTo>
                    <a:cubicBezTo>
                      <a:pt x="8329" y="9758"/>
                      <a:pt x="8419" y="9763"/>
                      <a:pt x="8512" y="9763"/>
                    </a:cubicBezTo>
                    <a:cubicBezTo>
                      <a:pt x="11552" y="9763"/>
                      <a:pt x="16392" y="4255"/>
                      <a:pt x="16392" y="4255"/>
                    </a:cubicBezTo>
                    <a:lnTo>
                      <a:pt x="15151" y="1241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rgbClr val="E396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4434832" y="4156934"/>
                <a:ext cx="488680" cy="309164"/>
              </a:xfrm>
              <a:custGeom>
                <a:rect b="b" l="l" r="r" t="t"/>
                <a:pathLst>
                  <a:path extrusionOk="0" h="11122" w="17580">
                    <a:moveTo>
                      <a:pt x="14555" y="0"/>
                    </a:moveTo>
                    <a:cubicBezTo>
                      <a:pt x="14555" y="0"/>
                      <a:pt x="14107" y="1117"/>
                      <a:pt x="9852" y="2128"/>
                    </a:cubicBezTo>
                    <a:cubicBezTo>
                      <a:pt x="9096" y="2307"/>
                      <a:pt x="8347" y="2380"/>
                      <a:pt x="7626" y="2380"/>
                    </a:cubicBezTo>
                    <a:cubicBezTo>
                      <a:pt x="4290" y="2380"/>
                      <a:pt x="1557" y="806"/>
                      <a:pt x="1557" y="806"/>
                    </a:cubicBezTo>
                    <a:cubicBezTo>
                      <a:pt x="1557" y="806"/>
                      <a:pt x="339" y="2797"/>
                      <a:pt x="172" y="4533"/>
                    </a:cubicBezTo>
                    <a:cubicBezTo>
                      <a:pt x="1" y="6269"/>
                      <a:pt x="841" y="7667"/>
                      <a:pt x="4761" y="10243"/>
                    </a:cubicBezTo>
                    <a:cubicBezTo>
                      <a:pt x="5702" y="10861"/>
                      <a:pt x="6743" y="11121"/>
                      <a:pt x="7804" y="11121"/>
                    </a:cubicBezTo>
                    <a:cubicBezTo>
                      <a:pt x="11162" y="11121"/>
                      <a:pt x="14721" y="8520"/>
                      <a:pt x="15953" y="6436"/>
                    </a:cubicBezTo>
                    <a:cubicBezTo>
                      <a:pt x="17579" y="3693"/>
                      <a:pt x="14555" y="0"/>
                      <a:pt x="14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4752129" y="4091383"/>
                <a:ext cx="460771" cy="318865"/>
              </a:xfrm>
              <a:custGeom>
                <a:rect b="b" l="l" r="r" t="t"/>
                <a:pathLst>
                  <a:path extrusionOk="0" h="11471" w="16576">
                    <a:moveTo>
                      <a:pt x="8850" y="1"/>
                    </a:moveTo>
                    <a:cubicBezTo>
                      <a:pt x="6642" y="1"/>
                      <a:pt x="3939" y="1576"/>
                      <a:pt x="3141" y="2358"/>
                    </a:cubicBezTo>
                    <a:cubicBezTo>
                      <a:pt x="3141" y="2358"/>
                      <a:pt x="0" y="6362"/>
                      <a:pt x="1927" y="11470"/>
                    </a:cubicBezTo>
                    <a:cubicBezTo>
                      <a:pt x="1927" y="11470"/>
                      <a:pt x="5647" y="8744"/>
                      <a:pt x="7212" y="7112"/>
                    </a:cubicBezTo>
                    <a:cubicBezTo>
                      <a:pt x="8386" y="5891"/>
                      <a:pt x="8972" y="5750"/>
                      <a:pt x="8972" y="5750"/>
                    </a:cubicBezTo>
                    <a:cubicBezTo>
                      <a:pt x="8972" y="5750"/>
                      <a:pt x="13227" y="10688"/>
                      <a:pt x="13568" y="10688"/>
                    </a:cubicBezTo>
                    <a:cubicBezTo>
                      <a:pt x="13909" y="10688"/>
                      <a:pt x="16575" y="7453"/>
                      <a:pt x="15950" y="7168"/>
                    </a:cubicBezTo>
                    <a:cubicBezTo>
                      <a:pt x="15897" y="7144"/>
                      <a:pt x="15839" y="7134"/>
                      <a:pt x="15777" y="7134"/>
                    </a:cubicBezTo>
                    <a:cubicBezTo>
                      <a:pt x="15099" y="7134"/>
                      <a:pt x="13909" y="8416"/>
                      <a:pt x="13909" y="8416"/>
                    </a:cubicBezTo>
                    <a:cubicBezTo>
                      <a:pt x="13909" y="8416"/>
                      <a:pt x="12828" y="1950"/>
                      <a:pt x="10617" y="475"/>
                    </a:cubicBezTo>
                    <a:cubicBezTo>
                      <a:pt x="10113" y="138"/>
                      <a:pt x="9503" y="1"/>
                      <a:pt x="8850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4383209" y="4305800"/>
                <a:ext cx="541801" cy="303660"/>
              </a:xfrm>
              <a:custGeom>
                <a:rect b="b" l="l" r="r" t="t"/>
                <a:pathLst>
                  <a:path extrusionOk="0" h="10924" w="19491">
                    <a:moveTo>
                      <a:pt x="17588" y="0"/>
                    </a:moveTo>
                    <a:cubicBezTo>
                      <a:pt x="16950" y="0"/>
                      <a:pt x="16375" y="259"/>
                      <a:pt x="16302" y="787"/>
                    </a:cubicBezTo>
                    <a:cubicBezTo>
                      <a:pt x="16174" y="1713"/>
                      <a:pt x="16979" y="2349"/>
                      <a:pt x="17672" y="2349"/>
                    </a:cubicBezTo>
                    <a:cubicBezTo>
                      <a:pt x="17909" y="2349"/>
                      <a:pt x="18133" y="2274"/>
                      <a:pt x="18302" y="2112"/>
                    </a:cubicBezTo>
                    <a:lnTo>
                      <a:pt x="18302" y="2112"/>
                    </a:lnTo>
                    <a:cubicBezTo>
                      <a:pt x="17784" y="2638"/>
                      <a:pt x="11392" y="9101"/>
                      <a:pt x="9756" y="9283"/>
                    </a:cubicBezTo>
                    <a:cubicBezTo>
                      <a:pt x="9715" y="9288"/>
                      <a:pt x="9672" y="9290"/>
                      <a:pt x="9626" y="9290"/>
                    </a:cubicBezTo>
                    <a:cubicBezTo>
                      <a:pt x="7750" y="9290"/>
                      <a:pt x="1608" y="5485"/>
                      <a:pt x="1487" y="4339"/>
                    </a:cubicBezTo>
                    <a:cubicBezTo>
                      <a:pt x="1443" y="3938"/>
                      <a:pt x="1581" y="3859"/>
                      <a:pt x="1779" y="3859"/>
                    </a:cubicBezTo>
                    <a:cubicBezTo>
                      <a:pt x="1907" y="3859"/>
                      <a:pt x="2060" y="3892"/>
                      <a:pt x="2204" y="3892"/>
                    </a:cubicBezTo>
                    <a:cubicBezTo>
                      <a:pt x="2490" y="3892"/>
                      <a:pt x="2745" y="3763"/>
                      <a:pt x="2714" y="2998"/>
                    </a:cubicBezTo>
                    <a:cubicBezTo>
                      <a:pt x="2683" y="2243"/>
                      <a:pt x="2128" y="1873"/>
                      <a:pt x="1553" y="1873"/>
                    </a:cubicBezTo>
                    <a:cubicBezTo>
                      <a:pt x="795" y="1873"/>
                      <a:pt x="0" y="2516"/>
                      <a:pt x="316" y="3767"/>
                    </a:cubicBezTo>
                    <a:cubicBezTo>
                      <a:pt x="866" y="5949"/>
                      <a:pt x="8282" y="10924"/>
                      <a:pt x="9795" y="10924"/>
                    </a:cubicBezTo>
                    <a:cubicBezTo>
                      <a:pt x="9810" y="10924"/>
                      <a:pt x="9825" y="10923"/>
                      <a:pt x="9839" y="10922"/>
                    </a:cubicBezTo>
                    <a:cubicBezTo>
                      <a:pt x="11244" y="10819"/>
                      <a:pt x="19339" y="3158"/>
                      <a:pt x="19436" y="1479"/>
                    </a:cubicBezTo>
                    <a:cubicBezTo>
                      <a:pt x="19491" y="503"/>
                      <a:pt x="18478" y="0"/>
                      <a:pt x="1758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4606434" y="4099083"/>
                <a:ext cx="194888" cy="495713"/>
              </a:xfrm>
              <a:custGeom>
                <a:rect b="b" l="l" r="r" t="t"/>
                <a:pathLst>
                  <a:path extrusionOk="0" h="17833" w="7011">
                    <a:moveTo>
                      <a:pt x="6452" y="1"/>
                    </a:moveTo>
                    <a:lnTo>
                      <a:pt x="680" y="1631"/>
                    </a:lnTo>
                    <a:lnTo>
                      <a:pt x="680" y="1631"/>
                    </a:lnTo>
                    <a:cubicBezTo>
                      <a:pt x="682" y="1606"/>
                      <a:pt x="682" y="1593"/>
                      <a:pt x="682" y="1593"/>
                    </a:cubicBezTo>
                    <a:lnTo>
                      <a:pt x="682" y="1593"/>
                    </a:lnTo>
                    <a:lnTo>
                      <a:pt x="508" y="1680"/>
                    </a:lnTo>
                    <a:lnTo>
                      <a:pt x="680" y="1631"/>
                    </a:lnTo>
                    <a:lnTo>
                      <a:pt x="680" y="1631"/>
                    </a:lnTo>
                    <a:cubicBezTo>
                      <a:pt x="642" y="2470"/>
                      <a:pt x="0" y="16652"/>
                      <a:pt x="250" y="17528"/>
                    </a:cubicBezTo>
                    <a:cubicBezTo>
                      <a:pt x="311" y="17743"/>
                      <a:pt x="394" y="17832"/>
                      <a:pt x="487" y="17832"/>
                    </a:cubicBezTo>
                    <a:cubicBezTo>
                      <a:pt x="787" y="17832"/>
                      <a:pt x="1195" y="16906"/>
                      <a:pt x="1328" y="16281"/>
                    </a:cubicBezTo>
                    <a:cubicBezTo>
                      <a:pt x="1359" y="16132"/>
                      <a:pt x="1395" y="16074"/>
                      <a:pt x="1441" y="16074"/>
                    </a:cubicBezTo>
                    <a:cubicBezTo>
                      <a:pt x="1599" y="16074"/>
                      <a:pt x="1862" y="16765"/>
                      <a:pt x="2359" y="16765"/>
                    </a:cubicBezTo>
                    <a:cubicBezTo>
                      <a:pt x="2509" y="16765"/>
                      <a:pt x="2680" y="16702"/>
                      <a:pt x="2876" y="16538"/>
                    </a:cubicBezTo>
                    <a:cubicBezTo>
                      <a:pt x="3910" y="15679"/>
                      <a:pt x="3910" y="14990"/>
                      <a:pt x="3565" y="14083"/>
                    </a:cubicBezTo>
                    <a:cubicBezTo>
                      <a:pt x="3221" y="13180"/>
                      <a:pt x="5632" y="10079"/>
                      <a:pt x="6322" y="6761"/>
                    </a:cubicBezTo>
                    <a:cubicBezTo>
                      <a:pt x="7011" y="3446"/>
                      <a:pt x="6452" y="1"/>
                      <a:pt x="6452" y="1"/>
                    </a:cubicBezTo>
                    <a:close/>
                  </a:path>
                </a:pathLst>
              </a:custGeom>
              <a:solidFill>
                <a:srgbClr val="FFB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4597956" y="4319005"/>
                <a:ext cx="9229" cy="336822"/>
              </a:xfrm>
              <a:custGeom>
                <a:rect b="b" l="l" r="r" t="t"/>
                <a:pathLst>
                  <a:path extrusionOk="0" h="12117" w="332">
                    <a:moveTo>
                      <a:pt x="1" y="0"/>
                    </a:moveTo>
                    <a:lnTo>
                      <a:pt x="1" y="12116"/>
                    </a:lnTo>
                    <a:lnTo>
                      <a:pt x="331" y="12116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4604822" y="4300685"/>
                <a:ext cx="30077" cy="91621"/>
              </a:xfrm>
              <a:custGeom>
                <a:rect b="b" l="l" r="r" t="t"/>
                <a:pathLst>
                  <a:path extrusionOk="0" h="3296" w="1082">
                    <a:moveTo>
                      <a:pt x="1061" y="0"/>
                    </a:moveTo>
                    <a:lnTo>
                      <a:pt x="1" y="713"/>
                    </a:lnTo>
                    <a:lnTo>
                      <a:pt x="44" y="3296"/>
                    </a:lnTo>
                    <a:cubicBezTo>
                      <a:pt x="44" y="3296"/>
                      <a:pt x="572" y="2890"/>
                      <a:pt x="572" y="2603"/>
                    </a:cubicBezTo>
                    <a:cubicBezTo>
                      <a:pt x="572" y="2319"/>
                      <a:pt x="552" y="1710"/>
                      <a:pt x="817" y="1382"/>
                    </a:cubicBezTo>
                    <a:cubicBezTo>
                      <a:pt x="1081" y="1058"/>
                      <a:pt x="1081" y="753"/>
                      <a:pt x="1081" y="406"/>
                    </a:cubicBezTo>
                    <a:cubicBezTo>
                      <a:pt x="1081" y="61"/>
                      <a:pt x="1061" y="0"/>
                      <a:pt x="1061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4575995" y="4308052"/>
                <a:ext cx="21988" cy="86033"/>
              </a:xfrm>
              <a:custGeom>
                <a:rect b="b" l="l" r="r" t="t"/>
                <a:pathLst>
                  <a:path extrusionOk="0" h="3095" w="791">
                    <a:moveTo>
                      <a:pt x="1" y="0"/>
                    </a:moveTo>
                    <a:cubicBezTo>
                      <a:pt x="1" y="0"/>
                      <a:pt x="225" y="997"/>
                      <a:pt x="349" y="1506"/>
                    </a:cubicBezTo>
                    <a:cubicBezTo>
                      <a:pt x="469" y="2014"/>
                      <a:pt x="61" y="2198"/>
                      <a:pt x="104" y="2522"/>
                    </a:cubicBezTo>
                    <a:cubicBezTo>
                      <a:pt x="144" y="2850"/>
                      <a:pt x="774" y="3094"/>
                      <a:pt x="774" y="3094"/>
                    </a:cubicBezTo>
                    <a:lnTo>
                      <a:pt x="791" y="3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4304761" y="3593411"/>
                <a:ext cx="640593" cy="551836"/>
              </a:xfrm>
              <a:custGeom>
                <a:rect b="b" l="l" r="r" t="t"/>
                <a:pathLst>
                  <a:path extrusionOk="0" h="19852" w="23045">
                    <a:moveTo>
                      <a:pt x="12453" y="1"/>
                    </a:moveTo>
                    <a:cubicBezTo>
                      <a:pt x="9732" y="1"/>
                      <a:pt x="6766" y="964"/>
                      <a:pt x="3917" y="3385"/>
                    </a:cubicBezTo>
                    <a:cubicBezTo>
                      <a:pt x="3917" y="3385"/>
                      <a:pt x="0" y="6403"/>
                      <a:pt x="964" y="12373"/>
                    </a:cubicBezTo>
                    <a:cubicBezTo>
                      <a:pt x="1856" y="17904"/>
                      <a:pt x="6775" y="19852"/>
                      <a:pt x="11729" y="19852"/>
                    </a:cubicBezTo>
                    <a:cubicBezTo>
                      <a:pt x="12120" y="19852"/>
                      <a:pt x="12512" y="19840"/>
                      <a:pt x="12902" y="19816"/>
                    </a:cubicBezTo>
                    <a:cubicBezTo>
                      <a:pt x="18230" y="19498"/>
                      <a:pt x="23044" y="14297"/>
                      <a:pt x="23044" y="8456"/>
                    </a:cubicBezTo>
                    <a:cubicBezTo>
                      <a:pt x="23044" y="4468"/>
                      <a:pt x="18314" y="1"/>
                      <a:pt x="1245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4259004" y="3854170"/>
                <a:ext cx="92371" cy="147772"/>
              </a:xfrm>
              <a:custGeom>
                <a:rect b="b" l="l" r="r" t="t"/>
                <a:pathLst>
                  <a:path extrusionOk="0" h="5316" w="3323">
                    <a:moveTo>
                      <a:pt x="1421" y="0"/>
                    </a:moveTo>
                    <a:cubicBezTo>
                      <a:pt x="1297" y="0"/>
                      <a:pt x="1164" y="40"/>
                      <a:pt x="1021" y="134"/>
                    </a:cubicBezTo>
                    <a:cubicBezTo>
                      <a:pt x="1" y="796"/>
                      <a:pt x="797" y="4696"/>
                      <a:pt x="3323" y="5315"/>
                    </a:cubicBezTo>
                    <a:cubicBezTo>
                      <a:pt x="3323" y="5315"/>
                      <a:pt x="2526" y="2880"/>
                      <a:pt x="2569" y="1505"/>
                    </a:cubicBezTo>
                    <a:cubicBezTo>
                      <a:pt x="2569" y="1505"/>
                      <a:pt x="2177" y="0"/>
                      <a:pt x="1421" y="0"/>
                    </a:cubicBezTo>
                    <a:close/>
                  </a:path>
                </a:pathLst>
              </a:custGeom>
              <a:solidFill>
                <a:srgbClr val="FF93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4913446" y="3787674"/>
                <a:ext cx="118556" cy="174263"/>
              </a:xfrm>
              <a:custGeom>
                <a:rect b="b" l="l" r="r" t="t"/>
                <a:pathLst>
                  <a:path extrusionOk="0" h="6269" w="4265">
                    <a:moveTo>
                      <a:pt x="2230" y="0"/>
                    </a:moveTo>
                    <a:cubicBezTo>
                      <a:pt x="1832" y="0"/>
                      <a:pt x="1427" y="220"/>
                      <a:pt x="1111" y="723"/>
                    </a:cubicBezTo>
                    <a:cubicBezTo>
                      <a:pt x="1111" y="723"/>
                      <a:pt x="396" y="5158"/>
                      <a:pt x="1" y="6268"/>
                    </a:cubicBezTo>
                    <a:cubicBezTo>
                      <a:pt x="1" y="6268"/>
                      <a:pt x="2292" y="6018"/>
                      <a:pt x="3436" y="3406"/>
                    </a:cubicBezTo>
                    <a:cubicBezTo>
                      <a:pt x="4265" y="1516"/>
                      <a:pt x="3274" y="0"/>
                      <a:pt x="2230" y="0"/>
                    </a:cubicBezTo>
                    <a:close/>
                  </a:path>
                </a:pathLst>
              </a:custGeom>
              <a:solidFill>
                <a:srgbClr val="FF93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4265064" y="3535532"/>
                <a:ext cx="723319" cy="416629"/>
              </a:xfrm>
              <a:custGeom>
                <a:rect b="b" l="l" r="r" t="t"/>
                <a:pathLst>
                  <a:path extrusionOk="0" h="14988" w="26021">
                    <a:moveTo>
                      <a:pt x="15428" y="0"/>
                    </a:moveTo>
                    <a:cubicBezTo>
                      <a:pt x="12602" y="0"/>
                      <a:pt x="9760" y="882"/>
                      <a:pt x="7747" y="2862"/>
                    </a:cubicBezTo>
                    <a:cubicBezTo>
                      <a:pt x="7747" y="2862"/>
                      <a:pt x="9104" y="499"/>
                      <a:pt x="8496" y="499"/>
                    </a:cubicBezTo>
                    <a:cubicBezTo>
                      <a:pt x="8489" y="499"/>
                      <a:pt x="8481" y="499"/>
                      <a:pt x="8473" y="500"/>
                    </a:cubicBezTo>
                    <a:cubicBezTo>
                      <a:pt x="7807" y="564"/>
                      <a:pt x="7021" y="3467"/>
                      <a:pt x="7021" y="3467"/>
                    </a:cubicBezTo>
                    <a:cubicBezTo>
                      <a:pt x="7021" y="3467"/>
                      <a:pt x="6972" y="1774"/>
                      <a:pt x="6646" y="1774"/>
                    </a:cubicBezTo>
                    <a:cubicBezTo>
                      <a:pt x="6612" y="1774"/>
                      <a:pt x="6576" y="1792"/>
                      <a:pt x="6537" y="1831"/>
                    </a:cubicBezTo>
                    <a:cubicBezTo>
                      <a:pt x="6111" y="2256"/>
                      <a:pt x="6416" y="3708"/>
                      <a:pt x="6416" y="3708"/>
                    </a:cubicBezTo>
                    <a:cubicBezTo>
                      <a:pt x="6416" y="3708"/>
                      <a:pt x="6087" y="2790"/>
                      <a:pt x="4753" y="2790"/>
                    </a:cubicBezTo>
                    <a:cubicBezTo>
                      <a:pt x="4276" y="2790"/>
                      <a:pt x="3670" y="2907"/>
                      <a:pt x="2904" y="3227"/>
                    </a:cubicBezTo>
                    <a:cubicBezTo>
                      <a:pt x="0" y="4434"/>
                      <a:pt x="686" y="10980"/>
                      <a:pt x="2345" y="12920"/>
                    </a:cubicBezTo>
                    <a:cubicBezTo>
                      <a:pt x="2345" y="12920"/>
                      <a:pt x="2137" y="14793"/>
                      <a:pt x="2623" y="14988"/>
                    </a:cubicBezTo>
                    <a:cubicBezTo>
                      <a:pt x="2623" y="14988"/>
                      <a:pt x="3613" y="14198"/>
                      <a:pt x="3418" y="12913"/>
                    </a:cubicBezTo>
                    <a:cubicBezTo>
                      <a:pt x="3228" y="11629"/>
                      <a:pt x="2907" y="10670"/>
                      <a:pt x="2907" y="10669"/>
                    </a:cubicBezTo>
                    <a:lnTo>
                      <a:pt x="2907" y="10669"/>
                    </a:lnTo>
                    <a:cubicBezTo>
                      <a:pt x="2907" y="10670"/>
                      <a:pt x="3627" y="12679"/>
                      <a:pt x="3870" y="12679"/>
                    </a:cubicBezTo>
                    <a:cubicBezTo>
                      <a:pt x="3898" y="12679"/>
                      <a:pt x="3920" y="12652"/>
                      <a:pt x="3934" y="12592"/>
                    </a:cubicBezTo>
                    <a:cubicBezTo>
                      <a:pt x="4036" y="12131"/>
                      <a:pt x="3602" y="10389"/>
                      <a:pt x="3426" y="9716"/>
                    </a:cubicBezTo>
                    <a:lnTo>
                      <a:pt x="3426" y="9716"/>
                    </a:lnTo>
                    <a:cubicBezTo>
                      <a:pt x="3611" y="10239"/>
                      <a:pt x="4243" y="11346"/>
                      <a:pt x="6291" y="11346"/>
                    </a:cubicBezTo>
                    <a:cubicBezTo>
                      <a:pt x="6409" y="11346"/>
                      <a:pt x="6530" y="11342"/>
                      <a:pt x="6657" y="11335"/>
                    </a:cubicBezTo>
                    <a:cubicBezTo>
                      <a:pt x="7576" y="11279"/>
                      <a:pt x="8416" y="10961"/>
                      <a:pt x="9142" y="10546"/>
                    </a:cubicBezTo>
                    <a:lnTo>
                      <a:pt x="9142" y="10546"/>
                    </a:lnTo>
                    <a:cubicBezTo>
                      <a:pt x="8355" y="11314"/>
                      <a:pt x="7796" y="11974"/>
                      <a:pt x="8169" y="12000"/>
                    </a:cubicBezTo>
                    <a:cubicBezTo>
                      <a:pt x="8183" y="12001"/>
                      <a:pt x="8198" y="12002"/>
                      <a:pt x="8213" y="12002"/>
                    </a:cubicBezTo>
                    <a:cubicBezTo>
                      <a:pt x="9191" y="12002"/>
                      <a:pt x="12717" y="10146"/>
                      <a:pt x="13313" y="7762"/>
                    </a:cubicBezTo>
                    <a:cubicBezTo>
                      <a:pt x="13313" y="7762"/>
                      <a:pt x="14464" y="10605"/>
                      <a:pt x="15916" y="11031"/>
                    </a:cubicBezTo>
                    <a:cubicBezTo>
                      <a:pt x="15916" y="11031"/>
                      <a:pt x="16401" y="10970"/>
                      <a:pt x="16157" y="10424"/>
                    </a:cubicBezTo>
                    <a:cubicBezTo>
                      <a:pt x="16074" y="10238"/>
                      <a:pt x="15956" y="10059"/>
                      <a:pt x="15837" y="9904"/>
                    </a:cubicBezTo>
                    <a:lnTo>
                      <a:pt x="15837" y="9904"/>
                    </a:lnTo>
                    <a:cubicBezTo>
                      <a:pt x="16546" y="10624"/>
                      <a:pt x="17970" y="11870"/>
                      <a:pt x="19425" y="12000"/>
                    </a:cubicBezTo>
                    <a:cubicBezTo>
                      <a:pt x="19789" y="12032"/>
                      <a:pt x="20129" y="12051"/>
                      <a:pt x="20448" y="12051"/>
                    </a:cubicBezTo>
                    <a:cubicBezTo>
                      <a:pt x="21930" y="12051"/>
                      <a:pt x="22968" y="11648"/>
                      <a:pt x="23964" y="10304"/>
                    </a:cubicBezTo>
                    <a:lnTo>
                      <a:pt x="23964" y="10304"/>
                    </a:lnTo>
                    <a:cubicBezTo>
                      <a:pt x="23963" y="10305"/>
                      <a:pt x="23198" y="11415"/>
                      <a:pt x="23964" y="12181"/>
                    </a:cubicBezTo>
                    <a:cubicBezTo>
                      <a:pt x="23981" y="12198"/>
                      <a:pt x="23998" y="12206"/>
                      <a:pt x="24015" y="12206"/>
                    </a:cubicBezTo>
                    <a:cubicBezTo>
                      <a:pt x="24311" y="12206"/>
                      <a:pt x="24690" y="9940"/>
                      <a:pt x="24690" y="9940"/>
                    </a:cubicBezTo>
                    <a:lnTo>
                      <a:pt x="25920" y="9137"/>
                    </a:lnTo>
                    <a:cubicBezTo>
                      <a:pt x="25920" y="9137"/>
                      <a:pt x="26021" y="4133"/>
                      <a:pt x="21967" y="1711"/>
                    </a:cubicBezTo>
                    <a:cubicBezTo>
                      <a:pt x="20124" y="612"/>
                      <a:pt x="17782" y="0"/>
                      <a:pt x="15428" y="0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4607991" y="4069504"/>
                <a:ext cx="101489" cy="82086"/>
              </a:xfrm>
              <a:custGeom>
                <a:rect b="b" l="l" r="r" t="t"/>
                <a:pathLst>
                  <a:path extrusionOk="0" h="2953" w="3651">
                    <a:moveTo>
                      <a:pt x="2001" y="1"/>
                    </a:moveTo>
                    <a:cubicBezTo>
                      <a:pt x="1804" y="1"/>
                      <a:pt x="1587" y="53"/>
                      <a:pt x="1349" y="178"/>
                    </a:cubicBezTo>
                    <a:cubicBezTo>
                      <a:pt x="1" y="894"/>
                      <a:pt x="81" y="2587"/>
                      <a:pt x="1298" y="2905"/>
                    </a:cubicBezTo>
                    <a:cubicBezTo>
                      <a:pt x="1423" y="2937"/>
                      <a:pt x="1547" y="2952"/>
                      <a:pt x="1670" y="2952"/>
                    </a:cubicBezTo>
                    <a:cubicBezTo>
                      <a:pt x="2739" y="2952"/>
                      <a:pt x="3650" y="1798"/>
                      <a:pt x="3389" y="1131"/>
                    </a:cubicBezTo>
                    <a:cubicBezTo>
                      <a:pt x="3389" y="1131"/>
                      <a:pt x="2921" y="1"/>
                      <a:pt x="2001" y="1"/>
                    </a:cubicBezTo>
                    <a:close/>
                  </a:path>
                </a:pathLst>
              </a:custGeom>
              <a:solidFill>
                <a:srgbClr val="FF93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4725164" y="3999950"/>
                <a:ext cx="80251" cy="90036"/>
              </a:xfrm>
              <a:custGeom>
                <a:rect b="b" l="l" r="r" t="t"/>
                <a:pathLst>
                  <a:path extrusionOk="0" h="3239" w="2887">
                    <a:moveTo>
                      <a:pt x="1971" y="0"/>
                    </a:moveTo>
                    <a:lnTo>
                      <a:pt x="1971" y="0"/>
                    </a:lnTo>
                    <a:cubicBezTo>
                      <a:pt x="1793" y="2801"/>
                      <a:pt x="1" y="3239"/>
                      <a:pt x="1" y="3239"/>
                    </a:cubicBezTo>
                    <a:cubicBezTo>
                      <a:pt x="2886" y="2757"/>
                      <a:pt x="1971" y="1"/>
                      <a:pt x="1971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4622697" y="3877410"/>
                <a:ext cx="78389" cy="71606"/>
              </a:xfrm>
              <a:custGeom>
                <a:rect b="b" l="l" r="r" t="t"/>
                <a:pathLst>
                  <a:path extrusionOk="0" h="2576" w="2820">
                    <a:moveTo>
                      <a:pt x="2085" y="1"/>
                    </a:moveTo>
                    <a:cubicBezTo>
                      <a:pt x="1772" y="1"/>
                      <a:pt x="1386" y="124"/>
                      <a:pt x="980" y="545"/>
                    </a:cubicBezTo>
                    <a:cubicBezTo>
                      <a:pt x="0" y="1563"/>
                      <a:pt x="301" y="2576"/>
                      <a:pt x="301" y="2576"/>
                    </a:cubicBezTo>
                    <a:cubicBezTo>
                      <a:pt x="301" y="2576"/>
                      <a:pt x="903" y="321"/>
                      <a:pt x="2820" y="244"/>
                    </a:cubicBezTo>
                    <a:cubicBezTo>
                      <a:pt x="2820" y="244"/>
                      <a:pt x="2525" y="1"/>
                      <a:pt x="2085" y="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4525512" y="3908156"/>
                <a:ext cx="71050" cy="41891"/>
              </a:xfrm>
              <a:custGeom>
                <a:rect b="b" l="l" r="r" t="t"/>
                <a:pathLst>
                  <a:path extrusionOk="0" h="1507" w="2556">
                    <a:moveTo>
                      <a:pt x="109" y="1"/>
                    </a:moveTo>
                    <a:cubicBezTo>
                      <a:pt x="40" y="1"/>
                      <a:pt x="1" y="5"/>
                      <a:pt x="1" y="5"/>
                    </a:cubicBezTo>
                    <a:cubicBezTo>
                      <a:pt x="265" y="41"/>
                      <a:pt x="2556" y="1507"/>
                      <a:pt x="2556" y="1507"/>
                    </a:cubicBezTo>
                    <a:cubicBezTo>
                      <a:pt x="1792" y="108"/>
                      <a:pt x="491" y="1"/>
                      <a:pt x="109" y="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4312850" y="4018826"/>
                <a:ext cx="302965" cy="335655"/>
              </a:xfrm>
              <a:custGeom>
                <a:rect b="b" l="l" r="r" t="t"/>
                <a:pathLst>
                  <a:path extrusionOk="0" h="12075" w="10899">
                    <a:moveTo>
                      <a:pt x="1679" y="1"/>
                    </a:moveTo>
                    <a:cubicBezTo>
                      <a:pt x="1679" y="1"/>
                      <a:pt x="1" y="3621"/>
                      <a:pt x="258" y="5387"/>
                    </a:cubicBezTo>
                    <a:cubicBezTo>
                      <a:pt x="518" y="7153"/>
                      <a:pt x="6289" y="9992"/>
                      <a:pt x="6289" y="9992"/>
                    </a:cubicBezTo>
                    <a:cubicBezTo>
                      <a:pt x="6289" y="9992"/>
                      <a:pt x="7014" y="11765"/>
                      <a:pt x="8074" y="11765"/>
                    </a:cubicBezTo>
                    <a:cubicBezTo>
                      <a:pt x="8111" y="11765"/>
                      <a:pt x="8148" y="11763"/>
                      <a:pt x="8185" y="11759"/>
                    </a:cubicBezTo>
                    <a:cubicBezTo>
                      <a:pt x="9303" y="11632"/>
                      <a:pt x="9778" y="11287"/>
                      <a:pt x="9778" y="11287"/>
                    </a:cubicBezTo>
                    <a:cubicBezTo>
                      <a:pt x="9778" y="11287"/>
                      <a:pt x="10103" y="12075"/>
                      <a:pt x="10389" y="12075"/>
                    </a:cubicBezTo>
                    <a:cubicBezTo>
                      <a:pt x="10464" y="12075"/>
                      <a:pt x="10535" y="12022"/>
                      <a:pt x="10598" y="11889"/>
                    </a:cubicBezTo>
                    <a:cubicBezTo>
                      <a:pt x="10899" y="11243"/>
                      <a:pt x="10036" y="9003"/>
                      <a:pt x="10036" y="9003"/>
                    </a:cubicBezTo>
                    <a:lnTo>
                      <a:pt x="10036" y="9003"/>
                    </a:lnTo>
                    <a:cubicBezTo>
                      <a:pt x="10036" y="9003"/>
                      <a:pt x="10286" y="9175"/>
                      <a:pt x="10477" y="9175"/>
                    </a:cubicBezTo>
                    <a:cubicBezTo>
                      <a:pt x="10572" y="9175"/>
                      <a:pt x="10653" y="9132"/>
                      <a:pt x="10681" y="9003"/>
                    </a:cubicBezTo>
                    <a:cubicBezTo>
                      <a:pt x="10762" y="8640"/>
                      <a:pt x="10768" y="6818"/>
                      <a:pt x="9894" y="6818"/>
                    </a:cubicBezTo>
                    <a:cubicBezTo>
                      <a:pt x="9831" y="6818"/>
                      <a:pt x="9763" y="6828"/>
                      <a:pt x="9691" y="6848"/>
                    </a:cubicBezTo>
                    <a:cubicBezTo>
                      <a:pt x="8614" y="7153"/>
                      <a:pt x="7580" y="8143"/>
                      <a:pt x="7580" y="8143"/>
                    </a:cubicBezTo>
                    <a:cubicBezTo>
                      <a:pt x="7580" y="8143"/>
                      <a:pt x="5857" y="7022"/>
                      <a:pt x="5945" y="5774"/>
                    </a:cubicBezTo>
                    <a:cubicBezTo>
                      <a:pt x="6031" y="4524"/>
                      <a:pt x="6323" y="3730"/>
                      <a:pt x="6323" y="3730"/>
                    </a:cubicBezTo>
                    <a:cubicBezTo>
                      <a:pt x="6323" y="3730"/>
                      <a:pt x="3198" y="2794"/>
                      <a:pt x="1679" y="1"/>
                    </a:cubicBezTo>
                    <a:close/>
                  </a:path>
                </a:pathLst>
              </a:custGeom>
              <a:solidFill>
                <a:srgbClr val="FFB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4581026" y="4460226"/>
                <a:ext cx="37137" cy="64018"/>
              </a:xfrm>
              <a:custGeom>
                <a:rect b="b" l="l" r="r" t="t"/>
                <a:pathLst>
                  <a:path extrusionOk="0" h="2303" w="1336">
                    <a:moveTo>
                      <a:pt x="764" y="1"/>
                    </a:moveTo>
                    <a:cubicBezTo>
                      <a:pt x="713" y="1"/>
                      <a:pt x="660" y="18"/>
                      <a:pt x="606" y="58"/>
                    </a:cubicBezTo>
                    <a:cubicBezTo>
                      <a:pt x="261" y="316"/>
                      <a:pt x="0" y="2256"/>
                      <a:pt x="432" y="2300"/>
                    </a:cubicBezTo>
                    <a:cubicBezTo>
                      <a:pt x="451" y="2302"/>
                      <a:pt x="470" y="2303"/>
                      <a:pt x="489" y="2303"/>
                    </a:cubicBezTo>
                    <a:cubicBezTo>
                      <a:pt x="904" y="2303"/>
                      <a:pt x="1335" y="1868"/>
                      <a:pt x="1335" y="1868"/>
                    </a:cubicBezTo>
                    <a:lnTo>
                      <a:pt x="1252" y="490"/>
                    </a:lnTo>
                    <a:cubicBezTo>
                      <a:pt x="1252" y="490"/>
                      <a:pt x="1038" y="1"/>
                      <a:pt x="764" y="1"/>
                    </a:cubicBezTo>
                    <a:close/>
                  </a:path>
                </a:pathLst>
              </a:custGeom>
              <a:solidFill>
                <a:srgbClr val="FFB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4566663" y="3957738"/>
                <a:ext cx="24000" cy="53400"/>
              </a:xfrm>
              <a:prstGeom prst="ellipse">
                <a:avLst/>
              </a:prstGeom>
              <a:solidFill>
                <a:srgbClr val="4C11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4649875" y="3957738"/>
                <a:ext cx="24000" cy="53400"/>
              </a:xfrm>
              <a:prstGeom prst="ellipse">
                <a:avLst/>
              </a:prstGeom>
              <a:solidFill>
                <a:srgbClr val="4C11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7" name="Google Shape;567;p28"/>
            <p:cNvSpPr/>
            <p:nvPr/>
          </p:nvSpPr>
          <p:spPr>
            <a:xfrm rot="5400000">
              <a:off x="4546088" y="4857095"/>
              <a:ext cx="108994" cy="130954"/>
            </a:xfrm>
            <a:custGeom>
              <a:rect b="b" l="l" r="r" t="t"/>
              <a:pathLst>
                <a:path extrusionOk="0" h="4711" w="3921">
                  <a:moveTo>
                    <a:pt x="1845" y="1"/>
                  </a:moveTo>
                  <a:cubicBezTo>
                    <a:pt x="1818" y="1"/>
                    <a:pt x="1791" y="2"/>
                    <a:pt x="1764" y="5"/>
                  </a:cubicBezTo>
                  <a:cubicBezTo>
                    <a:pt x="609" y="133"/>
                    <a:pt x="1" y="1390"/>
                    <a:pt x="1218" y="2437"/>
                  </a:cubicBezTo>
                  <a:cubicBezTo>
                    <a:pt x="1218" y="2437"/>
                    <a:pt x="107" y="3003"/>
                    <a:pt x="422" y="4093"/>
                  </a:cubicBezTo>
                  <a:cubicBezTo>
                    <a:pt x="537" y="4491"/>
                    <a:pt x="902" y="4710"/>
                    <a:pt x="1369" y="4710"/>
                  </a:cubicBezTo>
                  <a:cubicBezTo>
                    <a:pt x="2180" y="4710"/>
                    <a:pt x="3296" y="4046"/>
                    <a:pt x="3921" y="2501"/>
                  </a:cubicBezTo>
                  <a:cubicBezTo>
                    <a:pt x="3921" y="2501"/>
                    <a:pt x="2961" y="1"/>
                    <a:pt x="1845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8" name="Google Shape;568;p28"/>
          <p:cNvPicPr preferRelativeResize="0"/>
          <p:nvPr/>
        </p:nvPicPr>
        <p:blipFill rotWithShape="1">
          <a:blip r:embed="rId3">
            <a:alphaModFix/>
          </a:blip>
          <a:srcRect b="0" l="8615" r="8623" t="0"/>
          <a:stretch/>
        </p:blipFill>
        <p:spPr>
          <a:xfrm>
            <a:off x="1512225" y="950350"/>
            <a:ext cx="1615800" cy="13944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pic>
      <p:pic>
        <p:nvPicPr>
          <p:cNvPr id="569" name="Google Shape;569;p28"/>
          <p:cNvPicPr preferRelativeResize="0"/>
          <p:nvPr/>
        </p:nvPicPr>
        <p:blipFill rotWithShape="1">
          <a:blip r:embed="rId4">
            <a:alphaModFix/>
          </a:blip>
          <a:srcRect b="0" l="21029" r="0" t="0"/>
          <a:stretch/>
        </p:blipFill>
        <p:spPr>
          <a:xfrm>
            <a:off x="3789400" y="885050"/>
            <a:ext cx="1836900" cy="15030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pic>
      <p:sp>
        <p:nvSpPr>
          <p:cNvPr id="570" name="Google Shape;570;p28"/>
          <p:cNvSpPr txBox="1"/>
          <p:nvPr/>
        </p:nvSpPr>
        <p:spPr>
          <a:xfrm>
            <a:off x="3146025" y="2853275"/>
            <a:ext cx="3000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Open University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Top 1  graduated student in 2017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(GPA: 8.2/10. Degree grade: Very good)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Many high awards in academic examinations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71" name="Google Shape;571;p28"/>
          <p:cNvSpPr txBox="1"/>
          <p:nvPr/>
        </p:nvSpPr>
        <p:spPr>
          <a:xfrm>
            <a:off x="5330625" y="2900850"/>
            <a:ext cx="357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Full stack .NET Software Development Engineer 3+ years of experience (11/2019)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72" name="Google Shape;572;p28"/>
          <p:cNvPicPr preferRelativeResize="0"/>
          <p:nvPr/>
        </p:nvPicPr>
        <p:blipFill rotWithShape="1">
          <a:blip r:embed="rId5">
            <a:alphaModFix/>
          </a:blip>
          <a:srcRect b="-2289" l="-3300" r="3299" t="40920"/>
          <a:stretch/>
        </p:blipFill>
        <p:spPr>
          <a:xfrm>
            <a:off x="3808825" y="885050"/>
            <a:ext cx="1836900" cy="15030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pic>
      <p:pic>
        <p:nvPicPr>
          <p:cNvPr id="573" name="Google Shape;573;p28"/>
          <p:cNvPicPr preferRelativeResize="0"/>
          <p:nvPr/>
        </p:nvPicPr>
        <p:blipFill rotWithShape="1">
          <a:blip r:embed="rId6">
            <a:alphaModFix/>
          </a:blip>
          <a:srcRect b="0" l="0" r="-4942" t="0"/>
          <a:stretch/>
        </p:blipFill>
        <p:spPr>
          <a:xfrm>
            <a:off x="6287625" y="886200"/>
            <a:ext cx="1836900" cy="15030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pic>
      <p:pic>
        <p:nvPicPr>
          <p:cNvPr id="574" name="Google Shape;574;p28"/>
          <p:cNvPicPr preferRelativeResize="0"/>
          <p:nvPr/>
        </p:nvPicPr>
        <p:blipFill rotWithShape="1">
          <a:blip r:embed="rId7">
            <a:alphaModFix/>
          </a:blip>
          <a:srcRect b="-2687" l="-2698" r="-2698" t="-2687"/>
          <a:stretch/>
        </p:blipFill>
        <p:spPr>
          <a:xfrm>
            <a:off x="-1903850" y="2542775"/>
            <a:ext cx="1836900" cy="15030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9"/>
          <p:cNvGrpSpPr/>
          <p:nvPr/>
        </p:nvGrpSpPr>
        <p:grpSpPr>
          <a:xfrm>
            <a:off x="1482025" y="685849"/>
            <a:ext cx="6349960" cy="3841346"/>
            <a:chOff x="1482025" y="685849"/>
            <a:chExt cx="6349960" cy="3841346"/>
          </a:xfrm>
        </p:grpSpPr>
        <p:sp>
          <p:nvSpPr>
            <p:cNvPr id="580" name="Google Shape;580;p29"/>
            <p:cNvSpPr/>
            <p:nvPr/>
          </p:nvSpPr>
          <p:spPr>
            <a:xfrm>
              <a:off x="7611659" y="2666170"/>
              <a:ext cx="84963" cy="84965"/>
            </a:xfrm>
            <a:custGeom>
              <a:rect b="b" l="l" r="r" t="t"/>
              <a:pathLst>
                <a:path extrusionOk="0" h="1062" w="1062">
                  <a:moveTo>
                    <a:pt x="529" y="1"/>
                  </a:moveTo>
                  <a:cubicBezTo>
                    <a:pt x="238" y="1"/>
                    <a:pt x="1" y="238"/>
                    <a:pt x="1" y="529"/>
                  </a:cubicBezTo>
                  <a:cubicBezTo>
                    <a:pt x="1" y="824"/>
                    <a:pt x="238" y="1061"/>
                    <a:pt x="529" y="1061"/>
                  </a:cubicBezTo>
                  <a:cubicBezTo>
                    <a:pt x="824" y="1061"/>
                    <a:pt x="1061" y="824"/>
                    <a:pt x="1061" y="529"/>
                  </a:cubicBezTo>
                  <a:cubicBezTo>
                    <a:pt x="1061" y="238"/>
                    <a:pt x="824" y="1"/>
                    <a:pt x="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997162" y="4252315"/>
              <a:ext cx="84963" cy="84965"/>
            </a:xfrm>
            <a:custGeom>
              <a:rect b="b" l="l" r="r" t="t"/>
              <a:pathLst>
                <a:path extrusionOk="0" h="1062" w="1062">
                  <a:moveTo>
                    <a:pt x="529" y="1"/>
                  </a:moveTo>
                  <a:cubicBezTo>
                    <a:pt x="238" y="1"/>
                    <a:pt x="1" y="239"/>
                    <a:pt x="1" y="529"/>
                  </a:cubicBezTo>
                  <a:cubicBezTo>
                    <a:pt x="1" y="824"/>
                    <a:pt x="238" y="1061"/>
                    <a:pt x="529" y="1061"/>
                  </a:cubicBezTo>
                  <a:cubicBezTo>
                    <a:pt x="824" y="1061"/>
                    <a:pt x="1061" y="824"/>
                    <a:pt x="1061" y="529"/>
                  </a:cubicBezTo>
                  <a:cubicBezTo>
                    <a:pt x="1061" y="239"/>
                    <a:pt x="824" y="1"/>
                    <a:pt x="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276849" y="3895901"/>
              <a:ext cx="66162" cy="65924"/>
            </a:xfrm>
            <a:custGeom>
              <a:rect b="b" l="l" r="r" t="t"/>
              <a:pathLst>
                <a:path extrusionOk="0" h="824" w="827">
                  <a:moveTo>
                    <a:pt x="413" y="0"/>
                  </a:moveTo>
                  <a:cubicBezTo>
                    <a:pt x="185" y="0"/>
                    <a:pt x="1" y="184"/>
                    <a:pt x="1" y="411"/>
                  </a:cubicBezTo>
                  <a:cubicBezTo>
                    <a:pt x="1" y="639"/>
                    <a:pt x="185" y="823"/>
                    <a:pt x="413" y="823"/>
                  </a:cubicBezTo>
                  <a:cubicBezTo>
                    <a:pt x="643" y="823"/>
                    <a:pt x="827" y="639"/>
                    <a:pt x="827" y="411"/>
                  </a:cubicBezTo>
                  <a:cubicBezTo>
                    <a:pt x="827" y="184"/>
                    <a:pt x="643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104763" y="4303998"/>
              <a:ext cx="66242" cy="66164"/>
            </a:xfrm>
            <a:custGeom>
              <a:rect b="b" l="l" r="r" t="t"/>
              <a:pathLst>
                <a:path extrusionOk="0" h="827" w="828">
                  <a:moveTo>
                    <a:pt x="413" y="0"/>
                  </a:moveTo>
                  <a:cubicBezTo>
                    <a:pt x="185" y="0"/>
                    <a:pt x="1" y="187"/>
                    <a:pt x="1" y="415"/>
                  </a:cubicBezTo>
                  <a:cubicBezTo>
                    <a:pt x="1" y="643"/>
                    <a:pt x="185" y="827"/>
                    <a:pt x="413" y="827"/>
                  </a:cubicBezTo>
                  <a:cubicBezTo>
                    <a:pt x="643" y="827"/>
                    <a:pt x="827" y="643"/>
                    <a:pt x="827" y="415"/>
                  </a:cubicBezTo>
                  <a:cubicBezTo>
                    <a:pt x="827" y="187"/>
                    <a:pt x="643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654671" y="1136268"/>
              <a:ext cx="66162" cy="66164"/>
            </a:xfrm>
            <a:custGeom>
              <a:rect b="b" l="l" r="r" t="t"/>
              <a:pathLst>
                <a:path extrusionOk="0" h="827" w="827">
                  <a:moveTo>
                    <a:pt x="411" y="0"/>
                  </a:moveTo>
                  <a:cubicBezTo>
                    <a:pt x="184" y="0"/>
                    <a:pt x="0" y="184"/>
                    <a:pt x="0" y="412"/>
                  </a:cubicBezTo>
                  <a:cubicBezTo>
                    <a:pt x="0" y="642"/>
                    <a:pt x="184" y="826"/>
                    <a:pt x="411" y="826"/>
                  </a:cubicBezTo>
                  <a:cubicBezTo>
                    <a:pt x="639" y="826"/>
                    <a:pt x="826" y="642"/>
                    <a:pt x="826" y="412"/>
                  </a:cubicBezTo>
                  <a:cubicBezTo>
                    <a:pt x="826" y="184"/>
                    <a:pt x="639" y="0"/>
                    <a:pt x="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429653" y="1307235"/>
              <a:ext cx="91603" cy="91606"/>
            </a:xfrm>
            <a:custGeom>
              <a:rect b="b" l="l" r="r" t="t"/>
              <a:pathLst>
                <a:path extrusionOk="0" h="1145" w="1145">
                  <a:moveTo>
                    <a:pt x="573" y="1"/>
                  </a:moveTo>
                  <a:cubicBezTo>
                    <a:pt x="258" y="1"/>
                    <a:pt x="1" y="255"/>
                    <a:pt x="1" y="573"/>
                  </a:cubicBezTo>
                  <a:cubicBezTo>
                    <a:pt x="1" y="887"/>
                    <a:pt x="258" y="1145"/>
                    <a:pt x="573" y="1145"/>
                  </a:cubicBezTo>
                  <a:cubicBezTo>
                    <a:pt x="891" y="1145"/>
                    <a:pt x="1145" y="887"/>
                    <a:pt x="1145" y="573"/>
                  </a:cubicBezTo>
                  <a:cubicBezTo>
                    <a:pt x="1145" y="255"/>
                    <a:pt x="891" y="1"/>
                    <a:pt x="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4522361" y="707530"/>
              <a:ext cx="91603" cy="91606"/>
            </a:xfrm>
            <a:custGeom>
              <a:rect b="b" l="l" r="r" t="t"/>
              <a:pathLst>
                <a:path extrusionOk="0" h="1145" w="1145">
                  <a:moveTo>
                    <a:pt x="572" y="0"/>
                  </a:moveTo>
                  <a:cubicBezTo>
                    <a:pt x="258" y="0"/>
                    <a:pt x="1" y="258"/>
                    <a:pt x="1" y="573"/>
                  </a:cubicBezTo>
                  <a:cubicBezTo>
                    <a:pt x="1" y="891"/>
                    <a:pt x="258" y="1144"/>
                    <a:pt x="572" y="1144"/>
                  </a:cubicBezTo>
                  <a:cubicBezTo>
                    <a:pt x="890" y="1144"/>
                    <a:pt x="1145" y="891"/>
                    <a:pt x="1145" y="573"/>
                  </a:cubicBezTo>
                  <a:cubicBezTo>
                    <a:pt x="1145" y="258"/>
                    <a:pt x="890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632190" y="1561965"/>
              <a:ext cx="111123" cy="110887"/>
            </a:xfrm>
            <a:custGeom>
              <a:rect b="b" l="l" r="r" t="t"/>
              <a:pathLst>
                <a:path extrusionOk="0" h="1386" w="1389">
                  <a:moveTo>
                    <a:pt x="692" y="1"/>
                  </a:moveTo>
                  <a:cubicBezTo>
                    <a:pt x="311" y="1"/>
                    <a:pt x="0" y="309"/>
                    <a:pt x="0" y="694"/>
                  </a:cubicBezTo>
                  <a:cubicBezTo>
                    <a:pt x="0" y="1075"/>
                    <a:pt x="311" y="1386"/>
                    <a:pt x="692" y="1386"/>
                  </a:cubicBezTo>
                  <a:cubicBezTo>
                    <a:pt x="1077" y="1386"/>
                    <a:pt x="1388" y="1075"/>
                    <a:pt x="1388" y="694"/>
                  </a:cubicBezTo>
                  <a:cubicBezTo>
                    <a:pt x="1388" y="309"/>
                    <a:pt x="1077" y="1"/>
                    <a:pt x="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2090525" y="1077065"/>
              <a:ext cx="41841" cy="41603"/>
            </a:xfrm>
            <a:custGeom>
              <a:rect b="b" l="l" r="r" t="t"/>
              <a:pathLst>
                <a:path extrusionOk="0" h="520" w="523">
                  <a:moveTo>
                    <a:pt x="262" y="1"/>
                  </a:moveTo>
                  <a:cubicBezTo>
                    <a:pt x="118" y="1"/>
                    <a:pt x="1" y="115"/>
                    <a:pt x="1" y="258"/>
                  </a:cubicBezTo>
                  <a:cubicBezTo>
                    <a:pt x="1" y="402"/>
                    <a:pt x="118" y="519"/>
                    <a:pt x="262" y="519"/>
                  </a:cubicBezTo>
                  <a:cubicBezTo>
                    <a:pt x="406" y="519"/>
                    <a:pt x="523" y="402"/>
                    <a:pt x="523" y="258"/>
                  </a:cubicBezTo>
                  <a:cubicBezTo>
                    <a:pt x="523" y="115"/>
                    <a:pt x="406" y="1"/>
                    <a:pt x="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248208" y="1067225"/>
              <a:ext cx="75282" cy="69044"/>
            </a:xfrm>
            <a:custGeom>
              <a:rect b="b" l="l" r="r" t="t"/>
              <a:pathLst>
                <a:path extrusionOk="0" h="863" w="941">
                  <a:moveTo>
                    <a:pt x="469" y="1"/>
                  </a:moveTo>
                  <a:cubicBezTo>
                    <a:pt x="272" y="1"/>
                    <a:pt x="91" y="141"/>
                    <a:pt x="48" y="341"/>
                  </a:cubicBezTo>
                  <a:cubicBezTo>
                    <a:pt x="1" y="576"/>
                    <a:pt x="148" y="803"/>
                    <a:pt x="379" y="853"/>
                  </a:cubicBezTo>
                  <a:cubicBezTo>
                    <a:pt x="409" y="860"/>
                    <a:pt x="439" y="863"/>
                    <a:pt x="469" y="863"/>
                  </a:cubicBezTo>
                  <a:cubicBezTo>
                    <a:pt x="669" y="863"/>
                    <a:pt x="847" y="723"/>
                    <a:pt x="891" y="522"/>
                  </a:cubicBezTo>
                  <a:cubicBezTo>
                    <a:pt x="941" y="288"/>
                    <a:pt x="791" y="60"/>
                    <a:pt x="559" y="10"/>
                  </a:cubicBezTo>
                  <a:cubicBezTo>
                    <a:pt x="529" y="4"/>
                    <a:pt x="499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265330" y="4417282"/>
              <a:ext cx="75282" cy="69044"/>
            </a:xfrm>
            <a:custGeom>
              <a:rect b="b" l="l" r="r" t="t"/>
              <a:pathLst>
                <a:path extrusionOk="0" h="863" w="941">
                  <a:moveTo>
                    <a:pt x="475" y="1"/>
                  </a:moveTo>
                  <a:cubicBezTo>
                    <a:pt x="274" y="1"/>
                    <a:pt x="95" y="139"/>
                    <a:pt x="51" y="341"/>
                  </a:cubicBezTo>
                  <a:cubicBezTo>
                    <a:pt x="0" y="575"/>
                    <a:pt x="147" y="803"/>
                    <a:pt x="382" y="852"/>
                  </a:cubicBezTo>
                  <a:cubicBezTo>
                    <a:pt x="412" y="859"/>
                    <a:pt x="442" y="862"/>
                    <a:pt x="472" y="862"/>
                  </a:cubicBezTo>
                  <a:cubicBezTo>
                    <a:pt x="670" y="862"/>
                    <a:pt x="849" y="722"/>
                    <a:pt x="890" y="522"/>
                  </a:cubicBezTo>
                  <a:cubicBezTo>
                    <a:pt x="940" y="287"/>
                    <a:pt x="794" y="60"/>
                    <a:pt x="562" y="9"/>
                  </a:cubicBezTo>
                  <a:cubicBezTo>
                    <a:pt x="533" y="4"/>
                    <a:pt x="504" y="1"/>
                    <a:pt x="4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865238" y="685849"/>
              <a:ext cx="5522493" cy="3773276"/>
            </a:xfrm>
            <a:custGeom>
              <a:rect b="b" l="l" r="r" t="t"/>
              <a:pathLst>
                <a:path extrusionOk="0" h="47163" w="69029">
                  <a:moveTo>
                    <a:pt x="49721" y="1"/>
                  </a:moveTo>
                  <a:cubicBezTo>
                    <a:pt x="45687" y="1"/>
                    <a:pt x="41583" y="1235"/>
                    <a:pt x="37957" y="3081"/>
                  </a:cubicBezTo>
                  <a:cubicBezTo>
                    <a:pt x="34762" y="4714"/>
                    <a:pt x="31698" y="6871"/>
                    <a:pt x="28119" y="7346"/>
                  </a:cubicBezTo>
                  <a:cubicBezTo>
                    <a:pt x="27557" y="7420"/>
                    <a:pt x="26998" y="7453"/>
                    <a:pt x="26440" y="7453"/>
                  </a:cubicBezTo>
                  <a:cubicBezTo>
                    <a:pt x="24560" y="7453"/>
                    <a:pt x="22694" y="7106"/>
                    <a:pt x="20823" y="6922"/>
                  </a:cubicBezTo>
                  <a:cubicBezTo>
                    <a:pt x="19960" y="6838"/>
                    <a:pt x="19084" y="6794"/>
                    <a:pt x="18201" y="6794"/>
                  </a:cubicBezTo>
                  <a:cubicBezTo>
                    <a:pt x="13150" y="6797"/>
                    <a:pt x="7908" y="8210"/>
                    <a:pt x="4382" y="11548"/>
                  </a:cubicBezTo>
                  <a:cubicBezTo>
                    <a:pt x="1720" y="14063"/>
                    <a:pt x="285" y="17468"/>
                    <a:pt x="121" y="20803"/>
                  </a:cubicBezTo>
                  <a:cubicBezTo>
                    <a:pt x="1" y="23245"/>
                    <a:pt x="466" y="25911"/>
                    <a:pt x="1583" y="28092"/>
                  </a:cubicBezTo>
                  <a:cubicBezTo>
                    <a:pt x="2837" y="30540"/>
                    <a:pt x="5858" y="32608"/>
                    <a:pt x="4924" y="35354"/>
                  </a:cubicBezTo>
                  <a:cubicBezTo>
                    <a:pt x="4915" y="35388"/>
                    <a:pt x="4901" y="35425"/>
                    <a:pt x="4891" y="35458"/>
                  </a:cubicBezTo>
                  <a:cubicBezTo>
                    <a:pt x="3731" y="38967"/>
                    <a:pt x="6417" y="42422"/>
                    <a:pt x="9909" y="42422"/>
                  </a:cubicBezTo>
                  <a:cubicBezTo>
                    <a:pt x="10257" y="42422"/>
                    <a:pt x="10615" y="42386"/>
                    <a:pt x="10979" y="42315"/>
                  </a:cubicBezTo>
                  <a:cubicBezTo>
                    <a:pt x="13826" y="41744"/>
                    <a:pt x="16716" y="41459"/>
                    <a:pt x="19599" y="41459"/>
                  </a:cubicBezTo>
                  <a:cubicBezTo>
                    <a:pt x="23289" y="41459"/>
                    <a:pt x="26972" y="41924"/>
                    <a:pt x="30564" y="42851"/>
                  </a:cubicBezTo>
                  <a:lnTo>
                    <a:pt x="46758" y="47035"/>
                  </a:lnTo>
                  <a:cubicBezTo>
                    <a:pt x="47584" y="47118"/>
                    <a:pt x="48410" y="47163"/>
                    <a:pt x="49236" y="47163"/>
                  </a:cubicBezTo>
                  <a:cubicBezTo>
                    <a:pt x="55512" y="47163"/>
                    <a:pt x="61579" y="44700"/>
                    <a:pt x="66095" y="40248"/>
                  </a:cubicBezTo>
                  <a:cubicBezTo>
                    <a:pt x="67807" y="37622"/>
                    <a:pt x="69029" y="36007"/>
                    <a:pt x="68915" y="31016"/>
                  </a:cubicBezTo>
                  <a:cubicBezTo>
                    <a:pt x="68798" y="26009"/>
                    <a:pt x="62814" y="19723"/>
                    <a:pt x="61931" y="17615"/>
                  </a:cubicBezTo>
                  <a:cubicBezTo>
                    <a:pt x="61057" y="15538"/>
                    <a:pt x="63276" y="11481"/>
                    <a:pt x="62924" y="9260"/>
                  </a:cubicBezTo>
                  <a:cubicBezTo>
                    <a:pt x="62148" y="4356"/>
                    <a:pt x="57559" y="867"/>
                    <a:pt x="52140" y="158"/>
                  </a:cubicBezTo>
                  <a:cubicBezTo>
                    <a:pt x="51340" y="51"/>
                    <a:pt x="50531" y="1"/>
                    <a:pt x="49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973959" y="1770214"/>
              <a:ext cx="858027" cy="682523"/>
            </a:xfrm>
            <a:custGeom>
              <a:rect b="b" l="l" r="r" t="t"/>
              <a:pathLst>
                <a:path extrusionOk="0" h="8531" w="10725">
                  <a:moveTo>
                    <a:pt x="5102" y="1"/>
                  </a:moveTo>
                  <a:cubicBezTo>
                    <a:pt x="3336" y="1"/>
                    <a:pt x="1519" y="586"/>
                    <a:pt x="924" y="1918"/>
                  </a:cubicBezTo>
                  <a:cubicBezTo>
                    <a:pt x="1" y="3975"/>
                    <a:pt x="3175" y="5526"/>
                    <a:pt x="4529" y="7329"/>
                  </a:cubicBezTo>
                  <a:cubicBezTo>
                    <a:pt x="5175" y="8186"/>
                    <a:pt x="5888" y="8530"/>
                    <a:pt x="6584" y="8530"/>
                  </a:cubicBezTo>
                  <a:cubicBezTo>
                    <a:pt x="7921" y="8530"/>
                    <a:pt x="9196" y="7249"/>
                    <a:pt x="9801" y="5895"/>
                  </a:cubicBezTo>
                  <a:cubicBezTo>
                    <a:pt x="10725" y="3837"/>
                    <a:pt x="9801" y="1422"/>
                    <a:pt x="7744" y="502"/>
                  </a:cubicBezTo>
                  <a:cubicBezTo>
                    <a:pt x="7018" y="175"/>
                    <a:pt x="6068" y="1"/>
                    <a:pt x="5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482025" y="3212353"/>
              <a:ext cx="679301" cy="615958"/>
            </a:xfrm>
            <a:custGeom>
              <a:rect b="b" l="l" r="r" t="t"/>
              <a:pathLst>
                <a:path extrusionOk="0" h="7699" w="8491">
                  <a:moveTo>
                    <a:pt x="4102" y="1"/>
                  </a:moveTo>
                  <a:cubicBezTo>
                    <a:pt x="3038" y="1"/>
                    <a:pt x="1990" y="322"/>
                    <a:pt x="1348" y="1095"/>
                  </a:cubicBezTo>
                  <a:cubicBezTo>
                    <a:pt x="0" y="2710"/>
                    <a:pt x="2031" y="4550"/>
                    <a:pt x="2556" y="6310"/>
                  </a:cubicBezTo>
                  <a:cubicBezTo>
                    <a:pt x="2854" y="7310"/>
                    <a:pt x="3446" y="7698"/>
                    <a:pt x="4135" y="7698"/>
                  </a:cubicBezTo>
                  <a:cubicBezTo>
                    <a:pt x="5138" y="7698"/>
                    <a:pt x="6343" y="6875"/>
                    <a:pt x="7142" y="5918"/>
                  </a:cubicBezTo>
                  <a:cubicBezTo>
                    <a:pt x="8487" y="4299"/>
                    <a:pt x="8490" y="2085"/>
                    <a:pt x="7149" y="964"/>
                  </a:cubicBezTo>
                  <a:cubicBezTo>
                    <a:pt x="6446" y="382"/>
                    <a:pt x="5266" y="1"/>
                    <a:pt x="4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2379814" y="1333076"/>
              <a:ext cx="4592864" cy="3194120"/>
            </a:xfrm>
            <a:custGeom>
              <a:rect b="b" l="l" r="r" t="t"/>
              <a:pathLst>
                <a:path extrusionOk="0" h="39924" w="57409">
                  <a:moveTo>
                    <a:pt x="41442" y="1"/>
                  </a:moveTo>
                  <a:cubicBezTo>
                    <a:pt x="40809" y="1"/>
                    <a:pt x="40177" y="37"/>
                    <a:pt x="39550" y="109"/>
                  </a:cubicBezTo>
                  <a:cubicBezTo>
                    <a:pt x="35241" y="597"/>
                    <a:pt x="30969" y="3304"/>
                    <a:pt x="26644" y="3304"/>
                  </a:cubicBezTo>
                  <a:cubicBezTo>
                    <a:pt x="26399" y="3304"/>
                    <a:pt x="26154" y="3295"/>
                    <a:pt x="25908" y="3277"/>
                  </a:cubicBezTo>
                  <a:cubicBezTo>
                    <a:pt x="23814" y="3120"/>
                    <a:pt x="21881" y="2180"/>
                    <a:pt x="19898" y="1501"/>
                  </a:cubicBezTo>
                  <a:cubicBezTo>
                    <a:pt x="17859" y="802"/>
                    <a:pt x="15655" y="398"/>
                    <a:pt x="13483" y="398"/>
                  </a:cubicBezTo>
                  <a:cubicBezTo>
                    <a:pt x="10616" y="398"/>
                    <a:pt x="7802" y="1102"/>
                    <a:pt x="5494" y="2762"/>
                  </a:cubicBezTo>
                  <a:cubicBezTo>
                    <a:pt x="2888" y="4632"/>
                    <a:pt x="1162" y="7572"/>
                    <a:pt x="507" y="10686"/>
                  </a:cubicBezTo>
                  <a:cubicBezTo>
                    <a:pt x="28" y="12968"/>
                    <a:pt x="1" y="15570"/>
                    <a:pt x="593" y="17834"/>
                  </a:cubicBezTo>
                  <a:cubicBezTo>
                    <a:pt x="1256" y="20380"/>
                    <a:pt x="2329" y="22601"/>
                    <a:pt x="2245" y="25314"/>
                  </a:cubicBezTo>
                  <a:cubicBezTo>
                    <a:pt x="2159" y="28181"/>
                    <a:pt x="1580" y="30659"/>
                    <a:pt x="2078" y="33589"/>
                  </a:cubicBezTo>
                  <a:cubicBezTo>
                    <a:pt x="2736" y="37451"/>
                    <a:pt x="6385" y="39923"/>
                    <a:pt x="11969" y="39923"/>
                  </a:cubicBezTo>
                  <a:cubicBezTo>
                    <a:pt x="14052" y="39923"/>
                    <a:pt x="16405" y="39579"/>
                    <a:pt x="18971" y="38835"/>
                  </a:cubicBezTo>
                  <a:cubicBezTo>
                    <a:pt x="22988" y="37671"/>
                    <a:pt x="27153" y="37012"/>
                    <a:pt x="31330" y="36875"/>
                  </a:cubicBezTo>
                  <a:cubicBezTo>
                    <a:pt x="31630" y="36865"/>
                    <a:pt x="31928" y="36860"/>
                    <a:pt x="32226" y="36860"/>
                  </a:cubicBezTo>
                  <a:cubicBezTo>
                    <a:pt x="35807" y="36860"/>
                    <a:pt x="39244" y="37524"/>
                    <a:pt x="42815" y="37852"/>
                  </a:cubicBezTo>
                  <a:cubicBezTo>
                    <a:pt x="43587" y="37922"/>
                    <a:pt x="44369" y="37965"/>
                    <a:pt x="45149" y="37965"/>
                  </a:cubicBezTo>
                  <a:cubicBezTo>
                    <a:pt x="47133" y="37965"/>
                    <a:pt x="49109" y="37687"/>
                    <a:pt x="50909" y="36881"/>
                  </a:cubicBezTo>
                  <a:cubicBezTo>
                    <a:pt x="53291" y="35817"/>
                    <a:pt x="55248" y="33834"/>
                    <a:pt x="56278" y="31435"/>
                  </a:cubicBezTo>
                  <a:cubicBezTo>
                    <a:pt x="57312" y="29037"/>
                    <a:pt x="57409" y="26254"/>
                    <a:pt x="56543" y="23792"/>
                  </a:cubicBezTo>
                  <a:cubicBezTo>
                    <a:pt x="55873" y="21879"/>
                    <a:pt x="54649" y="20156"/>
                    <a:pt x="54275" y="18163"/>
                  </a:cubicBezTo>
                  <a:cubicBezTo>
                    <a:pt x="53826" y="15801"/>
                    <a:pt x="54629" y="13383"/>
                    <a:pt x="54545" y="10981"/>
                  </a:cubicBezTo>
                  <a:cubicBezTo>
                    <a:pt x="54425" y="7512"/>
                    <a:pt x="52381" y="4254"/>
                    <a:pt x="49501" y="2320"/>
                  </a:cubicBezTo>
                  <a:cubicBezTo>
                    <a:pt x="47142" y="738"/>
                    <a:pt x="44290" y="1"/>
                    <a:pt x="4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793938" y="753292"/>
              <a:ext cx="601059" cy="398585"/>
            </a:xfrm>
            <a:custGeom>
              <a:rect b="b" l="l" r="r" t="t"/>
              <a:pathLst>
                <a:path extrusionOk="0" h="4982" w="7513">
                  <a:moveTo>
                    <a:pt x="5336" y="1"/>
                  </a:moveTo>
                  <a:cubicBezTo>
                    <a:pt x="4958" y="1"/>
                    <a:pt x="4536" y="111"/>
                    <a:pt x="4071" y="365"/>
                  </a:cubicBezTo>
                  <a:cubicBezTo>
                    <a:pt x="2643" y="1148"/>
                    <a:pt x="0" y="1429"/>
                    <a:pt x="107" y="2807"/>
                  </a:cubicBezTo>
                  <a:cubicBezTo>
                    <a:pt x="207" y="4095"/>
                    <a:pt x="2519" y="4981"/>
                    <a:pt x="4201" y="4981"/>
                  </a:cubicBezTo>
                  <a:cubicBezTo>
                    <a:pt x="4319" y="4981"/>
                    <a:pt x="4429" y="4975"/>
                    <a:pt x="4539" y="4968"/>
                  </a:cubicBezTo>
                  <a:cubicBezTo>
                    <a:pt x="6228" y="4834"/>
                    <a:pt x="7513" y="3610"/>
                    <a:pt x="7403" y="2235"/>
                  </a:cubicBezTo>
                  <a:cubicBezTo>
                    <a:pt x="7323" y="1178"/>
                    <a:pt x="6577" y="1"/>
                    <a:pt x="5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9"/>
          <p:cNvGrpSpPr/>
          <p:nvPr/>
        </p:nvGrpSpPr>
        <p:grpSpPr>
          <a:xfrm>
            <a:off x="1901079" y="980181"/>
            <a:ext cx="5677699" cy="3438377"/>
            <a:chOff x="1901079" y="980181"/>
            <a:chExt cx="5677699" cy="3438377"/>
          </a:xfrm>
        </p:grpSpPr>
        <p:grpSp>
          <p:nvGrpSpPr>
            <p:cNvPr id="597" name="Google Shape;597;p29"/>
            <p:cNvGrpSpPr/>
            <p:nvPr/>
          </p:nvGrpSpPr>
          <p:grpSpPr>
            <a:xfrm>
              <a:off x="1901079" y="2102787"/>
              <a:ext cx="1374043" cy="733158"/>
              <a:chOff x="1901079" y="2102787"/>
              <a:chExt cx="1374043" cy="733158"/>
            </a:xfrm>
          </p:grpSpPr>
          <p:grpSp>
            <p:nvGrpSpPr>
              <p:cNvPr id="598" name="Google Shape;598;p29"/>
              <p:cNvGrpSpPr/>
              <p:nvPr/>
            </p:nvGrpSpPr>
            <p:grpSpPr>
              <a:xfrm>
                <a:off x="1901079" y="2476723"/>
                <a:ext cx="916429" cy="359222"/>
                <a:chOff x="1901079" y="2476723"/>
                <a:chExt cx="916429" cy="359222"/>
              </a:xfrm>
            </p:grpSpPr>
            <p:sp>
              <p:nvSpPr>
                <p:cNvPr id="599" name="Google Shape;599;p29"/>
                <p:cNvSpPr/>
                <p:nvPr/>
              </p:nvSpPr>
              <p:spPr>
                <a:xfrm>
                  <a:off x="1901079" y="2476723"/>
                  <a:ext cx="916429" cy="359222"/>
                </a:xfrm>
                <a:custGeom>
                  <a:rect b="b" l="l" r="r" t="t"/>
                  <a:pathLst>
                    <a:path extrusionOk="0" h="4490" w="11455">
                      <a:moveTo>
                        <a:pt x="9798" y="0"/>
                      </a:moveTo>
                      <a:cubicBezTo>
                        <a:pt x="9710" y="0"/>
                        <a:pt x="9620" y="8"/>
                        <a:pt x="9531" y="24"/>
                      </a:cubicBezTo>
                      <a:lnTo>
                        <a:pt x="1396" y="1439"/>
                      </a:lnTo>
                      <a:cubicBezTo>
                        <a:pt x="559" y="1583"/>
                        <a:pt x="1" y="2379"/>
                        <a:pt x="148" y="3215"/>
                      </a:cubicBezTo>
                      <a:cubicBezTo>
                        <a:pt x="277" y="3962"/>
                        <a:pt x="925" y="4490"/>
                        <a:pt x="1657" y="4490"/>
                      </a:cubicBezTo>
                      <a:cubicBezTo>
                        <a:pt x="1745" y="4490"/>
                        <a:pt x="1835" y="4482"/>
                        <a:pt x="1924" y="4467"/>
                      </a:cubicBezTo>
                      <a:lnTo>
                        <a:pt x="8628" y="3302"/>
                      </a:lnTo>
                      <a:lnTo>
                        <a:pt x="10056" y="3051"/>
                      </a:lnTo>
                      <a:cubicBezTo>
                        <a:pt x="10892" y="2907"/>
                        <a:pt x="11454" y="2111"/>
                        <a:pt x="11307" y="1275"/>
                      </a:cubicBezTo>
                      <a:cubicBezTo>
                        <a:pt x="11178" y="528"/>
                        <a:pt x="10530" y="0"/>
                        <a:pt x="97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9"/>
                <p:cNvSpPr/>
                <p:nvPr/>
              </p:nvSpPr>
              <p:spPr>
                <a:xfrm>
                  <a:off x="2175407" y="2651930"/>
                  <a:ext cx="417533" cy="80405"/>
                </a:xfrm>
                <a:custGeom>
                  <a:rect b="b" l="l" r="r" t="t"/>
                  <a:pathLst>
                    <a:path extrusionOk="0" h="1005" w="5219">
                      <a:moveTo>
                        <a:pt x="5156" y="0"/>
                      </a:moveTo>
                      <a:cubicBezTo>
                        <a:pt x="5152" y="0"/>
                        <a:pt x="5149" y="1"/>
                        <a:pt x="5145" y="1"/>
                      </a:cubicBezTo>
                      <a:lnTo>
                        <a:pt x="54" y="888"/>
                      </a:lnTo>
                      <a:cubicBezTo>
                        <a:pt x="21" y="895"/>
                        <a:pt x="0" y="925"/>
                        <a:pt x="7" y="955"/>
                      </a:cubicBezTo>
                      <a:cubicBezTo>
                        <a:pt x="11" y="985"/>
                        <a:pt x="37" y="1005"/>
                        <a:pt x="64" y="1005"/>
                      </a:cubicBezTo>
                      <a:lnTo>
                        <a:pt x="74" y="1005"/>
                      </a:lnTo>
                      <a:lnTo>
                        <a:pt x="5165" y="119"/>
                      </a:lnTo>
                      <a:cubicBezTo>
                        <a:pt x="5199" y="112"/>
                        <a:pt x="5219" y="82"/>
                        <a:pt x="5215" y="49"/>
                      </a:cubicBezTo>
                      <a:cubicBezTo>
                        <a:pt x="5210" y="22"/>
                        <a:pt x="5185" y="0"/>
                        <a:pt x="51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9"/>
                <p:cNvSpPr/>
                <p:nvPr/>
              </p:nvSpPr>
              <p:spPr>
                <a:xfrm>
                  <a:off x="2034123" y="2607528"/>
                  <a:ext cx="400733" cy="77525"/>
                </a:xfrm>
                <a:custGeom>
                  <a:rect b="b" l="l" r="r" t="t"/>
                  <a:pathLst>
                    <a:path extrusionOk="0" h="969" w="5009">
                      <a:moveTo>
                        <a:pt x="4947" y="0"/>
                      </a:moveTo>
                      <a:cubicBezTo>
                        <a:pt x="4943" y="0"/>
                        <a:pt x="4938" y="1"/>
                        <a:pt x="4934" y="2"/>
                      </a:cubicBezTo>
                      <a:lnTo>
                        <a:pt x="54" y="851"/>
                      </a:lnTo>
                      <a:cubicBezTo>
                        <a:pt x="20" y="857"/>
                        <a:pt x="0" y="888"/>
                        <a:pt x="7" y="918"/>
                      </a:cubicBezTo>
                      <a:cubicBezTo>
                        <a:pt x="11" y="948"/>
                        <a:pt x="34" y="968"/>
                        <a:pt x="64" y="968"/>
                      </a:cubicBezTo>
                      <a:lnTo>
                        <a:pt x="74" y="968"/>
                      </a:lnTo>
                      <a:lnTo>
                        <a:pt x="4954" y="118"/>
                      </a:lnTo>
                      <a:cubicBezTo>
                        <a:pt x="4988" y="112"/>
                        <a:pt x="5008" y="82"/>
                        <a:pt x="5001" y="51"/>
                      </a:cubicBezTo>
                      <a:cubicBezTo>
                        <a:pt x="4998" y="22"/>
                        <a:pt x="4975" y="0"/>
                        <a:pt x="49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9"/>
                <p:cNvSpPr/>
                <p:nvPr/>
              </p:nvSpPr>
              <p:spPr>
                <a:xfrm>
                  <a:off x="2473257" y="2572727"/>
                  <a:ext cx="161925" cy="36002"/>
                </a:xfrm>
                <a:custGeom>
                  <a:rect b="b" l="l" r="r" t="t"/>
                  <a:pathLst>
                    <a:path extrusionOk="0" h="450" w="2024">
                      <a:moveTo>
                        <a:pt x="1961" y="0"/>
                      </a:moveTo>
                      <a:cubicBezTo>
                        <a:pt x="1958" y="0"/>
                        <a:pt x="1954" y="1"/>
                        <a:pt x="1951" y="2"/>
                      </a:cubicBezTo>
                      <a:lnTo>
                        <a:pt x="54" y="332"/>
                      </a:lnTo>
                      <a:cubicBezTo>
                        <a:pt x="21" y="336"/>
                        <a:pt x="1" y="366"/>
                        <a:pt x="7" y="400"/>
                      </a:cubicBezTo>
                      <a:cubicBezTo>
                        <a:pt x="11" y="426"/>
                        <a:pt x="34" y="449"/>
                        <a:pt x="64" y="449"/>
                      </a:cubicBezTo>
                      <a:cubicBezTo>
                        <a:pt x="68" y="449"/>
                        <a:pt x="71" y="446"/>
                        <a:pt x="74" y="446"/>
                      </a:cubicBezTo>
                      <a:lnTo>
                        <a:pt x="1971" y="119"/>
                      </a:lnTo>
                      <a:cubicBezTo>
                        <a:pt x="2001" y="111"/>
                        <a:pt x="2024" y="82"/>
                        <a:pt x="2018" y="48"/>
                      </a:cubicBezTo>
                      <a:cubicBezTo>
                        <a:pt x="2012" y="22"/>
                        <a:pt x="1987" y="0"/>
                        <a:pt x="19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3" name="Google Shape;603;p29"/>
              <p:cNvGrpSpPr/>
              <p:nvPr/>
            </p:nvGrpSpPr>
            <p:grpSpPr>
              <a:xfrm>
                <a:off x="2016442" y="2102787"/>
                <a:ext cx="1258679" cy="492111"/>
                <a:chOff x="2016442" y="2102787"/>
                <a:chExt cx="1258679" cy="492111"/>
              </a:xfrm>
            </p:grpSpPr>
            <p:sp>
              <p:nvSpPr>
                <p:cNvPr id="604" name="Google Shape;604;p29"/>
                <p:cNvSpPr/>
                <p:nvPr/>
              </p:nvSpPr>
              <p:spPr>
                <a:xfrm>
                  <a:off x="2016442" y="2102787"/>
                  <a:ext cx="1258679" cy="492111"/>
                </a:xfrm>
                <a:custGeom>
                  <a:rect b="b" l="l" r="r" t="t"/>
                  <a:pathLst>
                    <a:path extrusionOk="0" h="6151" w="15733">
                      <a:moveTo>
                        <a:pt x="13457" y="1"/>
                      </a:moveTo>
                      <a:cubicBezTo>
                        <a:pt x="13338" y="1"/>
                        <a:pt x="13218" y="11"/>
                        <a:pt x="13097" y="32"/>
                      </a:cubicBezTo>
                      <a:lnTo>
                        <a:pt x="1921" y="1959"/>
                      </a:lnTo>
                      <a:cubicBezTo>
                        <a:pt x="774" y="2156"/>
                        <a:pt x="1" y="3250"/>
                        <a:pt x="198" y="4397"/>
                      </a:cubicBezTo>
                      <a:cubicBezTo>
                        <a:pt x="378" y="5426"/>
                        <a:pt x="1269" y="6150"/>
                        <a:pt x="2279" y="6150"/>
                      </a:cubicBezTo>
                      <a:cubicBezTo>
                        <a:pt x="2398" y="6150"/>
                        <a:pt x="2519" y="6140"/>
                        <a:pt x="2640" y="6120"/>
                      </a:cubicBezTo>
                      <a:lnTo>
                        <a:pt x="11848" y="4531"/>
                      </a:lnTo>
                      <a:lnTo>
                        <a:pt x="13313" y="5468"/>
                      </a:lnTo>
                      <a:lnTo>
                        <a:pt x="13113" y="4313"/>
                      </a:lnTo>
                      <a:lnTo>
                        <a:pt x="13812" y="4193"/>
                      </a:lnTo>
                      <a:cubicBezTo>
                        <a:pt x="14963" y="3995"/>
                        <a:pt x="15732" y="2902"/>
                        <a:pt x="15535" y="1755"/>
                      </a:cubicBezTo>
                      <a:cubicBezTo>
                        <a:pt x="15358" y="725"/>
                        <a:pt x="14465" y="1"/>
                        <a:pt x="134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9"/>
                <p:cNvSpPr/>
                <p:nvPr/>
              </p:nvSpPr>
              <p:spPr>
                <a:xfrm>
                  <a:off x="2320772" y="2204231"/>
                  <a:ext cx="650900" cy="120008"/>
                </a:xfrm>
                <a:custGeom>
                  <a:rect b="b" l="l" r="r" t="t"/>
                  <a:pathLst>
                    <a:path extrusionOk="0" h="1500" w="8136">
                      <a:moveTo>
                        <a:pt x="8068" y="1"/>
                      </a:moveTo>
                      <a:cubicBezTo>
                        <a:pt x="8065" y="1"/>
                        <a:pt x="8063" y="1"/>
                        <a:pt x="8061" y="1"/>
                      </a:cubicBezTo>
                      <a:lnTo>
                        <a:pt x="53" y="1383"/>
                      </a:lnTo>
                      <a:cubicBezTo>
                        <a:pt x="23" y="1390"/>
                        <a:pt x="0" y="1420"/>
                        <a:pt x="7" y="1450"/>
                      </a:cubicBezTo>
                      <a:cubicBezTo>
                        <a:pt x="10" y="1480"/>
                        <a:pt x="36" y="1500"/>
                        <a:pt x="64" y="1500"/>
                      </a:cubicBezTo>
                      <a:lnTo>
                        <a:pt x="73" y="1500"/>
                      </a:lnTo>
                      <a:lnTo>
                        <a:pt x="8081" y="118"/>
                      </a:lnTo>
                      <a:cubicBezTo>
                        <a:pt x="8112" y="112"/>
                        <a:pt x="8135" y="81"/>
                        <a:pt x="8129" y="52"/>
                      </a:cubicBezTo>
                      <a:cubicBezTo>
                        <a:pt x="8125" y="20"/>
                        <a:pt x="8096" y="1"/>
                        <a:pt x="80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9"/>
                <p:cNvSpPr/>
                <p:nvPr/>
              </p:nvSpPr>
              <p:spPr>
                <a:xfrm>
                  <a:off x="2346693" y="2371758"/>
                  <a:ext cx="551377" cy="102966"/>
                </a:xfrm>
                <a:custGeom>
                  <a:rect b="b" l="l" r="r" t="t"/>
                  <a:pathLst>
                    <a:path extrusionOk="0" h="1287" w="6892">
                      <a:moveTo>
                        <a:pt x="6829" y="0"/>
                      </a:moveTo>
                      <a:cubicBezTo>
                        <a:pt x="6825" y="0"/>
                        <a:pt x="6821" y="1"/>
                        <a:pt x="6817" y="2"/>
                      </a:cubicBezTo>
                      <a:lnTo>
                        <a:pt x="54" y="1169"/>
                      </a:lnTo>
                      <a:cubicBezTo>
                        <a:pt x="24" y="1172"/>
                        <a:pt x="1" y="1203"/>
                        <a:pt x="7" y="1235"/>
                      </a:cubicBezTo>
                      <a:cubicBezTo>
                        <a:pt x="10" y="1266"/>
                        <a:pt x="37" y="1286"/>
                        <a:pt x="64" y="1286"/>
                      </a:cubicBezTo>
                      <a:cubicBezTo>
                        <a:pt x="67" y="1286"/>
                        <a:pt x="70" y="1283"/>
                        <a:pt x="74" y="1283"/>
                      </a:cubicBezTo>
                      <a:lnTo>
                        <a:pt x="6837" y="119"/>
                      </a:lnTo>
                      <a:cubicBezTo>
                        <a:pt x="6871" y="112"/>
                        <a:pt x="6891" y="82"/>
                        <a:pt x="6888" y="48"/>
                      </a:cubicBezTo>
                      <a:cubicBezTo>
                        <a:pt x="6882" y="22"/>
                        <a:pt x="6858" y="0"/>
                        <a:pt x="68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9"/>
                <p:cNvSpPr/>
                <p:nvPr/>
              </p:nvSpPr>
              <p:spPr>
                <a:xfrm>
                  <a:off x="2175407" y="2326796"/>
                  <a:ext cx="563138" cy="104807"/>
                </a:xfrm>
                <a:custGeom>
                  <a:rect b="b" l="l" r="r" t="t"/>
                  <a:pathLst>
                    <a:path extrusionOk="0" h="1310" w="7039">
                      <a:moveTo>
                        <a:pt x="6977" y="0"/>
                      </a:moveTo>
                      <a:cubicBezTo>
                        <a:pt x="6973" y="0"/>
                        <a:pt x="6969" y="1"/>
                        <a:pt x="6965" y="2"/>
                      </a:cubicBezTo>
                      <a:lnTo>
                        <a:pt x="54" y="1192"/>
                      </a:lnTo>
                      <a:cubicBezTo>
                        <a:pt x="21" y="1199"/>
                        <a:pt x="0" y="1229"/>
                        <a:pt x="7" y="1259"/>
                      </a:cubicBezTo>
                      <a:cubicBezTo>
                        <a:pt x="11" y="1289"/>
                        <a:pt x="37" y="1309"/>
                        <a:pt x="64" y="1309"/>
                      </a:cubicBezTo>
                      <a:lnTo>
                        <a:pt x="74" y="1309"/>
                      </a:lnTo>
                      <a:lnTo>
                        <a:pt x="6985" y="119"/>
                      </a:lnTo>
                      <a:cubicBezTo>
                        <a:pt x="7019" y="112"/>
                        <a:pt x="7039" y="82"/>
                        <a:pt x="7035" y="48"/>
                      </a:cubicBezTo>
                      <a:cubicBezTo>
                        <a:pt x="7029" y="22"/>
                        <a:pt x="7005" y="0"/>
                        <a:pt x="69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9"/>
                <p:cNvSpPr/>
                <p:nvPr/>
              </p:nvSpPr>
              <p:spPr>
                <a:xfrm>
                  <a:off x="2777506" y="2284235"/>
                  <a:ext cx="207766" cy="43523"/>
                </a:xfrm>
                <a:custGeom>
                  <a:rect b="b" l="l" r="r" t="t"/>
                  <a:pathLst>
                    <a:path extrusionOk="0" h="544" w="2597">
                      <a:moveTo>
                        <a:pt x="2534" y="0"/>
                      </a:moveTo>
                      <a:cubicBezTo>
                        <a:pt x="2531" y="0"/>
                        <a:pt x="2527" y="1"/>
                        <a:pt x="2523" y="1"/>
                      </a:cubicBezTo>
                      <a:lnTo>
                        <a:pt x="55" y="426"/>
                      </a:lnTo>
                      <a:cubicBezTo>
                        <a:pt x="21" y="433"/>
                        <a:pt x="1" y="463"/>
                        <a:pt x="4" y="497"/>
                      </a:cubicBezTo>
                      <a:cubicBezTo>
                        <a:pt x="11" y="523"/>
                        <a:pt x="34" y="543"/>
                        <a:pt x="64" y="543"/>
                      </a:cubicBezTo>
                      <a:lnTo>
                        <a:pt x="75" y="543"/>
                      </a:lnTo>
                      <a:lnTo>
                        <a:pt x="2543" y="118"/>
                      </a:lnTo>
                      <a:cubicBezTo>
                        <a:pt x="2576" y="112"/>
                        <a:pt x="2596" y="82"/>
                        <a:pt x="2593" y="49"/>
                      </a:cubicBezTo>
                      <a:cubicBezTo>
                        <a:pt x="2587" y="22"/>
                        <a:pt x="2563" y="0"/>
                        <a:pt x="25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9" name="Google Shape;609;p29"/>
            <p:cNvGrpSpPr/>
            <p:nvPr/>
          </p:nvGrpSpPr>
          <p:grpSpPr>
            <a:xfrm>
              <a:off x="2247170" y="980181"/>
              <a:ext cx="710262" cy="648361"/>
              <a:chOff x="2247170" y="980181"/>
              <a:chExt cx="710262" cy="648361"/>
            </a:xfrm>
          </p:grpSpPr>
          <p:sp>
            <p:nvSpPr>
              <p:cNvPr id="610" name="Google Shape;610;p29"/>
              <p:cNvSpPr/>
              <p:nvPr/>
            </p:nvSpPr>
            <p:spPr>
              <a:xfrm>
                <a:off x="2247170" y="980181"/>
                <a:ext cx="710262" cy="648361"/>
              </a:xfrm>
              <a:custGeom>
                <a:rect b="b" l="l" r="r" t="t"/>
                <a:pathLst>
                  <a:path extrusionOk="0" h="8104" w="8878">
                    <a:moveTo>
                      <a:pt x="6260" y="0"/>
                    </a:moveTo>
                    <a:cubicBezTo>
                      <a:pt x="6127" y="0"/>
                      <a:pt x="5992" y="14"/>
                      <a:pt x="5857" y="41"/>
                    </a:cubicBezTo>
                    <a:lnTo>
                      <a:pt x="1766" y="884"/>
                    </a:lnTo>
                    <a:cubicBezTo>
                      <a:pt x="692" y="1105"/>
                      <a:pt x="0" y="2159"/>
                      <a:pt x="221" y="3232"/>
                    </a:cubicBezTo>
                    <a:lnTo>
                      <a:pt x="669" y="5406"/>
                    </a:lnTo>
                    <a:cubicBezTo>
                      <a:pt x="862" y="6349"/>
                      <a:pt x="1693" y="6997"/>
                      <a:pt x="2616" y="6997"/>
                    </a:cubicBezTo>
                    <a:cubicBezTo>
                      <a:pt x="2748" y="6997"/>
                      <a:pt x="2883" y="6983"/>
                      <a:pt x="3017" y="6956"/>
                    </a:cubicBezTo>
                    <a:lnTo>
                      <a:pt x="3445" y="6865"/>
                    </a:lnTo>
                    <a:lnTo>
                      <a:pt x="5325" y="8103"/>
                    </a:lnTo>
                    <a:lnTo>
                      <a:pt x="6560" y="6226"/>
                    </a:lnTo>
                    <a:lnTo>
                      <a:pt x="7108" y="6113"/>
                    </a:lnTo>
                    <a:cubicBezTo>
                      <a:pt x="8186" y="5888"/>
                      <a:pt x="8878" y="4838"/>
                      <a:pt x="8657" y="3761"/>
                    </a:cubicBezTo>
                    <a:lnTo>
                      <a:pt x="8209" y="1587"/>
                    </a:lnTo>
                    <a:cubicBezTo>
                      <a:pt x="8013" y="648"/>
                      <a:pt x="7185" y="0"/>
                      <a:pt x="626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>
                <a:off x="2594221" y="1130027"/>
                <a:ext cx="221687" cy="189372"/>
              </a:xfrm>
              <a:custGeom>
                <a:rect b="b" l="l" r="r" t="t"/>
                <a:pathLst>
                  <a:path extrusionOk="0" h="2367" w="2771">
                    <a:moveTo>
                      <a:pt x="2021" y="0"/>
                    </a:moveTo>
                    <a:cubicBezTo>
                      <a:pt x="1979" y="0"/>
                      <a:pt x="1938" y="4"/>
                      <a:pt x="1897" y="11"/>
                    </a:cubicBezTo>
                    <a:cubicBezTo>
                      <a:pt x="1600" y="68"/>
                      <a:pt x="1382" y="302"/>
                      <a:pt x="1332" y="587"/>
                    </a:cubicBezTo>
                    <a:cubicBezTo>
                      <a:pt x="1206" y="376"/>
                      <a:pt x="979" y="240"/>
                      <a:pt x="730" y="240"/>
                    </a:cubicBezTo>
                    <a:cubicBezTo>
                      <a:pt x="687" y="240"/>
                      <a:pt x="643" y="244"/>
                      <a:pt x="599" y="252"/>
                    </a:cubicBezTo>
                    <a:cubicBezTo>
                      <a:pt x="235" y="319"/>
                      <a:pt x="1" y="643"/>
                      <a:pt x="44" y="1009"/>
                    </a:cubicBezTo>
                    <a:cubicBezTo>
                      <a:pt x="84" y="1356"/>
                      <a:pt x="368" y="1583"/>
                      <a:pt x="646" y="1754"/>
                    </a:cubicBezTo>
                    <a:cubicBezTo>
                      <a:pt x="984" y="1965"/>
                      <a:pt x="1322" y="2176"/>
                      <a:pt x="1666" y="2366"/>
                    </a:cubicBezTo>
                    <a:cubicBezTo>
                      <a:pt x="1667" y="2366"/>
                      <a:pt x="1667" y="2366"/>
                      <a:pt x="1667" y="2366"/>
                    </a:cubicBezTo>
                    <a:cubicBezTo>
                      <a:pt x="1706" y="2366"/>
                      <a:pt x="2309" y="1559"/>
                      <a:pt x="2366" y="1480"/>
                    </a:cubicBezTo>
                    <a:cubicBezTo>
                      <a:pt x="2559" y="1225"/>
                      <a:pt x="2770" y="918"/>
                      <a:pt x="2716" y="580"/>
                    </a:cubicBezTo>
                    <a:cubicBezTo>
                      <a:pt x="2704" y="493"/>
                      <a:pt x="2670" y="406"/>
                      <a:pt x="2616" y="322"/>
                    </a:cubicBezTo>
                    <a:cubicBezTo>
                      <a:pt x="2486" y="120"/>
                      <a:pt x="2257" y="0"/>
                      <a:pt x="20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>
                <a:off x="2393494" y="1229071"/>
                <a:ext cx="60002" cy="119447"/>
              </a:xfrm>
              <a:custGeom>
                <a:rect b="b" l="l" r="r" t="t"/>
                <a:pathLst>
                  <a:path extrusionOk="0" h="1493" w="750">
                    <a:moveTo>
                      <a:pt x="452" y="1"/>
                    </a:moveTo>
                    <a:lnTo>
                      <a:pt x="285" y="38"/>
                    </a:lnTo>
                    <a:lnTo>
                      <a:pt x="1" y="272"/>
                    </a:lnTo>
                    <a:lnTo>
                      <a:pt x="71" y="413"/>
                    </a:lnTo>
                    <a:lnTo>
                      <a:pt x="295" y="225"/>
                    </a:lnTo>
                    <a:lnTo>
                      <a:pt x="299" y="225"/>
                    </a:lnTo>
                    <a:lnTo>
                      <a:pt x="560" y="1493"/>
                    </a:lnTo>
                    <a:lnTo>
                      <a:pt x="750" y="1452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2474297" y="1209871"/>
                <a:ext cx="94563" cy="122008"/>
              </a:xfrm>
              <a:custGeom>
                <a:rect b="b" l="l" r="r" t="t"/>
                <a:pathLst>
                  <a:path extrusionOk="0" h="1525" w="1182">
                    <a:moveTo>
                      <a:pt x="520" y="158"/>
                    </a:moveTo>
                    <a:cubicBezTo>
                      <a:pt x="696" y="158"/>
                      <a:pt x="817" y="368"/>
                      <a:pt x="884" y="693"/>
                    </a:cubicBezTo>
                    <a:cubicBezTo>
                      <a:pt x="961" y="1064"/>
                      <a:pt x="914" y="1318"/>
                      <a:pt x="714" y="1362"/>
                    </a:cubicBezTo>
                    <a:cubicBezTo>
                      <a:pt x="699" y="1365"/>
                      <a:pt x="685" y="1366"/>
                      <a:pt x="671" y="1366"/>
                    </a:cubicBezTo>
                    <a:cubicBezTo>
                      <a:pt x="511" y="1366"/>
                      <a:pt x="369" y="1177"/>
                      <a:pt x="295" y="829"/>
                    </a:cubicBezTo>
                    <a:cubicBezTo>
                      <a:pt x="215" y="435"/>
                      <a:pt x="295" y="198"/>
                      <a:pt x="470" y="164"/>
                    </a:cubicBezTo>
                    <a:cubicBezTo>
                      <a:pt x="487" y="160"/>
                      <a:pt x="504" y="158"/>
                      <a:pt x="520" y="158"/>
                    </a:cubicBezTo>
                    <a:close/>
                    <a:moveTo>
                      <a:pt x="545" y="0"/>
                    </a:moveTo>
                    <a:cubicBezTo>
                      <a:pt x="514" y="0"/>
                      <a:pt x="482" y="4"/>
                      <a:pt x="449" y="11"/>
                    </a:cubicBezTo>
                    <a:cubicBezTo>
                      <a:pt x="155" y="71"/>
                      <a:pt x="1" y="381"/>
                      <a:pt x="101" y="866"/>
                    </a:cubicBezTo>
                    <a:cubicBezTo>
                      <a:pt x="191" y="1300"/>
                      <a:pt x="401" y="1524"/>
                      <a:pt x="649" y="1524"/>
                    </a:cubicBezTo>
                    <a:cubicBezTo>
                      <a:pt x="677" y="1524"/>
                      <a:pt x="705" y="1521"/>
                      <a:pt x="734" y="1516"/>
                    </a:cubicBezTo>
                    <a:cubicBezTo>
                      <a:pt x="1055" y="1448"/>
                      <a:pt x="1182" y="1138"/>
                      <a:pt x="1081" y="646"/>
                    </a:cubicBezTo>
                    <a:cubicBezTo>
                      <a:pt x="995" y="234"/>
                      <a:pt x="802" y="0"/>
                      <a:pt x="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 rot="-542882">
              <a:off x="4150158" y="1571312"/>
              <a:ext cx="400718" cy="365424"/>
              <a:chOff x="4197377" y="2057486"/>
              <a:chExt cx="306507" cy="279490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4197377" y="2057486"/>
                <a:ext cx="306507" cy="279490"/>
              </a:xfrm>
              <a:custGeom>
                <a:rect b="b" l="l" r="r" t="t"/>
                <a:pathLst>
                  <a:path extrusionOk="0" h="8069" w="8849">
                    <a:moveTo>
                      <a:pt x="6263" y="0"/>
                    </a:moveTo>
                    <a:cubicBezTo>
                      <a:pt x="6137" y="0"/>
                      <a:pt x="6009" y="12"/>
                      <a:pt x="5881" y="37"/>
                    </a:cubicBezTo>
                    <a:lnTo>
                      <a:pt x="1780" y="837"/>
                    </a:lnTo>
                    <a:cubicBezTo>
                      <a:pt x="703" y="1047"/>
                      <a:pt x="0" y="2091"/>
                      <a:pt x="207" y="3168"/>
                    </a:cubicBezTo>
                    <a:lnTo>
                      <a:pt x="633" y="5349"/>
                    </a:lnTo>
                    <a:cubicBezTo>
                      <a:pt x="818" y="6299"/>
                      <a:pt x="1655" y="6957"/>
                      <a:pt x="2589" y="6957"/>
                    </a:cubicBezTo>
                    <a:cubicBezTo>
                      <a:pt x="2714" y="6957"/>
                      <a:pt x="2840" y="6946"/>
                      <a:pt x="2967" y="6921"/>
                    </a:cubicBezTo>
                    <a:lnTo>
                      <a:pt x="3516" y="6811"/>
                    </a:lnTo>
                    <a:lnTo>
                      <a:pt x="5382" y="8068"/>
                    </a:lnTo>
                    <a:lnTo>
                      <a:pt x="6637" y="6205"/>
                    </a:lnTo>
                    <a:lnTo>
                      <a:pt x="7065" y="6118"/>
                    </a:lnTo>
                    <a:cubicBezTo>
                      <a:pt x="8146" y="5911"/>
                      <a:pt x="8848" y="4864"/>
                      <a:pt x="8637" y="3787"/>
                    </a:cubicBezTo>
                    <a:lnTo>
                      <a:pt x="8212" y="1609"/>
                    </a:lnTo>
                    <a:cubicBezTo>
                      <a:pt x="8027" y="661"/>
                      <a:pt x="7195" y="0"/>
                      <a:pt x="6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4281856" y="2120180"/>
                <a:ext cx="132662" cy="114650"/>
              </a:xfrm>
              <a:custGeom>
                <a:rect b="b" l="l" r="r" t="t"/>
                <a:pathLst>
                  <a:path extrusionOk="0" h="3310" w="3830">
                    <a:moveTo>
                      <a:pt x="2790" y="0"/>
                    </a:moveTo>
                    <a:cubicBezTo>
                      <a:pt x="2720" y="0"/>
                      <a:pt x="2648" y="8"/>
                      <a:pt x="2576" y="24"/>
                    </a:cubicBezTo>
                    <a:cubicBezTo>
                      <a:pt x="2164" y="111"/>
                      <a:pt x="1873" y="449"/>
                      <a:pt x="1816" y="843"/>
                    </a:cubicBezTo>
                    <a:cubicBezTo>
                      <a:pt x="1638" y="565"/>
                      <a:pt x="1327" y="389"/>
                      <a:pt x="991" y="389"/>
                    </a:cubicBezTo>
                    <a:cubicBezTo>
                      <a:pt x="922" y="389"/>
                      <a:pt x="853" y="396"/>
                      <a:pt x="783" y="412"/>
                    </a:cubicBezTo>
                    <a:cubicBezTo>
                      <a:pt x="402" y="495"/>
                      <a:pt x="97" y="810"/>
                      <a:pt x="27" y="1194"/>
                    </a:cubicBezTo>
                    <a:cubicBezTo>
                      <a:pt x="0" y="1328"/>
                      <a:pt x="7" y="1458"/>
                      <a:pt x="36" y="1579"/>
                    </a:cubicBezTo>
                    <a:cubicBezTo>
                      <a:pt x="150" y="2044"/>
                      <a:pt x="582" y="2321"/>
                      <a:pt x="970" y="2545"/>
                    </a:cubicBezTo>
                    <a:cubicBezTo>
                      <a:pt x="1085" y="2615"/>
                      <a:pt x="2257" y="3309"/>
                      <a:pt x="2334" y="3309"/>
                    </a:cubicBezTo>
                    <a:cubicBezTo>
                      <a:pt x="2336" y="3309"/>
                      <a:pt x="2337" y="3309"/>
                      <a:pt x="2338" y="3308"/>
                    </a:cubicBezTo>
                    <a:cubicBezTo>
                      <a:pt x="2679" y="2877"/>
                      <a:pt x="3000" y="2425"/>
                      <a:pt x="3321" y="1977"/>
                    </a:cubicBezTo>
                    <a:cubicBezTo>
                      <a:pt x="3586" y="1609"/>
                      <a:pt x="3830" y="1161"/>
                      <a:pt x="3696" y="696"/>
                    </a:cubicBezTo>
                    <a:cubicBezTo>
                      <a:pt x="3573" y="272"/>
                      <a:pt x="3207" y="0"/>
                      <a:pt x="2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" name="Google Shape;617;p29"/>
            <p:cNvGrpSpPr/>
            <p:nvPr/>
          </p:nvGrpSpPr>
          <p:grpSpPr>
            <a:xfrm rot="-8656909">
              <a:off x="2689569" y="3659209"/>
              <a:ext cx="658902" cy="625880"/>
              <a:chOff x="4609084" y="1089626"/>
              <a:chExt cx="658901" cy="625879"/>
            </a:xfrm>
          </p:grpSpPr>
          <p:sp>
            <p:nvSpPr>
              <p:cNvPr id="618" name="Google Shape;618;p29"/>
              <p:cNvSpPr/>
              <p:nvPr/>
            </p:nvSpPr>
            <p:spPr>
              <a:xfrm>
                <a:off x="4609084" y="1089626"/>
                <a:ext cx="658901" cy="625879"/>
              </a:xfrm>
              <a:custGeom>
                <a:rect b="b" l="l" r="r" t="t"/>
                <a:pathLst>
                  <a:path extrusionOk="0" h="7823" w="8236">
                    <a:moveTo>
                      <a:pt x="6186" y="1"/>
                    </a:moveTo>
                    <a:cubicBezTo>
                      <a:pt x="6173" y="1"/>
                      <a:pt x="6161" y="1"/>
                      <a:pt x="6148" y="1"/>
                    </a:cubicBezTo>
                    <a:lnTo>
                      <a:pt x="1974" y="75"/>
                    </a:lnTo>
                    <a:cubicBezTo>
                      <a:pt x="876" y="95"/>
                      <a:pt x="0" y="1001"/>
                      <a:pt x="21" y="2099"/>
                    </a:cubicBezTo>
                    <a:lnTo>
                      <a:pt x="61" y="4319"/>
                    </a:lnTo>
                    <a:cubicBezTo>
                      <a:pt x="81" y="5404"/>
                      <a:pt x="967" y="6274"/>
                      <a:pt x="2051" y="6274"/>
                    </a:cubicBezTo>
                    <a:cubicBezTo>
                      <a:pt x="2063" y="6274"/>
                      <a:pt x="2075" y="6274"/>
                      <a:pt x="2088" y="6273"/>
                    </a:cubicBezTo>
                    <a:lnTo>
                      <a:pt x="2522" y="6263"/>
                    </a:lnTo>
                    <a:lnTo>
                      <a:pt x="4141" y="7822"/>
                    </a:lnTo>
                    <a:lnTo>
                      <a:pt x="5700" y="6206"/>
                    </a:lnTo>
                    <a:lnTo>
                      <a:pt x="6262" y="6196"/>
                    </a:lnTo>
                    <a:cubicBezTo>
                      <a:pt x="7359" y="6176"/>
                      <a:pt x="8236" y="5270"/>
                      <a:pt x="8216" y="4172"/>
                    </a:cubicBezTo>
                    <a:lnTo>
                      <a:pt x="8175" y="1951"/>
                    </a:lnTo>
                    <a:cubicBezTo>
                      <a:pt x="8156" y="867"/>
                      <a:pt x="7269" y="1"/>
                      <a:pt x="6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4730848" y="1307155"/>
                <a:ext cx="95363" cy="92726"/>
              </a:xfrm>
              <a:custGeom>
                <a:rect b="b" l="l" r="r" t="t"/>
                <a:pathLst>
                  <a:path extrusionOk="0" h="1159" w="1192">
                    <a:moveTo>
                      <a:pt x="595" y="119"/>
                    </a:moveTo>
                    <a:cubicBezTo>
                      <a:pt x="659" y="119"/>
                      <a:pt x="723" y="132"/>
                      <a:pt x="783" y="159"/>
                    </a:cubicBezTo>
                    <a:cubicBezTo>
                      <a:pt x="897" y="209"/>
                      <a:pt x="984" y="300"/>
                      <a:pt x="1027" y="413"/>
                    </a:cubicBezTo>
                    <a:cubicBezTo>
                      <a:pt x="1071" y="527"/>
                      <a:pt x="1068" y="654"/>
                      <a:pt x="1017" y="765"/>
                    </a:cubicBezTo>
                    <a:cubicBezTo>
                      <a:pt x="967" y="878"/>
                      <a:pt x="876" y="965"/>
                      <a:pt x="763" y="1009"/>
                    </a:cubicBezTo>
                    <a:cubicBezTo>
                      <a:pt x="709" y="1031"/>
                      <a:pt x="652" y="1042"/>
                      <a:pt x="595" y="1042"/>
                    </a:cubicBezTo>
                    <a:cubicBezTo>
                      <a:pt x="532" y="1042"/>
                      <a:pt x="470" y="1028"/>
                      <a:pt x="412" y="1002"/>
                    </a:cubicBezTo>
                    <a:cubicBezTo>
                      <a:pt x="298" y="952"/>
                      <a:pt x="211" y="862"/>
                      <a:pt x="168" y="745"/>
                    </a:cubicBezTo>
                    <a:cubicBezTo>
                      <a:pt x="124" y="631"/>
                      <a:pt x="124" y="507"/>
                      <a:pt x="174" y="393"/>
                    </a:cubicBezTo>
                    <a:cubicBezTo>
                      <a:pt x="225" y="280"/>
                      <a:pt x="314" y="192"/>
                      <a:pt x="432" y="149"/>
                    </a:cubicBezTo>
                    <a:cubicBezTo>
                      <a:pt x="485" y="129"/>
                      <a:pt x="542" y="119"/>
                      <a:pt x="595" y="119"/>
                    </a:cubicBezTo>
                    <a:close/>
                    <a:moveTo>
                      <a:pt x="598" y="1"/>
                    </a:moveTo>
                    <a:cubicBezTo>
                      <a:pt x="527" y="1"/>
                      <a:pt x="456" y="14"/>
                      <a:pt x="388" y="39"/>
                    </a:cubicBezTo>
                    <a:cubicBezTo>
                      <a:pt x="245" y="95"/>
                      <a:pt x="131" y="203"/>
                      <a:pt x="67" y="346"/>
                    </a:cubicBezTo>
                    <a:cubicBezTo>
                      <a:pt x="4" y="487"/>
                      <a:pt x="1" y="644"/>
                      <a:pt x="57" y="788"/>
                    </a:cubicBezTo>
                    <a:cubicBezTo>
                      <a:pt x="114" y="932"/>
                      <a:pt x="221" y="1046"/>
                      <a:pt x="362" y="1109"/>
                    </a:cubicBezTo>
                    <a:cubicBezTo>
                      <a:pt x="438" y="1143"/>
                      <a:pt x="515" y="1159"/>
                      <a:pt x="595" y="1159"/>
                    </a:cubicBezTo>
                    <a:cubicBezTo>
                      <a:pt x="666" y="1159"/>
                      <a:pt x="736" y="1146"/>
                      <a:pt x="807" y="1119"/>
                    </a:cubicBezTo>
                    <a:cubicBezTo>
                      <a:pt x="950" y="1062"/>
                      <a:pt x="1064" y="955"/>
                      <a:pt x="1128" y="814"/>
                    </a:cubicBezTo>
                    <a:cubicBezTo>
                      <a:pt x="1188" y="671"/>
                      <a:pt x="1191" y="513"/>
                      <a:pt x="1137" y="370"/>
                    </a:cubicBezTo>
                    <a:cubicBezTo>
                      <a:pt x="1080" y="226"/>
                      <a:pt x="974" y="112"/>
                      <a:pt x="830" y="49"/>
                    </a:cubicBezTo>
                    <a:cubicBezTo>
                      <a:pt x="756" y="17"/>
                      <a:pt x="677" y="1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4890053" y="1300994"/>
                <a:ext cx="95363" cy="92806"/>
              </a:xfrm>
              <a:custGeom>
                <a:rect b="b" l="l" r="r" t="t"/>
                <a:pathLst>
                  <a:path extrusionOk="0" h="1160" w="1192">
                    <a:moveTo>
                      <a:pt x="596" y="119"/>
                    </a:moveTo>
                    <a:cubicBezTo>
                      <a:pt x="660" y="119"/>
                      <a:pt x="723" y="132"/>
                      <a:pt x="783" y="159"/>
                    </a:cubicBezTo>
                    <a:cubicBezTo>
                      <a:pt x="893" y="209"/>
                      <a:pt x="981" y="300"/>
                      <a:pt x="1024" y="413"/>
                    </a:cubicBezTo>
                    <a:cubicBezTo>
                      <a:pt x="1071" y="527"/>
                      <a:pt x="1068" y="654"/>
                      <a:pt x="1017" y="768"/>
                    </a:cubicBezTo>
                    <a:cubicBezTo>
                      <a:pt x="940" y="939"/>
                      <a:pt x="770" y="1040"/>
                      <a:pt x="593" y="1040"/>
                    </a:cubicBezTo>
                    <a:cubicBezTo>
                      <a:pt x="531" y="1040"/>
                      <a:pt x="468" y="1028"/>
                      <a:pt x="409" y="1002"/>
                    </a:cubicBezTo>
                    <a:cubicBezTo>
                      <a:pt x="295" y="952"/>
                      <a:pt x="211" y="862"/>
                      <a:pt x="165" y="744"/>
                    </a:cubicBezTo>
                    <a:cubicBezTo>
                      <a:pt x="121" y="630"/>
                      <a:pt x="124" y="507"/>
                      <a:pt x="174" y="393"/>
                    </a:cubicBezTo>
                    <a:cubicBezTo>
                      <a:pt x="225" y="280"/>
                      <a:pt x="315" y="192"/>
                      <a:pt x="429" y="149"/>
                    </a:cubicBezTo>
                    <a:cubicBezTo>
                      <a:pt x="482" y="129"/>
                      <a:pt x="539" y="119"/>
                      <a:pt x="596" y="119"/>
                    </a:cubicBezTo>
                    <a:close/>
                    <a:moveTo>
                      <a:pt x="598" y="1"/>
                    </a:moveTo>
                    <a:cubicBezTo>
                      <a:pt x="527" y="1"/>
                      <a:pt x="456" y="13"/>
                      <a:pt x="389" y="39"/>
                    </a:cubicBezTo>
                    <a:cubicBezTo>
                      <a:pt x="242" y="96"/>
                      <a:pt x="128" y="203"/>
                      <a:pt x="67" y="346"/>
                    </a:cubicBezTo>
                    <a:cubicBezTo>
                      <a:pt x="4" y="487"/>
                      <a:pt x="1" y="644"/>
                      <a:pt x="54" y="788"/>
                    </a:cubicBezTo>
                    <a:cubicBezTo>
                      <a:pt x="111" y="932"/>
                      <a:pt x="222" y="1046"/>
                      <a:pt x="362" y="1109"/>
                    </a:cubicBezTo>
                    <a:cubicBezTo>
                      <a:pt x="439" y="1143"/>
                      <a:pt x="515" y="1160"/>
                      <a:pt x="596" y="1160"/>
                    </a:cubicBezTo>
                    <a:cubicBezTo>
                      <a:pt x="816" y="1160"/>
                      <a:pt x="1031" y="1029"/>
                      <a:pt x="1125" y="814"/>
                    </a:cubicBezTo>
                    <a:cubicBezTo>
                      <a:pt x="1188" y="671"/>
                      <a:pt x="1191" y="513"/>
                      <a:pt x="1134" y="370"/>
                    </a:cubicBezTo>
                    <a:cubicBezTo>
                      <a:pt x="1081" y="226"/>
                      <a:pt x="971" y="112"/>
                      <a:pt x="830" y="48"/>
                    </a:cubicBezTo>
                    <a:cubicBezTo>
                      <a:pt x="756" y="17"/>
                      <a:pt x="677" y="1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>
                <a:off x="5045258" y="1295074"/>
                <a:ext cx="95363" cy="92566"/>
              </a:xfrm>
              <a:custGeom>
                <a:rect b="b" l="l" r="r" t="t"/>
                <a:pathLst>
                  <a:path extrusionOk="0" h="1157" w="1192">
                    <a:moveTo>
                      <a:pt x="596" y="119"/>
                    </a:moveTo>
                    <a:cubicBezTo>
                      <a:pt x="659" y="119"/>
                      <a:pt x="723" y="130"/>
                      <a:pt x="783" y="156"/>
                    </a:cubicBezTo>
                    <a:cubicBezTo>
                      <a:pt x="897" y="206"/>
                      <a:pt x="981" y="297"/>
                      <a:pt x="1028" y="414"/>
                    </a:cubicBezTo>
                    <a:cubicBezTo>
                      <a:pt x="1071" y="527"/>
                      <a:pt x="1068" y="652"/>
                      <a:pt x="1017" y="765"/>
                    </a:cubicBezTo>
                    <a:cubicBezTo>
                      <a:pt x="941" y="938"/>
                      <a:pt x="774" y="1039"/>
                      <a:pt x="597" y="1039"/>
                    </a:cubicBezTo>
                    <a:cubicBezTo>
                      <a:pt x="534" y="1039"/>
                      <a:pt x="470" y="1026"/>
                      <a:pt x="409" y="999"/>
                    </a:cubicBezTo>
                    <a:cubicBezTo>
                      <a:pt x="298" y="953"/>
                      <a:pt x="211" y="859"/>
                      <a:pt x="168" y="745"/>
                    </a:cubicBezTo>
                    <a:cubicBezTo>
                      <a:pt x="121" y="631"/>
                      <a:pt x="125" y="504"/>
                      <a:pt x="175" y="394"/>
                    </a:cubicBezTo>
                    <a:cubicBezTo>
                      <a:pt x="252" y="220"/>
                      <a:pt x="419" y="119"/>
                      <a:pt x="596" y="119"/>
                    </a:cubicBezTo>
                    <a:close/>
                    <a:moveTo>
                      <a:pt x="597" y="1"/>
                    </a:moveTo>
                    <a:cubicBezTo>
                      <a:pt x="375" y="1"/>
                      <a:pt x="162" y="128"/>
                      <a:pt x="68" y="343"/>
                    </a:cubicBezTo>
                    <a:cubicBezTo>
                      <a:pt x="4" y="487"/>
                      <a:pt x="0" y="644"/>
                      <a:pt x="57" y="788"/>
                    </a:cubicBezTo>
                    <a:cubicBezTo>
                      <a:pt x="111" y="932"/>
                      <a:pt x="221" y="1046"/>
                      <a:pt x="362" y="1109"/>
                    </a:cubicBezTo>
                    <a:cubicBezTo>
                      <a:pt x="439" y="1143"/>
                      <a:pt x="516" y="1156"/>
                      <a:pt x="596" y="1156"/>
                    </a:cubicBezTo>
                    <a:cubicBezTo>
                      <a:pt x="817" y="1156"/>
                      <a:pt x="1031" y="1029"/>
                      <a:pt x="1124" y="812"/>
                    </a:cubicBezTo>
                    <a:cubicBezTo>
                      <a:pt x="1188" y="672"/>
                      <a:pt x="1192" y="514"/>
                      <a:pt x="1138" y="371"/>
                    </a:cubicBezTo>
                    <a:cubicBezTo>
                      <a:pt x="1081" y="226"/>
                      <a:pt x="971" y="113"/>
                      <a:pt x="830" y="49"/>
                    </a:cubicBezTo>
                    <a:cubicBezTo>
                      <a:pt x="755" y="16"/>
                      <a:pt x="675" y="1"/>
                      <a:pt x="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29"/>
            <p:cNvGrpSpPr/>
            <p:nvPr/>
          </p:nvGrpSpPr>
          <p:grpSpPr>
            <a:xfrm>
              <a:off x="6596347" y="3331718"/>
              <a:ext cx="707862" cy="645320"/>
              <a:chOff x="6596347" y="3331718"/>
              <a:chExt cx="707862" cy="645320"/>
            </a:xfrm>
          </p:grpSpPr>
          <p:sp>
            <p:nvSpPr>
              <p:cNvPr id="623" name="Google Shape;623;p29"/>
              <p:cNvSpPr/>
              <p:nvPr/>
            </p:nvSpPr>
            <p:spPr>
              <a:xfrm>
                <a:off x="6596347" y="3331718"/>
                <a:ext cx="707862" cy="645320"/>
              </a:xfrm>
              <a:custGeom>
                <a:rect b="b" l="l" r="r" t="t"/>
                <a:pathLst>
                  <a:path extrusionOk="0" h="8066" w="8848">
                    <a:moveTo>
                      <a:pt x="2584" y="0"/>
                    </a:moveTo>
                    <a:cubicBezTo>
                      <a:pt x="1653" y="0"/>
                      <a:pt x="818" y="658"/>
                      <a:pt x="636" y="1607"/>
                    </a:cubicBezTo>
                    <a:lnTo>
                      <a:pt x="211" y="3787"/>
                    </a:lnTo>
                    <a:cubicBezTo>
                      <a:pt x="0" y="4865"/>
                      <a:pt x="703" y="5908"/>
                      <a:pt x="1780" y="6119"/>
                    </a:cubicBezTo>
                    <a:lnTo>
                      <a:pt x="2212" y="6203"/>
                    </a:lnTo>
                    <a:lnTo>
                      <a:pt x="3466" y="8066"/>
                    </a:lnTo>
                    <a:lnTo>
                      <a:pt x="5329" y="6812"/>
                    </a:lnTo>
                    <a:lnTo>
                      <a:pt x="5881" y="6918"/>
                    </a:lnTo>
                    <a:cubicBezTo>
                      <a:pt x="6010" y="6944"/>
                      <a:pt x="6138" y="6956"/>
                      <a:pt x="6265" y="6956"/>
                    </a:cubicBezTo>
                    <a:cubicBezTo>
                      <a:pt x="7196" y="6956"/>
                      <a:pt x="8027" y="6298"/>
                      <a:pt x="8213" y="5346"/>
                    </a:cubicBezTo>
                    <a:lnTo>
                      <a:pt x="8638" y="3168"/>
                    </a:lnTo>
                    <a:cubicBezTo>
                      <a:pt x="8848" y="2092"/>
                      <a:pt x="8145" y="1048"/>
                      <a:pt x="7065" y="837"/>
                    </a:cubicBezTo>
                    <a:lnTo>
                      <a:pt x="2967" y="37"/>
                    </a:lnTo>
                    <a:cubicBezTo>
                      <a:pt x="2839" y="12"/>
                      <a:pt x="2711" y="0"/>
                      <a:pt x="2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>
                <a:off x="6802434" y="3476364"/>
                <a:ext cx="306490" cy="264737"/>
              </a:xfrm>
              <a:custGeom>
                <a:rect b="b" l="l" r="r" t="t"/>
                <a:pathLst>
                  <a:path extrusionOk="0" h="3309" w="3831">
                    <a:moveTo>
                      <a:pt x="1045" y="0"/>
                    </a:moveTo>
                    <a:cubicBezTo>
                      <a:pt x="626" y="0"/>
                      <a:pt x="258" y="273"/>
                      <a:pt x="138" y="695"/>
                    </a:cubicBezTo>
                    <a:cubicBezTo>
                      <a:pt x="0" y="1164"/>
                      <a:pt x="248" y="1608"/>
                      <a:pt x="512" y="1979"/>
                    </a:cubicBezTo>
                    <a:cubicBezTo>
                      <a:pt x="830" y="2428"/>
                      <a:pt x="1151" y="2876"/>
                      <a:pt x="1492" y="3307"/>
                    </a:cubicBezTo>
                    <a:cubicBezTo>
                      <a:pt x="1493" y="3308"/>
                      <a:pt x="1494" y="3309"/>
                      <a:pt x="1496" y="3309"/>
                    </a:cubicBezTo>
                    <a:cubicBezTo>
                      <a:pt x="1582" y="3309"/>
                      <a:pt x="2750" y="2614"/>
                      <a:pt x="2863" y="2549"/>
                    </a:cubicBezTo>
                    <a:cubicBezTo>
                      <a:pt x="3249" y="2324"/>
                      <a:pt x="3683" y="2043"/>
                      <a:pt x="3797" y="1578"/>
                    </a:cubicBezTo>
                    <a:cubicBezTo>
                      <a:pt x="3827" y="1458"/>
                      <a:pt x="3831" y="1331"/>
                      <a:pt x="3806" y="1197"/>
                    </a:cubicBezTo>
                    <a:cubicBezTo>
                      <a:pt x="3737" y="809"/>
                      <a:pt x="3432" y="497"/>
                      <a:pt x="3051" y="414"/>
                    </a:cubicBezTo>
                    <a:cubicBezTo>
                      <a:pt x="2981" y="399"/>
                      <a:pt x="2911" y="391"/>
                      <a:pt x="2842" y="391"/>
                    </a:cubicBezTo>
                    <a:cubicBezTo>
                      <a:pt x="2505" y="391"/>
                      <a:pt x="2195" y="568"/>
                      <a:pt x="2017" y="846"/>
                    </a:cubicBezTo>
                    <a:cubicBezTo>
                      <a:pt x="1960" y="451"/>
                      <a:pt x="1669" y="113"/>
                      <a:pt x="1254" y="23"/>
                    </a:cubicBezTo>
                    <a:cubicBezTo>
                      <a:pt x="1184" y="8"/>
                      <a:pt x="1114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9"/>
            <p:cNvGrpSpPr/>
            <p:nvPr/>
          </p:nvGrpSpPr>
          <p:grpSpPr>
            <a:xfrm>
              <a:off x="6204895" y="2040225"/>
              <a:ext cx="1373883" cy="733158"/>
              <a:chOff x="6204895" y="2040225"/>
              <a:chExt cx="1373883" cy="733158"/>
            </a:xfrm>
          </p:grpSpPr>
          <p:grpSp>
            <p:nvGrpSpPr>
              <p:cNvPr id="626" name="Google Shape;626;p29"/>
              <p:cNvGrpSpPr/>
              <p:nvPr/>
            </p:nvGrpSpPr>
            <p:grpSpPr>
              <a:xfrm>
                <a:off x="6662749" y="2414080"/>
                <a:ext cx="916029" cy="359302"/>
                <a:chOff x="6662749" y="2414080"/>
                <a:chExt cx="916029" cy="359302"/>
              </a:xfrm>
            </p:grpSpPr>
            <p:sp>
              <p:nvSpPr>
                <p:cNvPr id="627" name="Google Shape;627;p29"/>
                <p:cNvSpPr/>
                <p:nvPr/>
              </p:nvSpPr>
              <p:spPr>
                <a:xfrm>
                  <a:off x="6662749" y="2414080"/>
                  <a:ext cx="916029" cy="359302"/>
                </a:xfrm>
                <a:custGeom>
                  <a:rect b="b" l="l" r="r" t="t"/>
                  <a:pathLst>
                    <a:path extrusionOk="0" h="4491" w="11450">
                      <a:moveTo>
                        <a:pt x="1657" y="1"/>
                      </a:moveTo>
                      <a:cubicBezTo>
                        <a:pt x="924" y="1"/>
                        <a:pt x="275" y="529"/>
                        <a:pt x="144" y="1276"/>
                      </a:cubicBezTo>
                      <a:cubicBezTo>
                        <a:pt x="0" y="2111"/>
                        <a:pt x="559" y="2908"/>
                        <a:pt x="1395" y="3051"/>
                      </a:cubicBezTo>
                      <a:lnTo>
                        <a:pt x="2827" y="3303"/>
                      </a:lnTo>
                      <a:lnTo>
                        <a:pt x="9526" y="4467"/>
                      </a:lnTo>
                      <a:cubicBezTo>
                        <a:pt x="9616" y="4483"/>
                        <a:pt x="9706" y="4490"/>
                        <a:pt x="9794" y="4490"/>
                      </a:cubicBezTo>
                      <a:cubicBezTo>
                        <a:pt x="10529" y="4490"/>
                        <a:pt x="11175" y="3962"/>
                        <a:pt x="11306" y="3215"/>
                      </a:cubicBezTo>
                      <a:cubicBezTo>
                        <a:pt x="11450" y="2379"/>
                        <a:pt x="10891" y="1583"/>
                        <a:pt x="10055" y="1439"/>
                      </a:cubicBezTo>
                      <a:lnTo>
                        <a:pt x="1924" y="24"/>
                      </a:lnTo>
                      <a:cubicBezTo>
                        <a:pt x="1834" y="8"/>
                        <a:pt x="1745" y="1"/>
                        <a:pt x="165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9"/>
                <p:cNvSpPr/>
                <p:nvPr/>
              </p:nvSpPr>
              <p:spPr>
                <a:xfrm>
                  <a:off x="6886916" y="2589287"/>
                  <a:ext cx="501936" cy="95126"/>
                </a:xfrm>
                <a:custGeom>
                  <a:rect b="b" l="l" r="r" t="t"/>
                  <a:pathLst>
                    <a:path extrusionOk="0" h="1189" w="6274">
                      <a:moveTo>
                        <a:pt x="65" y="1"/>
                      </a:moveTo>
                      <a:cubicBezTo>
                        <a:pt x="38" y="1"/>
                        <a:pt x="11" y="22"/>
                        <a:pt x="8" y="49"/>
                      </a:cubicBezTo>
                      <a:cubicBezTo>
                        <a:pt x="1" y="82"/>
                        <a:pt x="25" y="112"/>
                        <a:pt x="55" y="119"/>
                      </a:cubicBezTo>
                      <a:lnTo>
                        <a:pt x="6199" y="1186"/>
                      </a:lnTo>
                      <a:cubicBezTo>
                        <a:pt x="6203" y="1186"/>
                        <a:pt x="6207" y="1189"/>
                        <a:pt x="6210" y="1189"/>
                      </a:cubicBezTo>
                      <a:cubicBezTo>
                        <a:pt x="6236" y="1189"/>
                        <a:pt x="6263" y="1169"/>
                        <a:pt x="6267" y="1139"/>
                      </a:cubicBezTo>
                      <a:cubicBezTo>
                        <a:pt x="6273" y="1105"/>
                        <a:pt x="6250" y="1076"/>
                        <a:pt x="6219" y="1073"/>
                      </a:cubicBezTo>
                      <a:lnTo>
                        <a:pt x="75" y="2"/>
                      </a:lnTo>
                      <a:cubicBezTo>
                        <a:pt x="71" y="1"/>
                        <a:pt x="68" y="1"/>
                        <a:pt x="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9"/>
                <p:cNvSpPr/>
                <p:nvPr/>
              </p:nvSpPr>
              <p:spPr>
                <a:xfrm>
                  <a:off x="7045401" y="2544885"/>
                  <a:ext cx="262648" cy="53443"/>
                </a:xfrm>
                <a:custGeom>
                  <a:rect b="b" l="l" r="r" t="t"/>
                  <a:pathLst>
                    <a:path extrusionOk="0" h="668" w="3283">
                      <a:moveTo>
                        <a:pt x="62" y="1"/>
                      </a:moveTo>
                      <a:cubicBezTo>
                        <a:pt x="34" y="1"/>
                        <a:pt x="10" y="22"/>
                        <a:pt x="4" y="52"/>
                      </a:cubicBezTo>
                      <a:cubicBezTo>
                        <a:pt x="0" y="82"/>
                        <a:pt x="20" y="112"/>
                        <a:pt x="54" y="118"/>
                      </a:cubicBezTo>
                      <a:lnTo>
                        <a:pt x="3208" y="667"/>
                      </a:lnTo>
                      <a:lnTo>
                        <a:pt x="3218" y="667"/>
                      </a:lnTo>
                      <a:cubicBezTo>
                        <a:pt x="3249" y="667"/>
                        <a:pt x="3272" y="647"/>
                        <a:pt x="3278" y="620"/>
                      </a:cubicBezTo>
                      <a:cubicBezTo>
                        <a:pt x="3282" y="587"/>
                        <a:pt x="3262" y="557"/>
                        <a:pt x="3228" y="550"/>
                      </a:cubicBezTo>
                      <a:lnTo>
                        <a:pt x="74" y="2"/>
                      </a:lnTo>
                      <a:cubicBezTo>
                        <a:pt x="70" y="1"/>
                        <a:pt x="6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9"/>
                <p:cNvSpPr/>
                <p:nvPr/>
              </p:nvSpPr>
              <p:spPr>
                <a:xfrm>
                  <a:off x="6800593" y="2502324"/>
                  <a:ext cx="206326" cy="43763"/>
                </a:xfrm>
                <a:custGeom>
                  <a:rect b="b" l="l" r="r" t="t"/>
                  <a:pathLst>
                    <a:path extrusionOk="0" h="547" w="2579">
                      <a:moveTo>
                        <a:pt x="63" y="1"/>
                      </a:moveTo>
                      <a:cubicBezTo>
                        <a:pt x="37" y="1"/>
                        <a:pt x="12" y="22"/>
                        <a:pt x="6" y="48"/>
                      </a:cubicBezTo>
                      <a:cubicBezTo>
                        <a:pt x="0" y="82"/>
                        <a:pt x="23" y="112"/>
                        <a:pt x="53" y="119"/>
                      </a:cubicBezTo>
                      <a:lnTo>
                        <a:pt x="2505" y="544"/>
                      </a:lnTo>
                      <a:cubicBezTo>
                        <a:pt x="2509" y="544"/>
                        <a:pt x="2512" y="547"/>
                        <a:pt x="2515" y="547"/>
                      </a:cubicBezTo>
                      <a:cubicBezTo>
                        <a:pt x="2542" y="547"/>
                        <a:pt x="2565" y="523"/>
                        <a:pt x="2572" y="497"/>
                      </a:cubicBezTo>
                      <a:cubicBezTo>
                        <a:pt x="2579" y="463"/>
                        <a:pt x="2555" y="434"/>
                        <a:pt x="2525" y="430"/>
                      </a:cubicBezTo>
                      <a:lnTo>
                        <a:pt x="73" y="2"/>
                      </a:lnTo>
                      <a:cubicBezTo>
                        <a:pt x="70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1" name="Google Shape;631;p29"/>
              <p:cNvGrpSpPr/>
              <p:nvPr/>
            </p:nvGrpSpPr>
            <p:grpSpPr>
              <a:xfrm>
                <a:off x="6204895" y="2040225"/>
                <a:ext cx="1316121" cy="492031"/>
                <a:chOff x="6204895" y="2040225"/>
                <a:chExt cx="1316121" cy="492031"/>
              </a:xfrm>
            </p:grpSpPr>
            <p:sp>
              <p:nvSpPr>
                <p:cNvPr id="632" name="Google Shape;632;p29"/>
                <p:cNvSpPr/>
                <p:nvPr/>
              </p:nvSpPr>
              <p:spPr>
                <a:xfrm>
                  <a:off x="6204895" y="2040225"/>
                  <a:ext cx="1258599" cy="492031"/>
                </a:xfrm>
                <a:custGeom>
                  <a:rect b="b" l="l" r="r" t="t"/>
                  <a:pathLst>
                    <a:path extrusionOk="0" h="6150" w="15732">
                      <a:moveTo>
                        <a:pt x="2278" y="0"/>
                      </a:moveTo>
                      <a:cubicBezTo>
                        <a:pt x="1268" y="0"/>
                        <a:pt x="377" y="724"/>
                        <a:pt x="201" y="1754"/>
                      </a:cubicBezTo>
                      <a:cubicBezTo>
                        <a:pt x="0" y="2901"/>
                        <a:pt x="772" y="3995"/>
                        <a:pt x="1920" y="4192"/>
                      </a:cubicBezTo>
                      <a:lnTo>
                        <a:pt x="2619" y="4313"/>
                      </a:lnTo>
                      <a:lnTo>
                        <a:pt x="2421" y="5467"/>
                      </a:lnTo>
                      <a:lnTo>
                        <a:pt x="3886" y="4530"/>
                      </a:lnTo>
                      <a:lnTo>
                        <a:pt x="13095" y="6119"/>
                      </a:lnTo>
                      <a:cubicBezTo>
                        <a:pt x="13216" y="6140"/>
                        <a:pt x="13337" y="6150"/>
                        <a:pt x="13456" y="6150"/>
                      </a:cubicBezTo>
                      <a:cubicBezTo>
                        <a:pt x="14464" y="6150"/>
                        <a:pt x="15358" y="5426"/>
                        <a:pt x="15534" y="4396"/>
                      </a:cubicBezTo>
                      <a:cubicBezTo>
                        <a:pt x="15731" y="3249"/>
                        <a:pt x="14962" y="2155"/>
                        <a:pt x="13812" y="1958"/>
                      </a:cubicBezTo>
                      <a:lnTo>
                        <a:pt x="2639" y="31"/>
                      </a:lnTo>
                      <a:cubicBezTo>
                        <a:pt x="2517" y="10"/>
                        <a:pt x="2397" y="0"/>
                        <a:pt x="227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9"/>
                <p:cNvSpPr/>
                <p:nvPr/>
              </p:nvSpPr>
              <p:spPr>
                <a:xfrm>
                  <a:off x="6508584" y="2141589"/>
                  <a:ext cx="650660" cy="120088"/>
                </a:xfrm>
                <a:custGeom>
                  <a:rect b="b" l="l" r="r" t="t"/>
                  <a:pathLst>
                    <a:path extrusionOk="0" h="1501" w="8133">
                      <a:moveTo>
                        <a:pt x="67" y="1"/>
                      </a:moveTo>
                      <a:cubicBezTo>
                        <a:pt x="36" y="1"/>
                        <a:pt x="10" y="20"/>
                        <a:pt x="4" y="52"/>
                      </a:cubicBezTo>
                      <a:cubicBezTo>
                        <a:pt x="1" y="82"/>
                        <a:pt x="21" y="112"/>
                        <a:pt x="53" y="118"/>
                      </a:cubicBezTo>
                      <a:lnTo>
                        <a:pt x="8058" y="1500"/>
                      </a:lnTo>
                      <a:lnTo>
                        <a:pt x="8069" y="1500"/>
                      </a:lnTo>
                      <a:cubicBezTo>
                        <a:pt x="8098" y="1500"/>
                        <a:pt x="8122" y="1480"/>
                        <a:pt x="8129" y="1450"/>
                      </a:cubicBezTo>
                      <a:cubicBezTo>
                        <a:pt x="8132" y="1420"/>
                        <a:pt x="8112" y="1390"/>
                        <a:pt x="8078" y="1383"/>
                      </a:cubicBezTo>
                      <a:lnTo>
                        <a:pt x="74" y="1"/>
                      </a:lnTo>
                      <a:cubicBezTo>
                        <a:pt x="71" y="1"/>
                        <a:pt x="69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9"/>
                <p:cNvSpPr/>
                <p:nvPr/>
              </p:nvSpPr>
              <p:spPr>
                <a:xfrm>
                  <a:off x="6581867" y="2309116"/>
                  <a:ext cx="355771" cy="68964"/>
                </a:xfrm>
                <a:custGeom>
                  <a:rect b="b" l="l" r="r" t="t"/>
                  <a:pathLst>
                    <a:path extrusionOk="0" h="862" w="4447">
                      <a:moveTo>
                        <a:pt x="63" y="0"/>
                      </a:moveTo>
                      <a:cubicBezTo>
                        <a:pt x="37" y="0"/>
                        <a:pt x="11" y="22"/>
                        <a:pt x="8" y="48"/>
                      </a:cubicBezTo>
                      <a:cubicBezTo>
                        <a:pt x="1" y="82"/>
                        <a:pt x="25" y="112"/>
                        <a:pt x="54" y="119"/>
                      </a:cubicBezTo>
                      <a:lnTo>
                        <a:pt x="4373" y="862"/>
                      </a:lnTo>
                      <a:lnTo>
                        <a:pt x="4383" y="862"/>
                      </a:lnTo>
                      <a:cubicBezTo>
                        <a:pt x="4410" y="862"/>
                        <a:pt x="4436" y="842"/>
                        <a:pt x="4440" y="814"/>
                      </a:cubicBezTo>
                      <a:cubicBezTo>
                        <a:pt x="4446" y="781"/>
                        <a:pt x="4426" y="751"/>
                        <a:pt x="4393" y="744"/>
                      </a:cubicBezTo>
                      <a:lnTo>
                        <a:pt x="74" y="2"/>
                      </a:lnTo>
                      <a:cubicBezTo>
                        <a:pt x="71" y="1"/>
                        <a:pt x="67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9"/>
                <p:cNvSpPr/>
                <p:nvPr/>
              </p:nvSpPr>
              <p:spPr>
                <a:xfrm>
                  <a:off x="6741392" y="2264154"/>
                  <a:ext cx="340251" cy="66244"/>
                </a:xfrm>
                <a:custGeom>
                  <a:rect b="b" l="l" r="r" t="t"/>
                  <a:pathLst>
                    <a:path extrusionOk="0" h="828" w="4253">
                      <a:moveTo>
                        <a:pt x="63" y="1"/>
                      </a:moveTo>
                      <a:cubicBezTo>
                        <a:pt x="36" y="1"/>
                        <a:pt x="10" y="22"/>
                        <a:pt x="7" y="48"/>
                      </a:cubicBezTo>
                      <a:cubicBezTo>
                        <a:pt x="1" y="82"/>
                        <a:pt x="24" y="112"/>
                        <a:pt x="54" y="119"/>
                      </a:cubicBezTo>
                      <a:lnTo>
                        <a:pt x="4179" y="828"/>
                      </a:lnTo>
                      <a:lnTo>
                        <a:pt x="4188" y="828"/>
                      </a:lnTo>
                      <a:cubicBezTo>
                        <a:pt x="4219" y="828"/>
                        <a:pt x="4242" y="808"/>
                        <a:pt x="4245" y="781"/>
                      </a:cubicBezTo>
                      <a:cubicBezTo>
                        <a:pt x="4252" y="748"/>
                        <a:pt x="4232" y="717"/>
                        <a:pt x="4199" y="711"/>
                      </a:cubicBezTo>
                      <a:lnTo>
                        <a:pt x="74" y="2"/>
                      </a:lnTo>
                      <a:cubicBezTo>
                        <a:pt x="70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9"/>
                <p:cNvSpPr/>
                <p:nvPr/>
              </p:nvSpPr>
              <p:spPr>
                <a:xfrm>
                  <a:off x="6494664" y="2221592"/>
                  <a:ext cx="208006" cy="43523"/>
                </a:xfrm>
                <a:custGeom>
                  <a:rect b="b" l="l" r="r" t="t"/>
                  <a:pathLst>
                    <a:path extrusionOk="0" h="544" w="2600">
                      <a:moveTo>
                        <a:pt x="64" y="0"/>
                      </a:moveTo>
                      <a:cubicBezTo>
                        <a:pt x="37" y="0"/>
                        <a:pt x="10" y="22"/>
                        <a:pt x="7" y="49"/>
                      </a:cubicBezTo>
                      <a:cubicBezTo>
                        <a:pt x="0" y="82"/>
                        <a:pt x="24" y="112"/>
                        <a:pt x="54" y="119"/>
                      </a:cubicBezTo>
                      <a:lnTo>
                        <a:pt x="2526" y="543"/>
                      </a:lnTo>
                      <a:lnTo>
                        <a:pt x="2536" y="543"/>
                      </a:lnTo>
                      <a:cubicBezTo>
                        <a:pt x="2563" y="543"/>
                        <a:pt x="2589" y="523"/>
                        <a:pt x="2593" y="497"/>
                      </a:cubicBezTo>
                      <a:cubicBezTo>
                        <a:pt x="2600" y="463"/>
                        <a:pt x="2576" y="433"/>
                        <a:pt x="2546" y="426"/>
                      </a:cubicBezTo>
                      <a:lnTo>
                        <a:pt x="74" y="2"/>
                      </a:lnTo>
                      <a:cubicBezTo>
                        <a:pt x="71" y="1"/>
                        <a:pt x="67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9"/>
                <p:cNvSpPr/>
                <p:nvPr/>
              </p:nvSpPr>
              <p:spPr>
                <a:xfrm>
                  <a:off x="7246368" y="2120788"/>
                  <a:ext cx="274649" cy="274417"/>
                </a:xfrm>
                <a:custGeom>
                  <a:rect b="b" l="l" r="r" t="t"/>
                  <a:pathLst>
                    <a:path extrusionOk="0" h="3430" w="3433">
                      <a:moveTo>
                        <a:pt x="1717" y="0"/>
                      </a:moveTo>
                      <a:cubicBezTo>
                        <a:pt x="770" y="0"/>
                        <a:pt x="0" y="767"/>
                        <a:pt x="0" y="1717"/>
                      </a:cubicBezTo>
                      <a:cubicBezTo>
                        <a:pt x="0" y="2663"/>
                        <a:pt x="770" y="3429"/>
                        <a:pt x="1717" y="3429"/>
                      </a:cubicBezTo>
                      <a:cubicBezTo>
                        <a:pt x="2663" y="3429"/>
                        <a:pt x="3432" y="2663"/>
                        <a:pt x="3432" y="1717"/>
                      </a:cubicBezTo>
                      <a:cubicBezTo>
                        <a:pt x="3432" y="767"/>
                        <a:pt x="2663" y="0"/>
                        <a:pt x="17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9"/>
                <p:cNvSpPr/>
                <p:nvPr/>
              </p:nvSpPr>
              <p:spPr>
                <a:xfrm>
                  <a:off x="7372452" y="2203751"/>
                  <a:ext cx="41201" cy="119127"/>
                </a:xfrm>
                <a:custGeom>
                  <a:rect b="b" l="l" r="r" t="t"/>
                  <a:pathLst>
                    <a:path extrusionOk="0" h="1489" w="515">
                      <a:moveTo>
                        <a:pt x="348" y="1"/>
                      </a:moveTo>
                      <a:lnTo>
                        <a:pt x="0" y="118"/>
                      </a:lnTo>
                      <a:lnTo>
                        <a:pt x="13" y="275"/>
                      </a:lnTo>
                      <a:lnTo>
                        <a:pt x="291" y="181"/>
                      </a:lnTo>
                      <a:lnTo>
                        <a:pt x="294" y="181"/>
                      </a:lnTo>
                      <a:lnTo>
                        <a:pt x="77" y="1459"/>
                      </a:lnTo>
                      <a:lnTo>
                        <a:pt x="268" y="1489"/>
                      </a:lnTo>
                      <a:lnTo>
                        <a:pt x="515" y="31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39" name="Google Shape;639;p29"/>
            <p:cNvGrpSpPr/>
            <p:nvPr/>
          </p:nvGrpSpPr>
          <p:grpSpPr>
            <a:xfrm>
              <a:off x="4656410" y="1387439"/>
              <a:ext cx="625059" cy="597961"/>
              <a:chOff x="4656410" y="1833251"/>
              <a:chExt cx="625059" cy="597961"/>
            </a:xfrm>
          </p:grpSpPr>
          <p:sp>
            <p:nvSpPr>
              <p:cNvPr id="640" name="Google Shape;640;p29"/>
              <p:cNvSpPr/>
              <p:nvPr/>
            </p:nvSpPr>
            <p:spPr>
              <a:xfrm flipH="1" rot="1158854">
                <a:off x="4717984" y="1903374"/>
                <a:ext cx="501913" cy="457716"/>
              </a:xfrm>
              <a:custGeom>
                <a:rect b="b" l="l" r="r" t="t"/>
                <a:pathLst>
                  <a:path extrusionOk="0" h="8069" w="8849">
                    <a:moveTo>
                      <a:pt x="6263" y="0"/>
                    </a:moveTo>
                    <a:cubicBezTo>
                      <a:pt x="6137" y="0"/>
                      <a:pt x="6009" y="12"/>
                      <a:pt x="5881" y="37"/>
                    </a:cubicBezTo>
                    <a:lnTo>
                      <a:pt x="1780" y="837"/>
                    </a:lnTo>
                    <a:cubicBezTo>
                      <a:pt x="703" y="1047"/>
                      <a:pt x="0" y="2091"/>
                      <a:pt x="207" y="3168"/>
                    </a:cubicBezTo>
                    <a:lnTo>
                      <a:pt x="633" y="5349"/>
                    </a:lnTo>
                    <a:cubicBezTo>
                      <a:pt x="818" y="6299"/>
                      <a:pt x="1655" y="6957"/>
                      <a:pt x="2589" y="6957"/>
                    </a:cubicBezTo>
                    <a:cubicBezTo>
                      <a:pt x="2714" y="6957"/>
                      <a:pt x="2840" y="6946"/>
                      <a:pt x="2967" y="6921"/>
                    </a:cubicBezTo>
                    <a:lnTo>
                      <a:pt x="3516" y="6811"/>
                    </a:lnTo>
                    <a:lnTo>
                      <a:pt x="5382" y="8068"/>
                    </a:lnTo>
                    <a:lnTo>
                      <a:pt x="6637" y="6205"/>
                    </a:lnTo>
                    <a:lnTo>
                      <a:pt x="7065" y="6118"/>
                    </a:lnTo>
                    <a:cubicBezTo>
                      <a:pt x="8146" y="5911"/>
                      <a:pt x="8848" y="4864"/>
                      <a:pt x="8637" y="3787"/>
                    </a:cubicBezTo>
                    <a:lnTo>
                      <a:pt x="8212" y="1609"/>
                    </a:lnTo>
                    <a:cubicBezTo>
                      <a:pt x="8027" y="661"/>
                      <a:pt x="7195" y="0"/>
                      <a:pt x="6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 flipH="1" rot="1158854">
                <a:off x="4874782" y="2009185"/>
                <a:ext cx="217237" cy="187761"/>
              </a:xfrm>
              <a:custGeom>
                <a:rect b="b" l="l" r="r" t="t"/>
                <a:pathLst>
                  <a:path extrusionOk="0" h="3310" w="3830">
                    <a:moveTo>
                      <a:pt x="2790" y="0"/>
                    </a:moveTo>
                    <a:cubicBezTo>
                      <a:pt x="2720" y="0"/>
                      <a:pt x="2648" y="8"/>
                      <a:pt x="2576" y="24"/>
                    </a:cubicBezTo>
                    <a:cubicBezTo>
                      <a:pt x="2164" y="111"/>
                      <a:pt x="1873" y="449"/>
                      <a:pt x="1816" y="843"/>
                    </a:cubicBezTo>
                    <a:cubicBezTo>
                      <a:pt x="1638" y="565"/>
                      <a:pt x="1327" y="389"/>
                      <a:pt x="991" y="389"/>
                    </a:cubicBezTo>
                    <a:cubicBezTo>
                      <a:pt x="922" y="389"/>
                      <a:pt x="853" y="396"/>
                      <a:pt x="783" y="412"/>
                    </a:cubicBezTo>
                    <a:cubicBezTo>
                      <a:pt x="402" y="495"/>
                      <a:pt x="97" y="810"/>
                      <a:pt x="27" y="1194"/>
                    </a:cubicBezTo>
                    <a:cubicBezTo>
                      <a:pt x="0" y="1328"/>
                      <a:pt x="7" y="1458"/>
                      <a:pt x="36" y="1579"/>
                    </a:cubicBezTo>
                    <a:cubicBezTo>
                      <a:pt x="150" y="2044"/>
                      <a:pt x="582" y="2321"/>
                      <a:pt x="970" y="2545"/>
                    </a:cubicBezTo>
                    <a:cubicBezTo>
                      <a:pt x="1085" y="2615"/>
                      <a:pt x="2257" y="3309"/>
                      <a:pt x="2334" y="3309"/>
                    </a:cubicBezTo>
                    <a:cubicBezTo>
                      <a:pt x="2336" y="3309"/>
                      <a:pt x="2337" y="3309"/>
                      <a:pt x="2338" y="3308"/>
                    </a:cubicBezTo>
                    <a:cubicBezTo>
                      <a:pt x="2679" y="2877"/>
                      <a:pt x="3000" y="2425"/>
                      <a:pt x="3321" y="1977"/>
                    </a:cubicBezTo>
                    <a:cubicBezTo>
                      <a:pt x="3586" y="1609"/>
                      <a:pt x="3830" y="1161"/>
                      <a:pt x="3696" y="696"/>
                    </a:cubicBezTo>
                    <a:cubicBezTo>
                      <a:pt x="3573" y="272"/>
                      <a:pt x="3207" y="0"/>
                      <a:pt x="2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2" name="Google Shape;642;p29"/>
          <p:cNvSpPr txBox="1"/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dating</a:t>
            </a:r>
            <a:endParaRPr/>
          </a:p>
        </p:txBody>
      </p:sp>
      <p:sp>
        <p:nvSpPr>
          <p:cNvPr id="643" name="Google Shape;643;p29"/>
          <p:cNvSpPr txBox="1"/>
          <p:nvPr>
            <p:ph idx="2" type="title"/>
          </p:nvPr>
        </p:nvSpPr>
        <p:spPr>
          <a:xfrm>
            <a:off x="3492300" y="1948575"/>
            <a:ext cx="215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4" name="Google Shape;644;p29"/>
          <p:cNvSpPr txBox="1"/>
          <p:nvPr>
            <p:ph idx="1" type="subTitle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tips to have a successful date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FD9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0"/>
          <p:cNvGrpSpPr/>
          <p:nvPr/>
        </p:nvGrpSpPr>
        <p:grpSpPr>
          <a:xfrm>
            <a:off x="5373813" y="2128669"/>
            <a:ext cx="1285200" cy="499100"/>
            <a:chOff x="1986550" y="1675900"/>
            <a:chExt cx="1285200" cy="499100"/>
          </a:xfrm>
        </p:grpSpPr>
        <p:sp>
          <p:nvSpPr>
            <p:cNvPr id="650" name="Google Shape;650;p30"/>
            <p:cNvSpPr/>
            <p:nvPr/>
          </p:nvSpPr>
          <p:spPr>
            <a:xfrm>
              <a:off x="1986550" y="1675900"/>
              <a:ext cx="1285200" cy="31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 rot="10800000">
              <a:off x="2449600" y="1967100"/>
              <a:ext cx="359100" cy="2079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0"/>
          <p:cNvGrpSpPr/>
          <p:nvPr/>
        </p:nvGrpSpPr>
        <p:grpSpPr>
          <a:xfrm>
            <a:off x="739138" y="2128669"/>
            <a:ext cx="1285200" cy="499100"/>
            <a:chOff x="1986550" y="1675900"/>
            <a:chExt cx="1285200" cy="499100"/>
          </a:xfrm>
        </p:grpSpPr>
        <p:sp>
          <p:nvSpPr>
            <p:cNvPr id="653" name="Google Shape;653;p30"/>
            <p:cNvSpPr/>
            <p:nvPr/>
          </p:nvSpPr>
          <p:spPr>
            <a:xfrm>
              <a:off x="1986550" y="1675900"/>
              <a:ext cx="1285200" cy="31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 rot="10800000">
              <a:off x="2449600" y="1967100"/>
              <a:ext cx="359100" cy="2079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30"/>
          <p:cNvSpPr txBox="1"/>
          <p:nvPr>
            <p:ph type="title"/>
          </p:nvPr>
        </p:nvSpPr>
        <p:spPr>
          <a:xfrm>
            <a:off x="720000" y="34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three main stages for each date</a:t>
            </a:r>
            <a:endParaRPr b="0">
              <a:solidFill>
                <a:srgbClr val="20124D"/>
              </a:solidFill>
            </a:endParaRPr>
          </a:p>
        </p:txBody>
      </p:sp>
      <p:sp>
        <p:nvSpPr>
          <p:cNvPr id="656" name="Google Shape;656;p30"/>
          <p:cNvSpPr txBox="1"/>
          <p:nvPr>
            <p:ph idx="8" type="subTitle"/>
          </p:nvPr>
        </p:nvSpPr>
        <p:spPr>
          <a:xfrm>
            <a:off x="5498763" y="2097625"/>
            <a:ext cx="10353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657" name="Google Shape;657;p30"/>
          <p:cNvSpPr txBox="1"/>
          <p:nvPr>
            <p:ph idx="6" type="subTitle"/>
          </p:nvPr>
        </p:nvSpPr>
        <p:spPr>
          <a:xfrm>
            <a:off x="765863" y="2097625"/>
            <a:ext cx="12318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grpSp>
        <p:nvGrpSpPr>
          <p:cNvPr id="658" name="Google Shape;658;p30"/>
          <p:cNvGrpSpPr/>
          <p:nvPr/>
        </p:nvGrpSpPr>
        <p:grpSpPr>
          <a:xfrm rot="10800000">
            <a:off x="3170788" y="3078835"/>
            <a:ext cx="1285200" cy="499100"/>
            <a:chOff x="1986550" y="1675900"/>
            <a:chExt cx="1285200" cy="499100"/>
          </a:xfrm>
        </p:grpSpPr>
        <p:sp>
          <p:nvSpPr>
            <p:cNvPr id="659" name="Google Shape;659;p30"/>
            <p:cNvSpPr/>
            <p:nvPr/>
          </p:nvSpPr>
          <p:spPr>
            <a:xfrm>
              <a:off x="1986550" y="1675900"/>
              <a:ext cx="1285200" cy="31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 rot="10800000">
              <a:off x="2449600" y="1967100"/>
              <a:ext cx="359100" cy="2079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30"/>
          <p:cNvSpPr txBox="1"/>
          <p:nvPr>
            <p:ph idx="2" type="subTitle"/>
          </p:nvPr>
        </p:nvSpPr>
        <p:spPr>
          <a:xfrm>
            <a:off x="3170788" y="3232450"/>
            <a:ext cx="12852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</a:t>
            </a:r>
            <a:endParaRPr/>
          </a:p>
        </p:txBody>
      </p:sp>
      <p:cxnSp>
        <p:nvCxnSpPr>
          <p:cNvPr id="662" name="Google Shape;662;p30"/>
          <p:cNvCxnSpPr/>
          <p:nvPr/>
        </p:nvCxnSpPr>
        <p:spPr>
          <a:xfrm>
            <a:off x="811725" y="2864300"/>
            <a:ext cx="7525500" cy="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3" name="Google Shape;663;p30"/>
          <p:cNvGrpSpPr/>
          <p:nvPr/>
        </p:nvGrpSpPr>
        <p:grpSpPr>
          <a:xfrm>
            <a:off x="7477296" y="1930155"/>
            <a:ext cx="1231758" cy="1032773"/>
            <a:chOff x="6528996" y="742826"/>
            <a:chExt cx="1231758" cy="1032773"/>
          </a:xfrm>
        </p:grpSpPr>
        <p:grpSp>
          <p:nvGrpSpPr>
            <p:cNvPr id="664" name="Google Shape;664;p30"/>
            <p:cNvGrpSpPr/>
            <p:nvPr/>
          </p:nvGrpSpPr>
          <p:grpSpPr>
            <a:xfrm flipH="1" rot="-884038">
              <a:off x="6572421" y="758378"/>
              <a:ext cx="169271" cy="363366"/>
              <a:chOff x="5953928" y="3514125"/>
              <a:chExt cx="696618" cy="1495395"/>
            </a:xfrm>
          </p:grpSpPr>
          <p:grpSp>
            <p:nvGrpSpPr>
              <p:cNvPr id="665" name="Google Shape;665;p30"/>
              <p:cNvGrpSpPr/>
              <p:nvPr/>
            </p:nvGrpSpPr>
            <p:grpSpPr>
              <a:xfrm>
                <a:off x="6096660" y="3514125"/>
                <a:ext cx="553886" cy="546818"/>
                <a:chOff x="6096660" y="3514125"/>
                <a:chExt cx="553886" cy="546818"/>
              </a:xfrm>
            </p:grpSpPr>
            <p:sp>
              <p:nvSpPr>
                <p:cNvPr id="666" name="Google Shape;666;p30"/>
                <p:cNvSpPr/>
                <p:nvPr/>
              </p:nvSpPr>
              <p:spPr>
                <a:xfrm rot="5400000">
                  <a:off x="6100194" y="3510591"/>
                  <a:ext cx="546818" cy="553886"/>
                </a:xfrm>
                <a:custGeom>
                  <a:rect b="b" l="l" r="r" t="t"/>
                  <a:pathLst>
                    <a:path extrusionOk="0" h="8934" w="8820">
                      <a:moveTo>
                        <a:pt x="4751" y="0"/>
                      </a:moveTo>
                      <a:cubicBezTo>
                        <a:pt x="3963" y="0"/>
                        <a:pt x="3193" y="383"/>
                        <a:pt x="2728" y="1042"/>
                      </a:cubicBezTo>
                      <a:cubicBezTo>
                        <a:pt x="2064" y="1979"/>
                        <a:pt x="2151" y="3153"/>
                        <a:pt x="2774" y="3980"/>
                      </a:cubicBezTo>
                      <a:cubicBezTo>
                        <a:pt x="2747" y="3979"/>
                        <a:pt x="2721" y="3979"/>
                        <a:pt x="2694" y="3979"/>
                      </a:cubicBezTo>
                      <a:cubicBezTo>
                        <a:pt x="1689" y="3979"/>
                        <a:pt x="720" y="4582"/>
                        <a:pt x="347" y="5637"/>
                      </a:cubicBezTo>
                      <a:cubicBezTo>
                        <a:pt x="1" y="6617"/>
                        <a:pt x="321" y="7748"/>
                        <a:pt x="1141" y="8388"/>
                      </a:cubicBezTo>
                      <a:cubicBezTo>
                        <a:pt x="1613" y="8759"/>
                        <a:pt x="2157" y="8933"/>
                        <a:pt x="2691" y="8933"/>
                      </a:cubicBezTo>
                      <a:cubicBezTo>
                        <a:pt x="2948" y="8933"/>
                        <a:pt x="3202" y="8893"/>
                        <a:pt x="3445" y="8815"/>
                      </a:cubicBezTo>
                      <a:lnTo>
                        <a:pt x="8820" y="7108"/>
                      </a:lnTo>
                      <a:lnTo>
                        <a:pt x="7109" y="1733"/>
                      </a:lnTo>
                      <a:cubicBezTo>
                        <a:pt x="6872" y="990"/>
                        <a:pt x="6285" y="353"/>
                        <a:pt x="5432" y="99"/>
                      </a:cubicBezTo>
                      <a:cubicBezTo>
                        <a:pt x="5208" y="32"/>
                        <a:pt x="4979" y="0"/>
                        <a:pt x="4751" y="0"/>
                      </a:cubicBezTo>
                      <a:close/>
                    </a:path>
                  </a:pathLst>
                </a:custGeom>
                <a:solidFill>
                  <a:srgbClr val="FF5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67" name="Google Shape;667;p30"/>
                <p:cNvGrpSpPr/>
                <p:nvPr/>
              </p:nvGrpSpPr>
              <p:grpSpPr>
                <a:xfrm>
                  <a:off x="6125913" y="3579410"/>
                  <a:ext cx="452342" cy="394490"/>
                  <a:chOff x="6125913" y="3579410"/>
                  <a:chExt cx="452342" cy="394490"/>
                </a:xfrm>
              </p:grpSpPr>
              <p:sp>
                <p:nvSpPr>
                  <p:cNvPr id="668" name="Google Shape;668;p30"/>
                  <p:cNvSpPr/>
                  <p:nvPr/>
                </p:nvSpPr>
                <p:spPr>
                  <a:xfrm rot="5400000">
                    <a:off x="6011714" y="3694477"/>
                    <a:ext cx="393622" cy="165223"/>
                  </a:xfrm>
                  <a:custGeom>
                    <a:rect b="b" l="l" r="r" t="t"/>
                    <a:pathLst>
                      <a:path extrusionOk="0" h="2665" w="6349">
                        <a:moveTo>
                          <a:pt x="3884" y="1"/>
                        </a:moveTo>
                        <a:cubicBezTo>
                          <a:pt x="2549" y="1"/>
                          <a:pt x="1032" y="532"/>
                          <a:pt x="0" y="2611"/>
                        </a:cubicBezTo>
                        <a:lnTo>
                          <a:pt x="107" y="2664"/>
                        </a:lnTo>
                        <a:cubicBezTo>
                          <a:pt x="1111" y="641"/>
                          <a:pt x="2590" y="124"/>
                          <a:pt x="3894" y="124"/>
                        </a:cubicBezTo>
                        <a:cubicBezTo>
                          <a:pt x="4861" y="124"/>
                          <a:pt x="5731" y="408"/>
                          <a:pt x="6242" y="574"/>
                        </a:cubicBezTo>
                        <a:lnTo>
                          <a:pt x="6312" y="597"/>
                        </a:lnTo>
                        <a:lnTo>
                          <a:pt x="6348" y="484"/>
                        </a:lnTo>
                        <a:lnTo>
                          <a:pt x="6279" y="460"/>
                        </a:lnTo>
                        <a:cubicBezTo>
                          <a:pt x="5758" y="290"/>
                          <a:pt x="4870" y="1"/>
                          <a:pt x="3884" y="1"/>
                        </a:cubicBezTo>
                        <a:close/>
                      </a:path>
                    </a:pathLst>
                  </a:custGeom>
                  <a:solidFill>
                    <a:srgbClr val="FFDAD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9" name="Google Shape;669;p30"/>
                  <p:cNvSpPr/>
                  <p:nvPr/>
                </p:nvSpPr>
                <p:spPr>
                  <a:xfrm rot="5400000">
                    <a:off x="6354227" y="3720120"/>
                    <a:ext cx="153878" cy="294178"/>
                  </a:xfrm>
                  <a:custGeom>
                    <a:rect b="b" l="l" r="r" t="t"/>
                    <a:pathLst>
                      <a:path extrusionOk="0" h="4745" w="2482">
                        <a:moveTo>
                          <a:pt x="2461" y="0"/>
                        </a:moveTo>
                        <a:cubicBezTo>
                          <a:pt x="1788" y="107"/>
                          <a:pt x="877" y="747"/>
                          <a:pt x="451" y="1761"/>
                        </a:cubicBezTo>
                        <a:cubicBezTo>
                          <a:pt x="161" y="2441"/>
                          <a:pt x="0" y="3511"/>
                          <a:pt x="871" y="4745"/>
                        </a:cubicBezTo>
                        <a:lnTo>
                          <a:pt x="968" y="4674"/>
                        </a:lnTo>
                        <a:cubicBezTo>
                          <a:pt x="131" y="3488"/>
                          <a:pt x="285" y="2461"/>
                          <a:pt x="561" y="1807"/>
                        </a:cubicBezTo>
                        <a:cubicBezTo>
                          <a:pt x="974" y="833"/>
                          <a:pt x="1838" y="220"/>
                          <a:pt x="2481" y="120"/>
                        </a:cubicBezTo>
                        <a:lnTo>
                          <a:pt x="2461" y="0"/>
                        </a:lnTo>
                        <a:close/>
                      </a:path>
                    </a:pathLst>
                  </a:custGeom>
                  <a:solidFill>
                    <a:srgbClr val="FFDAD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0" name="Google Shape;670;p30"/>
                  <p:cNvSpPr/>
                  <p:nvPr/>
                </p:nvSpPr>
                <p:spPr>
                  <a:xfrm rot="5400000">
                    <a:off x="6281624" y="3668535"/>
                    <a:ext cx="120337" cy="159210"/>
                  </a:xfrm>
                  <a:custGeom>
                    <a:rect b="b" l="l" r="r" t="t"/>
                    <a:pathLst>
                      <a:path extrusionOk="0" h="2568" w="1941">
                        <a:moveTo>
                          <a:pt x="1938" y="1"/>
                        </a:moveTo>
                        <a:cubicBezTo>
                          <a:pt x="1124" y="31"/>
                          <a:pt x="527" y="391"/>
                          <a:pt x="254" y="1021"/>
                        </a:cubicBezTo>
                        <a:cubicBezTo>
                          <a:pt x="0" y="1604"/>
                          <a:pt x="87" y="2292"/>
                          <a:pt x="324" y="2568"/>
                        </a:cubicBezTo>
                        <a:lnTo>
                          <a:pt x="417" y="2488"/>
                        </a:lnTo>
                        <a:cubicBezTo>
                          <a:pt x="204" y="2244"/>
                          <a:pt x="134" y="1601"/>
                          <a:pt x="364" y="1067"/>
                        </a:cubicBezTo>
                        <a:cubicBezTo>
                          <a:pt x="544" y="658"/>
                          <a:pt x="964" y="157"/>
                          <a:pt x="1941" y="124"/>
                        </a:cubicBezTo>
                        <a:lnTo>
                          <a:pt x="1938" y="1"/>
                        </a:lnTo>
                        <a:close/>
                      </a:path>
                    </a:pathLst>
                  </a:custGeom>
                  <a:solidFill>
                    <a:srgbClr val="FFDAD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1" name="Google Shape;671;p30"/>
                  <p:cNvSpPr/>
                  <p:nvPr/>
                </p:nvSpPr>
                <p:spPr>
                  <a:xfrm rot="5400000">
                    <a:off x="6205799" y="3548318"/>
                    <a:ext cx="134473" cy="196656"/>
                  </a:xfrm>
                  <a:custGeom>
                    <a:rect b="b" l="l" r="r" t="t"/>
                    <a:pathLst>
                      <a:path extrusionOk="0" h="3172" w="2169">
                        <a:moveTo>
                          <a:pt x="2125" y="0"/>
                        </a:moveTo>
                        <a:cubicBezTo>
                          <a:pt x="1138" y="374"/>
                          <a:pt x="518" y="900"/>
                          <a:pt x="288" y="1565"/>
                        </a:cubicBezTo>
                        <a:cubicBezTo>
                          <a:pt x="1" y="2401"/>
                          <a:pt x="438" y="3141"/>
                          <a:pt x="458" y="3171"/>
                        </a:cubicBezTo>
                        <a:lnTo>
                          <a:pt x="561" y="3108"/>
                        </a:lnTo>
                        <a:cubicBezTo>
                          <a:pt x="554" y="3101"/>
                          <a:pt x="131" y="2385"/>
                          <a:pt x="405" y="1601"/>
                        </a:cubicBezTo>
                        <a:cubicBezTo>
                          <a:pt x="621" y="974"/>
                          <a:pt x="1215" y="474"/>
                          <a:pt x="2168" y="111"/>
                        </a:cubicBezTo>
                        <a:lnTo>
                          <a:pt x="2125" y="0"/>
                        </a:lnTo>
                        <a:close/>
                      </a:path>
                    </a:pathLst>
                  </a:custGeom>
                  <a:solidFill>
                    <a:srgbClr val="FFDAD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2" name="Google Shape;672;p30"/>
                  <p:cNvSpPr/>
                  <p:nvPr/>
                </p:nvSpPr>
                <p:spPr>
                  <a:xfrm rot="5400000">
                    <a:off x="6360737" y="3661776"/>
                    <a:ext cx="222261" cy="202732"/>
                  </a:xfrm>
                  <a:custGeom>
                    <a:rect b="b" l="l" r="r" t="t"/>
                    <a:pathLst>
                      <a:path extrusionOk="0" h="3270" w="3585">
                        <a:moveTo>
                          <a:pt x="2229" y="1"/>
                        </a:moveTo>
                        <a:cubicBezTo>
                          <a:pt x="1642" y="1"/>
                          <a:pt x="1103" y="254"/>
                          <a:pt x="754" y="636"/>
                        </a:cubicBezTo>
                        <a:cubicBezTo>
                          <a:pt x="244" y="1193"/>
                          <a:pt x="0" y="2216"/>
                          <a:pt x="994" y="3270"/>
                        </a:cubicBezTo>
                        <a:lnTo>
                          <a:pt x="1081" y="3187"/>
                        </a:lnTo>
                        <a:cubicBezTo>
                          <a:pt x="144" y="2196"/>
                          <a:pt x="344" y="1263"/>
                          <a:pt x="841" y="716"/>
                        </a:cubicBezTo>
                        <a:cubicBezTo>
                          <a:pt x="1170" y="358"/>
                          <a:pt x="1677" y="120"/>
                          <a:pt x="2229" y="120"/>
                        </a:cubicBezTo>
                        <a:cubicBezTo>
                          <a:pt x="2648" y="120"/>
                          <a:pt x="3094" y="258"/>
                          <a:pt x="3508" y="586"/>
                        </a:cubicBezTo>
                        <a:lnTo>
                          <a:pt x="3584" y="492"/>
                        </a:lnTo>
                        <a:cubicBezTo>
                          <a:pt x="3146" y="146"/>
                          <a:pt x="2674" y="1"/>
                          <a:pt x="2229" y="1"/>
                        </a:cubicBezTo>
                        <a:close/>
                      </a:path>
                    </a:pathLst>
                  </a:custGeom>
                  <a:solidFill>
                    <a:srgbClr val="FFDAD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73" name="Google Shape;673;p30"/>
              <p:cNvGrpSpPr/>
              <p:nvPr/>
            </p:nvGrpSpPr>
            <p:grpSpPr>
              <a:xfrm>
                <a:off x="5953928" y="3935659"/>
                <a:ext cx="450481" cy="1073861"/>
                <a:chOff x="5953928" y="3935659"/>
                <a:chExt cx="450481" cy="1073861"/>
              </a:xfrm>
            </p:grpSpPr>
            <p:sp>
              <p:nvSpPr>
                <p:cNvPr id="674" name="Google Shape;674;p30"/>
                <p:cNvSpPr/>
                <p:nvPr/>
              </p:nvSpPr>
              <p:spPr>
                <a:xfrm rot="5400000">
                  <a:off x="6175884" y="3931133"/>
                  <a:ext cx="137076" cy="146128"/>
                </a:xfrm>
                <a:custGeom>
                  <a:rect b="b" l="l" r="r" t="t"/>
                  <a:pathLst>
                    <a:path extrusionOk="0" h="2357" w="2211">
                      <a:moveTo>
                        <a:pt x="1502" y="0"/>
                      </a:moveTo>
                      <a:cubicBezTo>
                        <a:pt x="1482" y="0"/>
                        <a:pt x="1462" y="2"/>
                        <a:pt x="1444" y="5"/>
                      </a:cubicBezTo>
                      <a:cubicBezTo>
                        <a:pt x="1110" y="59"/>
                        <a:pt x="920" y="332"/>
                        <a:pt x="1000" y="642"/>
                      </a:cubicBezTo>
                      <a:cubicBezTo>
                        <a:pt x="1013" y="688"/>
                        <a:pt x="1027" y="745"/>
                        <a:pt x="987" y="762"/>
                      </a:cubicBezTo>
                      <a:cubicBezTo>
                        <a:pt x="970" y="768"/>
                        <a:pt x="950" y="768"/>
                        <a:pt x="930" y="768"/>
                      </a:cubicBezTo>
                      <a:cubicBezTo>
                        <a:pt x="859" y="768"/>
                        <a:pt x="787" y="766"/>
                        <a:pt x="715" y="766"/>
                      </a:cubicBezTo>
                      <a:cubicBezTo>
                        <a:pt x="526" y="766"/>
                        <a:pt x="342" y="779"/>
                        <a:pt x="210" y="859"/>
                      </a:cubicBezTo>
                      <a:cubicBezTo>
                        <a:pt x="23" y="965"/>
                        <a:pt x="0" y="1256"/>
                        <a:pt x="240" y="1419"/>
                      </a:cubicBezTo>
                      <a:cubicBezTo>
                        <a:pt x="350" y="1492"/>
                        <a:pt x="480" y="1522"/>
                        <a:pt x="607" y="1545"/>
                      </a:cubicBezTo>
                      <a:cubicBezTo>
                        <a:pt x="373" y="1599"/>
                        <a:pt x="200" y="1739"/>
                        <a:pt x="126" y="1929"/>
                      </a:cubicBezTo>
                      <a:cubicBezTo>
                        <a:pt x="103" y="1992"/>
                        <a:pt x="90" y="2072"/>
                        <a:pt x="133" y="2149"/>
                      </a:cubicBezTo>
                      <a:cubicBezTo>
                        <a:pt x="193" y="2256"/>
                        <a:pt x="333" y="2329"/>
                        <a:pt x="460" y="2349"/>
                      </a:cubicBezTo>
                      <a:cubicBezTo>
                        <a:pt x="493" y="2354"/>
                        <a:pt x="526" y="2356"/>
                        <a:pt x="558" y="2356"/>
                      </a:cubicBezTo>
                      <a:cubicBezTo>
                        <a:pt x="646" y="2356"/>
                        <a:pt x="728" y="2339"/>
                        <a:pt x="807" y="2319"/>
                      </a:cubicBezTo>
                      <a:cubicBezTo>
                        <a:pt x="1264" y="2212"/>
                        <a:pt x="2210" y="1832"/>
                        <a:pt x="2210" y="1832"/>
                      </a:cubicBezTo>
                      <a:cubicBezTo>
                        <a:pt x="2210" y="1832"/>
                        <a:pt x="1873" y="748"/>
                        <a:pt x="1750" y="248"/>
                      </a:cubicBezTo>
                      <a:cubicBezTo>
                        <a:pt x="1730" y="162"/>
                        <a:pt x="1690" y="55"/>
                        <a:pt x="1587" y="15"/>
                      </a:cubicBezTo>
                      <a:cubicBezTo>
                        <a:pt x="1558" y="4"/>
                        <a:pt x="1529" y="0"/>
                        <a:pt x="1502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30"/>
                <p:cNvSpPr/>
                <p:nvPr/>
              </p:nvSpPr>
              <p:spPr>
                <a:xfrm rot="5400000">
                  <a:off x="5622306" y="4390103"/>
                  <a:ext cx="996982" cy="241852"/>
                </a:xfrm>
                <a:custGeom>
                  <a:rect b="b" l="l" r="r" t="t"/>
                  <a:pathLst>
                    <a:path extrusionOk="0" h="3901" w="16081">
                      <a:moveTo>
                        <a:pt x="130" y="0"/>
                      </a:moveTo>
                      <a:lnTo>
                        <a:pt x="0" y="203"/>
                      </a:lnTo>
                      <a:cubicBezTo>
                        <a:pt x="5586" y="3666"/>
                        <a:pt x="13534" y="3901"/>
                        <a:pt x="15584" y="3901"/>
                      </a:cubicBezTo>
                      <a:cubicBezTo>
                        <a:pt x="15893" y="3901"/>
                        <a:pt x="16068" y="3895"/>
                        <a:pt x="16080" y="3895"/>
                      </a:cubicBezTo>
                      <a:lnTo>
                        <a:pt x="16074" y="3655"/>
                      </a:lnTo>
                      <a:cubicBezTo>
                        <a:pt x="16061" y="3655"/>
                        <a:pt x="15888" y="3660"/>
                        <a:pt x="15581" y="3660"/>
                      </a:cubicBezTo>
                      <a:cubicBezTo>
                        <a:pt x="13547" y="3660"/>
                        <a:pt x="5659" y="3428"/>
                        <a:pt x="130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30"/>
                <p:cNvSpPr/>
                <p:nvPr/>
              </p:nvSpPr>
              <p:spPr>
                <a:xfrm rot="5400000">
                  <a:off x="6181435" y="4119519"/>
                  <a:ext cx="171485" cy="274463"/>
                </a:xfrm>
                <a:custGeom>
                  <a:rect b="b" l="l" r="r" t="t"/>
                  <a:pathLst>
                    <a:path extrusionOk="0" h="4427" w="2766">
                      <a:moveTo>
                        <a:pt x="448" y="0"/>
                      </a:moveTo>
                      <a:cubicBezTo>
                        <a:pt x="171" y="830"/>
                        <a:pt x="1" y="2221"/>
                        <a:pt x="51" y="2894"/>
                      </a:cubicBezTo>
                      <a:cubicBezTo>
                        <a:pt x="107" y="3697"/>
                        <a:pt x="612" y="4426"/>
                        <a:pt x="1238" y="4426"/>
                      </a:cubicBezTo>
                      <a:cubicBezTo>
                        <a:pt x="1355" y="4426"/>
                        <a:pt x="1477" y="4401"/>
                        <a:pt x="1601" y="4345"/>
                      </a:cubicBezTo>
                      <a:cubicBezTo>
                        <a:pt x="2766" y="3618"/>
                        <a:pt x="1941" y="1164"/>
                        <a:pt x="448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30"/>
                <p:cNvSpPr/>
                <p:nvPr/>
              </p:nvSpPr>
              <p:spPr>
                <a:xfrm rot="5400000">
                  <a:off x="5915924" y="4061702"/>
                  <a:ext cx="259274" cy="183265"/>
                </a:xfrm>
                <a:custGeom>
                  <a:rect b="b" l="l" r="r" t="t"/>
                  <a:pathLst>
                    <a:path extrusionOk="0" h="2956" w="4182">
                      <a:moveTo>
                        <a:pt x="2909" y="1"/>
                      </a:moveTo>
                      <a:cubicBezTo>
                        <a:pt x="1802" y="1"/>
                        <a:pt x="403" y="1439"/>
                        <a:pt x="0" y="2955"/>
                      </a:cubicBezTo>
                      <a:cubicBezTo>
                        <a:pt x="873" y="2885"/>
                        <a:pt x="2221" y="2498"/>
                        <a:pt x="2821" y="2192"/>
                      </a:cubicBezTo>
                      <a:cubicBezTo>
                        <a:pt x="3671" y="1755"/>
                        <a:pt x="4181" y="781"/>
                        <a:pt x="3548" y="198"/>
                      </a:cubicBezTo>
                      <a:cubicBezTo>
                        <a:pt x="3355" y="62"/>
                        <a:pt x="3138" y="1"/>
                        <a:pt x="2909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78" name="Google Shape;678;p30"/>
            <p:cNvGrpSpPr/>
            <p:nvPr/>
          </p:nvGrpSpPr>
          <p:grpSpPr>
            <a:xfrm flipH="1">
              <a:off x="6702658" y="870295"/>
              <a:ext cx="1058097" cy="905304"/>
              <a:chOff x="6271325" y="-1109376"/>
              <a:chExt cx="1058097" cy="905304"/>
            </a:xfrm>
          </p:grpSpPr>
          <p:sp>
            <p:nvSpPr>
              <p:cNvPr id="679" name="Google Shape;679;p30"/>
              <p:cNvSpPr/>
              <p:nvPr/>
            </p:nvSpPr>
            <p:spPr>
              <a:xfrm>
                <a:off x="6925094" y="-447305"/>
                <a:ext cx="132589" cy="141005"/>
              </a:xfrm>
              <a:custGeom>
                <a:rect b="b" l="l" r="r" t="t"/>
                <a:pathLst>
                  <a:path extrusionOk="0" h="5084" w="4781">
                    <a:moveTo>
                      <a:pt x="4780" y="1"/>
                    </a:moveTo>
                    <a:lnTo>
                      <a:pt x="1149" y="2959"/>
                    </a:lnTo>
                    <a:lnTo>
                      <a:pt x="1" y="5084"/>
                    </a:lnTo>
                    <a:lnTo>
                      <a:pt x="3029" y="5084"/>
                    </a:lnTo>
                    <a:lnTo>
                      <a:pt x="1275" y="4489"/>
                    </a:lnTo>
                    <a:lnTo>
                      <a:pt x="4780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6757998" y="-1109376"/>
                <a:ext cx="535847" cy="768065"/>
              </a:xfrm>
              <a:custGeom>
                <a:rect b="b" l="l" r="r" t="t"/>
                <a:pathLst>
                  <a:path extrusionOk="0" h="27693" w="19322">
                    <a:moveTo>
                      <a:pt x="14768" y="0"/>
                    </a:moveTo>
                    <a:cubicBezTo>
                      <a:pt x="13979" y="0"/>
                      <a:pt x="13207" y="78"/>
                      <a:pt x="12607" y="234"/>
                    </a:cubicBezTo>
                    <a:cubicBezTo>
                      <a:pt x="10672" y="737"/>
                      <a:pt x="2574" y="13928"/>
                      <a:pt x="1289" y="16393"/>
                    </a:cubicBezTo>
                    <a:cubicBezTo>
                      <a:pt x="1" y="18855"/>
                      <a:pt x="2809" y="23023"/>
                      <a:pt x="2809" y="23023"/>
                    </a:cubicBezTo>
                    <a:cubicBezTo>
                      <a:pt x="2809" y="23023"/>
                      <a:pt x="5569" y="27069"/>
                      <a:pt x="7623" y="27657"/>
                    </a:cubicBezTo>
                    <a:cubicBezTo>
                      <a:pt x="7707" y="27681"/>
                      <a:pt x="7800" y="27692"/>
                      <a:pt x="7901" y="27692"/>
                    </a:cubicBezTo>
                    <a:cubicBezTo>
                      <a:pt x="10254" y="27692"/>
                      <a:pt x="16884" y="21302"/>
                      <a:pt x="18077" y="18094"/>
                    </a:cubicBezTo>
                    <a:cubicBezTo>
                      <a:pt x="19322" y="14748"/>
                      <a:pt x="14658" y="6548"/>
                      <a:pt x="14658" y="6548"/>
                    </a:cubicBezTo>
                    <a:cubicBezTo>
                      <a:pt x="14658" y="6548"/>
                      <a:pt x="16599" y="5891"/>
                      <a:pt x="17411" y="5738"/>
                    </a:cubicBezTo>
                    <a:cubicBezTo>
                      <a:pt x="18224" y="5585"/>
                      <a:pt x="19003" y="2253"/>
                      <a:pt x="18635" y="1149"/>
                    </a:cubicBezTo>
                    <a:cubicBezTo>
                      <a:pt x="18382" y="386"/>
                      <a:pt x="16529" y="0"/>
                      <a:pt x="147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6271325" y="-511704"/>
                <a:ext cx="688376" cy="307609"/>
              </a:xfrm>
              <a:custGeom>
                <a:rect b="b" l="l" r="r" t="t"/>
                <a:pathLst>
                  <a:path extrusionOk="0" h="11091" w="24822">
                    <a:moveTo>
                      <a:pt x="3848" y="1"/>
                    </a:moveTo>
                    <a:cubicBezTo>
                      <a:pt x="3761" y="1"/>
                      <a:pt x="3693" y="5"/>
                      <a:pt x="3647" y="15"/>
                    </a:cubicBezTo>
                    <a:cubicBezTo>
                      <a:pt x="2430" y="266"/>
                      <a:pt x="1298" y="2108"/>
                      <a:pt x="1593" y="2276"/>
                    </a:cubicBezTo>
                    <a:cubicBezTo>
                      <a:pt x="1886" y="2445"/>
                      <a:pt x="14418" y="3241"/>
                      <a:pt x="14418" y="3241"/>
                    </a:cubicBezTo>
                    <a:cubicBezTo>
                      <a:pt x="14418" y="3241"/>
                      <a:pt x="6110" y="2972"/>
                      <a:pt x="2522" y="2972"/>
                    </a:cubicBezTo>
                    <a:cubicBezTo>
                      <a:pt x="1630" y="2972"/>
                      <a:pt x="1029" y="2989"/>
                      <a:pt x="920" y="3030"/>
                    </a:cubicBezTo>
                    <a:cubicBezTo>
                      <a:pt x="376" y="3241"/>
                      <a:pt x="2430" y="3574"/>
                      <a:pt x="5741" y="3618"/>
                    </a:cubicBezTo>
                    <a:cubicBezTo>
                      <a:pt x="6845" y="3631"/>
                      <a:pt x="8149" y="3636"/>
                      <a:pt x="9397" y="3636"/>
                    </a:cubicBezTo>
                    <a:cubicBezTo>
                      <a:pt x="11893" y="3636"/>
                      <a:pt x="14165" y="3618"/>
                      <a:pt x="14166" y="3618"/>
                    </a:cubicBezTo>
                    <a:lnTo>
                      <a:pt x="14166" y="3618"/>
                    </a:lnTo>
                    <a:cubicBezTo>
                      <a:pt x="14165" y="3618"/>
                      <a:pt x="169" y="4666"/>
                      <a:pt x="84" y="5295"/>
                    </a:cubicBezTo>
                    <a:cubicBezTo>
                      <a:pt x="0" y="5915"/>
                      <a:pt x="2820" y="11090"/>
                      <a:pt x="5473" y="11090"/>
                    </a:cubicBezTo>
                    <a:cubicBezTo>
                      <a:pt x="5507" y="11090"/>
                      <a:pt x="5541" y="11090"/>
                      <a:pt x="5574" y="11088"/>
                    </a:cubicBezTo>
                    <a:cubicBezTo>
                      <a:pt x="8257" y="10952"/>
                      <a:pt x="24821" y="5978"/>
                      <a:pt x="24821" y="5978"/>
                    </a:cubicBezTo>
                    <a:lnTo>
                      <a:pt x="21499" y="2982"/>
                    </a:lnTo>
                    <a:cubicBezTo>
                      <a:pt x="21499" y="2982"/>
                      <a:pt x="6091" y="1"/>
                      <a:pt x="38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7263585" y="-1041622"/>
                <a:ext cx="65837" cy="47760"/>
              </a:xfrm>
              <a:custGeom>
                <a:rect b="b" l="l" r="r" t="t"/>
                <a:pathLst>
                  <a:path extrusionOk="0" h="1722" w="2374">
                    <a:moveTo>
                      <a:pt x="473" y="1"/>
                    </a:moveTo>
                    <a:lnTo>
                      <a:pt x="1" y="1721"/>
                    </a:lnTo>
                    <a:lnTo>
                      <a:pt x="2373" y="1480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7198993" y="-1055877"/>
                <a:ext cx="36052" cy="25932"/>
              </a:xfrm>
              <a:custGeom>
                <a:rect b="b" l="l" r="r" t="t"/>
                <a:pathLst>
                  <a:path extrusionOk="0" h="935" w="1300">
                    <a:moveTo>
                      <a:pt x="704" y="1"/>
                    </a:moveTo>
                    <a:cubicBezTo>
                      <a:pt x="694" y="1"/>
                      <a:pt x="684" y="1"/>
                      <a:pt x="674" y="1"/>
                    </a:cubicBezTo>
                    <a:cubicBezTo>
                      <a:pt x="133" y="22"/>
                      <a:pt x="1" y="715"/>
                      <a:pt x="371" y="865"/>
                    </a:cubicBezTo>
                    <a:cubicBezTo>
                      <a:pt x="480" y="911"/>
                      <a:pt x="594" y="934"/>
                      <a:pt x="705" y="934"/>
                    </a:cubicBezTo>
                    <a:cubicBezTo>
                      <a:pt x="968" y="934"/>
                      <a:pt x="1208" y="802"/>
                      <a:pt x="1299" y="515"/>
                    </a:cubicBezTo>
                    <a:cubicBezTo>
                      <a:pt x="1299" y="515"/>
                      <a:pt x="1217" y="1"/>
                      <a:pt x="704" y="1"/>
                    </a:cubicBezTo>
                    <a:close/>
                  </a:path>
                </a:pathLst>
              </a:custGeom>
              <a:solidFill>
                <a:srgbClr val="69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7050895" y="-829566"/>
                <a:ext cx="214955" cy="316512"/>
              </a:xfrm>
              <a:custGeom>
                <a:rect b="b" l="l" r="r" t="t"/>
                <a:pathLst>
                  <a:path extrusionOk="0" h="11412" w="7751">
                    <a:moveTo>
                      <a:pt x="4146" y="0"/>
                    </a:moveTo>
                    <a:cubicBezTo>
                      <a:pt x="4127" y="0"/>
                      <a:pt x="4111" y="5"/>
                      <a:pt x="4097" y="15"/>
                    </a:cubicBezTo>
                    <a:cubicBezTo>
                      <a:pt x="3566" y="361"/>
                      <a:pt x="268" y="9731"/>
                      <a:pt x="268" y="9731"/>
                    </a:cubicBezTo>
                    <a:cubicBezTo>
                      <a:pt x="1" y="10928"/>
                      <a:pt x="635" y="11412"/>
                      <a:pt x="1598" y="11412"/>
                    </a:cubicBezTo>
                    <a:cubicBezTo>
                      <a:pt x="3193" y="11412"/>
                      <a:pt x="5693" y="10084"/>
                      <a:pt x="6496" y="8466"/>
                    </a:cubicBezTo>
                    <a:cubicBezTo>
                      <a:pt x="7750" y="5940"/>
                      <a:pt x="4796" y="0"/>
                      <a:pt x="4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6982891" y="-688593"/>
                <a:ext cx="273359" cy="323362"/>
              </a:xfrm>
              <a:custGeom>
                <a:rect b="b" l="l" r="r" t="t"/>
                <a:pathLst>
                  <a:path extrusionOk="0" h="11659" w="9857">
                    <a:moveTo>
                      <a:pt x="4488" y="0"/>
                    </a:moveTo>
                    <a:cubicBezTo>
                      <a:pt x="4488" y="2"/>
                      <a:pt x="1" y="11659"/>
                      <a:pt x="279" y="11659"/>
                    </a:cubicBezTo>
                    <a:cubicBezTo>
                      <a:pt x="555" y="11659"/>
                      <a:pt x="1849" y="10411"/>
                      <a:pt x="2639" y="9531"/>
                    </a:cubicBezTo>
                    <a:cubicBezTo>
                      <a:pt x="3424" y="8654"/>
                      <a:pt x="4488" y="6379"/>
                      <a:pt x="4488" y="6379"/>
                    </a:cubicBezTo>
                    <a:lnTo>
                      <a:pt x="4488" y="6379"/>
                    </a:lnTo>
                    <a:lnTo>
                      <a:pt x="3424" y="9347"/>
                    </a:lnTo>
                    <a:cubicBezTo>
                      <a:pt x="3424" y="9347"/>
                      <a:pt x="4526" y="8837"/>
                      <a:pt x="4876" y="8422"/>
                    </a:cubicBezTo>
                    <a:cubicBezTo>
                      <a:pt x="5229" y="8004"/>
                      <a:pt x="6263" y="6379"/>
                      <a:pt x="6263" y="6379"/>
                    </a:cubicBezTo>
                    <a:lnTo>
                      <a:pt x="6263" y="6379"/>
                    </a:lnTo>
                    <a:lnTo>
                      <a:pt x="5987" y="7865"/>
                    </a:lnTo>
                    <a:cubicBezTo>
                      <a:pt x="5987" y="7865"/>
                      <a:pt x="8041" y="5784"/>
                      <a:pt x="8948" y="4118"/>
                    </a:cubicBezTo>
                    <a:cubicBezTo>
                      <a:pt x="9856" y="2452"/>
                      <a:pt x="8948" y="647"/>
                      <a:pt x="8948" y="647"/>
                    </a:cubicBezTo>
                    <a:cubicBezTo>
                      <a:pt x="8948" y="647"/>
                      <a:pt x="8755" y="4441"/>
                      <a:pt x="7453" y="4720"/>
                    </a:cubicBezTo>
                    <a:cubicBezTo>
                      <a:pt x="7343" y="4743"/>
                      <a:pt x="7244" y="4753"/>
                      <a:pt x="7153" y="4753"/>
                    </a:cubicBezTo>
                    <a:cubicBezTo>
                      <a:pt x="6724" y="4753"/>
                      <a:pt x="6482" y="4520"/>
                      <a:pt x="6263" y="4284"/>
                    </a:cubicBezTo>
                    <a:cubicBezTo>
                      <a:pt x="6042" y="4050"/>
                      <a:pt x="5844" y="3814"/>
                      <a:pt x="5503" y="3814"/>
                    </a:cubicBezTo>
                    <a:cubicBezTo>
                      <a:pt x="5398" y="3814"/>
                      <a:pt x="5280" y="3836"/>
                      <a:pt x="5144" y="3887"/>
                    </a:cubicBezTo>
                    <a:cubicBezTo>
                      <a:pt x="4131" y="4262"/>
                      <a:pt x="2743" y="6454"/>
                      <a:pt x="2734" y="6454"/>
                    </a:cubicBezTo>
                    <a:cubicBezTo>
                      <a:pt x="2734" y="6454"/>
                      <a:pt x="2747" y="6430"/>
                      <a:pt x="2778" y="6379"/>
                    </a:cubicBezTo>
                    <a:cubicBezTo>
                      <a:pt x="3101" y="5831"/>
                      <a:pt x="4488" y="1"/>
                      <a:pt x="4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6753949" y="-889000"/>
                <a:ext cx="201837" cy="418355"/>
              </a:xfrm>
              <a:custGeom>
                <a:rect b="b" l="l" r="r" t="t"/>
                <a:pathLst>
                  <a:path extrusionOk="0" h="15084" w="7278">
                    <a:moveTo>
                      <a:pt x="6733" y="1"/>
                    </a:moveTo>
                    <a:cubicBezTo>
                      <a:pt x="6653" y="1"/>
                      <a:pt x="6593" y="22"/>
                      <a:pt x="6593" y="22"/>
                    </a:cubicBezTo>
                    <a:cubicBezTo>
                      <a:pt x="6593" y="22"/>
                      <a:pt x="2190" y="5401"/>
                      <a:pt x="1096" y="8254"/>
                    </a:cubicBezTo>
                    <a:cubicBezTo>
                      <a:pt x="1" y="11106"/>
                      <a:pt x="2741" y="14730"/>
                      <a:pt x="2955" y="15077"/>
                    </a:cubicBezTo>
                    <a:cubicBezTo>
                      <a:pt x="2958" y="15081"/>
                      <a:pt x="2961" y="15084"/>
                      <a:pt x="2965" y="15084"/>
                    </a:cubicBezTo>
                    <a:cubicBezTo>
                      <a:pt x="3265" y="15084"/>
                      <a:pt x="6676" y="2622"/>
                      <a:pt x="7024" y="1192"/>
                    </a:cubicBezTo>
                    <a:cubicBezTo>
                      <a:pt x="7278" y="146"/>
                      <a:pt x="6940" y="1"/>
                      <a:pt x="6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6765264" y="-760896"/>
                <a:ext cx="129400" cy="307082"/>
              </a:xfrm>
              <a:custGeom>
                <a:rect b="b" l="l" r="r" t="t"/>
                <a:pathLst>
                  <a:path extrusionOk="0" h="11072" w="4666">
                    <a:moveTo>
                      <a:pt x="2758" y="0"/>
                    </a:moveTo>
                    <a:lnTo>
                      <a:pt x="2758" y="0"/>
                    </a:lnTo>
                    <a:cubicBezTo>
                      <a:pt x="2757" y="1"/>
                      <a:pt x="860" y="2863"/>
                      <a:pt x="429" y="4294"/>
                    </a:cubicBezTo>
                    <a:cubicBezTo>
                      <a:pt x="1" y="5725"/>
                      <a:pt x="1105" y="9530"/>
                      <a:pt x="1320" y="9638"/>
                    </a:cubicBezTo>
                    <a:cubicBezTo>
                      <a:pt x="1333" y="9645"/>
                      <a:pt x="1346" y="9648"/>
                      <a:pt x="1359" y="9648"/>
                    </a:cubicBezTo>
                    <a:cubicBezTo>
                      <a:pt x="1555" y="9648"/>
                      <a:pt x="1693" y="8941"/>
                      <a:pt x="1694" y="8938"/>
                    </a:cubicBezTo>
                    <a:lnTo>
                      <a:pt x="1694" y="8938"/>
                    </a:lnTo>
                    <a:cubicBezTo>
                      <a:pt x="1693" y="8941"/>
                      <a:pt x="1565" y="9612"/>
                      <a:pt x="1565" y="9880"/>
                    </a:cubicBezTo>
                    <a:cubicBezTo>
                      <a:pt x="1565" y="10138"/>
                      <a:pt x="2136" y="11071"/>
                      <a:pt x="2422" y="11071"/>
                    </a:cubicBezTo>
                    <a:cubicBezTo>
                      <a:pt x="2433" y="11071"/>
                      <a:pt x="2444" y="11070"/>
                      <a:pt x="2455" y="11066"/>
                    </a:cubicBezTo>
                    <a:cubicBezTo>
                      <a:pt x="2724" y="10985"/>
                      <a:pt x="4665" y="3721"/>
                      <a:pt x="4665" y="3720"/>
                    </a:cubicBezTo>
                    <a:lnTo>
                      <a:pt x="4665" y="3720"/>
                    </a:lnTo>
                    <a:cubicBezTo>
                      <a:pt x="4665" y="3720"/>
                      <a:pt x="2615" y="8180"/>
                      <a:pt x="2496" y="8438"/>
                    </a:cubicBezTo>
                    <a:cubicBezTo>
                      <a:pt x="2484" y="8463"/>
                      <a:pt x="2468" y="8475"/>
                      <a:pt x="2446" y="8475"/>
                    </a:cubicBezTo>
                    <a:cubicBezTo>
                      <a:pt x="2245" y="8475"/>
                      <a:pt x="1636" y="7434"/>
                      <a:pt x="1320" y="5780"/>
                    </a:cubicBezTo>
                    <a:cubicBezTo>
                      <a:pt x="970" y="3944"/>
                      <a:pt x="2757" y="1"/>
                      <a:pt x="27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7003997" y="-447305"/>
                <a:ext cx="132700" cy="141005"/>
              </a:xfrm>
              <a:custGeom>
                <a:rect b="b" l="l" r="r" t="t"/>
                <a:pathLst>
                  <a:path extrusionOk="0" h="5084" w="4785">
                    <a:moveTo>
                      <a:pt x="4785" y="1"/>
                    </a:moveTo>
                    <a:lnTo>
                      <a:pt x="1154" y="2959"/>
                    </a:lnTo>
                    <a:lnTo>
                      <a:pt x="1" y="5084"/>
                    </a:lnTo>
                    <a:lnTo>
                      <a:pt x="3030" y="5084"/>
                    </a:lnTo>
                    <a:lnTo>
                      <a:pt x="1279" y="4489"/>
                    </a:lnTo>
                    <a:lnTo>
                      <a:pt x="4785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7191449" y="-1067442"/>
                <a:ext cx="44816" cy="28789"/>
              </a:xfrm>
              <a:custGeom>
                <a:rect b="b" l="l" r="r" t="t"/>
                <a:pathLst>
                  <a:path extrusionOk="0" h="1038" w="1616">
                    <a:moveTo>
                      <a:pt x="973" y="1"/>
                    </a:moveTo>
                    <a:cubicBezTo>
                      <a:pt x="943" y="1"/>
                      <a:pt x="915" y="1"/>
                      <a:pt x="885" y="4"/>
                    </a:cubicBezTo>
                    <a:cubicBezTo>
                      <a:pt x="147" y="92"/>
                      <a:pt x="0" y="732"/>
                      <a:pt x="443" y="1038"/>
                    </a:cubicBezTo>
                    <a:cubicBezTo>
                      <a:pt x="388" y="782"/>
                      <a:pt x="565" y="432"/>
                      <a:pt x="946" y="418"/>
                    </a:cubicBezTo>
                    <a:lnTo>
                      <a:pt x="976" y="418"/>
                    </a:lnTo>
                    <a:cubicBezTo>
                      <a:pt x="1489" y="418"/>
                      <a:pt x="1571" y="932"/>
                      <a:pt x="1571" y="932"/>
                    </a:cubicBezTo>
                    <a:cubicBezTo>
                      <a:pt x="1571" y="932"/>
                      <a:pt x="1616" y="1"/>
                      <a:pt x="9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7202182" y="-1055849"/>
                <a:ext cx="32863" cy="20385"/>
              </a:xfrm>
              <a:custGeom>
                <a:rect b="b" l="l" r="r" t="t"/>
                <a:pathLst>
                  <a:path extrusionOk="0" h="735" w="1185">
                    <a:moveTo>
                      <a:pt x="559" y="0"/>
                    </a:moveTo>
                    <a:cubicBezTo>
                      <a:pt x="178" y="14"/>
                      <a:pt x="1" y="364"/>
                      <a:pt x="56" y="620"/>
                    </a:cubicBezTo>
                    <a:lnTo>
                      <a:pt x="59" y="620"/>
                    </a:lnTo>
                    <a:cubicBezTo>
                      <a:pt x="178" y="704"/>
                      <a:pt x="318" y="735"/>
                      <a:pt x="454" y="735"/>
                    </a:cubicBezTo>
                    <a:cubicBezTo>
                      <a:pt x="824" y="735"/>
                      <a:pt x="1184" y="514"/>
                      <a:pt x="1184" y="514"/>
                    </a:cubicBezTo>
                    <a:cubicBezTo>
                      <a:pt x="1184" y="514"/>
                      <a:pt x="1102" y="0"/>
                      <a:pt x="58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7263585" y="-1017743"/>
                <a:ext cx="65837" cy="23880"/>
              </a:xfrm>
              <a:custGeom>
                <a:rect b="b" l="l" r="r" t="t"/>
                <a:pathLst>
                  <a:path extrusionOk="0" h="861" w="2374">
                    <a:moveTo>
                      <a:pt x="235" y="0"/>
                    </a:moveTo>
                    <a:lnTo>
                      <a:pt x="1" y="860"/>
                    </a:lnTo>
                    <a:lnTo>
                      <a:pt x="1" y="860"/>
                    </a:lnTo>
                    <a:lnTo>
                      <a:pt x="2373" y="619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7147602" y="-950237"/>
                <a:ext cx="133061" cy="492158"/>
              </a:xfrm>
              <a:custGeom>
                <a:rect b="b" l="l" r="r" t="t"/>
                <a:pathLst>
                  <a:path extrusionOk="0" h="17745" w="4798">
                    <a:moveTo>
                      <a:pt x="3363" y="0"/>
                    </a:moveTo>
                    <a:cubicBezTo>
                      <a:pt x="2551" y="153"/>
                      <a:pt x="610" y="810"/>
                      <a:pt x="610" y="810"/>
                    </a:cubicBezTo>
                    <a:cubicBezTo>
                      <a:pt x="610" y="810"/>
                      <a:pt x="2982" y="85"/>
                      <a:pt x="3363" y="0"/>
                    </a:cubicBezTo>
                    <a:close/>
                    <a:moveTo>
                      <a:pt x="610" y="810"/>
                    </a:moveTo>
                    <a:cubicBezTo>
                      <a:pt x="614" y="821"/>
                      <a:pt x="2612" y="4332"/>
                      <a:pt x="3642" y="7697"/>
                    </a:cubicBezTo>
                    <a:cubicBezTo>
                      <a:pt x="3081" y="5107"/>
                      <a:pt x="614" y="821"/>
                      <a:pt x="610" y="810"/>
                    </a:cubicBezTo>
                    <a:close/>
                    <a:moveTo>
                      <a:pt x="3999" y="9051"/>
                    </a:moveTo>
                    <a:lnTo>
                      <a:pt x="3999" y="9051"/>
                    </a:lnTo>
                    <a:cubicBezTo>
                      <a:pt x="4278" y="10325"/>
                      <a:pt x="4346" y="11499"/>
                      <a:pt x="4029" y="12356"/>
                    </a:cubicBezTo>
                    <a:cubicBezTo>
                      <a:pt x="4002" y="12427"/>
                      <a:pt x="3975" y="12498"/>
                      <a:pt x="3941" y="12573"/>
                    </a:cubicBezTo>
                    <a:cubicBezTo>
                      <a:pt x="4798" y="11111"/>
                      <a:pt x="4458" y="10529"/>
                      <a:pt x="3999" y="9051"/>
                    </a:cubicBezTo>
                    <a:close/>
                    <a:moveTo>
                      <a:pt x="1368" y="16285"/>
                    </a:moveTo>
                    <a:lnTo>
                      <a:pt x="1368" y="16285"/>
                    </a:lnTo>
                    <a:cubicBezTo>
                      <a:pt x="936" y="16778"/>
                      <a:pt x="477" y="17268"/>
                      <a:pt x="1" y="17744"/>
                    </a:cubicBezTo>
                    <a:cubicBezTo>
                      <a:pt x="419" y="17380"/>
                      <a:pt x="888" y="16873"/>
                      <a:pt x="1368" y="16285"/>
                    </a:cubicBezTo>
                    <a:close/>
                  </a:path>
                </a:pathLst>
              </a:custGeom>
              <a:solidFill>
                <a:srgbClr val="E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6990601" y="-982576"/>
                <a:ext cx="277519" cy="625369"/>
              </a:xfrm>
              <a:custGeom>
                <a:rect b="b" l="l" r="r" t="t"/>
                <a:pathLst>
                  <a:path extrusionOk="0" h="22548" w="10007">
                    <a:moveTo>
                      <a:pt x="9844" y="0"/>
                    </a:moveTo>
                    <a:cubicBezTo>
                      <a:pt x="9843" y="0"/>
                      <a:pt x="7382" y="878"/>
                      <a:pt x="6478" y="1251"/>
                    </a:cubicBezTo>
                    <a:cubicBezTo>
                      <a:pt x="5574" y="1625"/>
                      <a:pt x="5513" y="2438"/>
                      <a:pt x="5679" y="2588"/>
                    </a:cubicBezTo>
                    <a:cubicBezTo>
                      <a:pt x="5747" y="2649"/>
                      <a:pt x="6117" y="3978"/>
                      <a:pt x="6525" y="5634"/>
                    </a:cubicBezTo>
                    <a:cubicBezTo>
                      <a:pt x="7236" y="6296"/>
                      <a:pt x="8858" y="9629"/>
                      <a:pt x="8970" y="12155"/>
                    </a:cubicBezTo>
                    <a:cubicBezTo>
                      <a:pt x="9119" y="12831"/>
                      <a:pt x="9174" y="13797"/>
                      <a:pt x="8670" y="14718"/>
                    </a:cubicBezTo>
                    <a:cubicBezTo>
                      <a:pt x="7763" y="16384"/>
                      <a:pt x="5709" y="18465"/>
                      <a:pt x="5709" y="18465"/>
                    </a:cubicBezTo>
                    <a:lnTo>
                      <a:pt x="5985" y="16979"/>
                    </a:lnTo>
                    <a:lnTo>
                      <a:pt x="5985" y="16979"/>
                    </a:lnTo>
                    <a:cubicBezTo>
                      <a:pt x="5985" y="16979"/>
                      <a:pt x="4951" y="18604"/>
                      <a:pt x="4598" y="19022"/>
                    </a:cubicBezTo>
                    <a:cubicBezTo>
                      <a:pt x="4248" y="19437"/>
                      <a:pt x="3146" y="19947"/>
                      <a:pt x="3146" y="19947"/>
                    </a:cubicBezTo>
                    <a:lnTo>
                      <a:pt x="3704" y="18393"/>
                    </a:lnTo>
                    <a:cubicBezTo>
                      <a:pt x="3693" y="18270"/>
                      <a:pt x="3697" y="18128"/>
                      <a:pt x="3707" y="17982"/>
                    </a:cubicBezTo>
                    <a:lnTo>
                      <a:pt x="3707" y="17982"/>
                    </a:lnTo>
                    <a:cubicBezTo>
                      <a:pt x="3330" y="18706"/>
                      <a:pt x="2803" y="19637"/>
                      <a:pt x="2361" y="20131"/>
                    </a:cubicBezTo>
                    <a:cubicBezTo>
                      <a:pt x="1571" y="21011"/>
                      <a:pt x="277" y="22259"/>
                      <a:pt x="1" y="22259"/>
                    </a:cubicBezTo>
                    <a:lnTo>
                      <a:pt x="273" y="22524"/>
                    </a:lnTo>
                    <a:cubicBezTo>
                      <a:pt x="273" y="22524"/>
                      <a:pt x="426" y="22548"/>
                      <a:pt x="633" y="22548"/>
                    </a:cubicBezTo>
                    <a:cubicBezTo>
                      <a:pt x="882" y="22548"/>
                      <a:pt x="1204" y="22513"/>
                      <a:pt x="1460" y="22371"/>
                    </a:cubicBezTo>
                    <a:cubicBezTo>
                      <a:pt x="1518" y="22337"/>
                      <a:pt x="1612" y="22269"/>
                      <a:pt x="1735" y="22180"/>
                    </a:cubicBezTo>
                    <a:lnTo>
                      <a:pt x="4019" y="20318"/>
                    </a:lnTo>
                    <a:cubicBezTo>
                      <a:pt x="4631" y="19800"/>
                      <a:pt x="5230" y="19287"/>
                      <a:pt x="5662" y="18913"/>
                    </a:cubicBezTo>
                    <a:lnTo>
                      <a:pt x="5662" y="18910"/>
                    </a:lnTo>
                    <a:cubicBezTo>
                      <a:pt x="6138" y="18434"/>
                      <a:pt x="6597" y="17944"/>
                      <a:pt x="7029" y="17451"/>
                    </a:cubicBezTo>
                    <a:cubicBezTo>
                      <a:pt x="7940" y="16340"/>
                      <a:pt x="8895" y="14945"/>
                      <a:pt x="9599" y="13742"/>
                    </a:cubicBezTo>
                    <a:cubicBezTo>
                      <a:pt x="9602" y="13742"/>
                      <a:pt x="9602" y="13739"/>
                      <a:pt x="9602" y="13739"/>
                    </a:cubicBezTo>
                    <a:cubicBezTo>
                      <a:pt x="9636" y="13664"/>
                      <a:pt x="9663" y="13593"/>
                      <a:pt x="9690" y="13522"/>
                    </a:cubicBezTo>
                    <a:cubicBezTo>
                      <a:pt x="10007" y="12665"/>
                      <a:pt x="9939" y="11491"/>
                      <a:pt x="9660" y="10217"/>
                    </a:cubicBezTo>
                    <a:cubicBezTo>
                      <a:pt x="9544" y="9836"/>
                      <a:pt x="9419" y="9394"/>
                      <a:pt x="9303" y="8863"/>
                    </a:cubicBezTo>
                    <a:cubicBezTo>
                      <a:pt x="8273" y="5497"/>
                      <a:pt x="6274" y="1986"/>
                      <a:pt x="6271" y="1976"/>
                    </a:cubicBezTo>
                    <a:cubicBezTo>
                      <a:pt x="6271" y="1976"/>
                      <a:pt x="8212" y="1319"/>
                      <a:pt x="9024" y="1166"/>
                    </a:cubicBezTo>
                    <a:cubicBezTo>
                      <a:pt x="9409" y="1078"/>
                      <a:pt x="9844" y="0"/>
                      <a:pt x="9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7171287" y="-826349"/>
                <a:ext cx="68083" cy="258102"/>
              </a:xfrm>
              <a:custGeom>
                <a:rect b="b" l="l" r="r" t="t"/>
                <a:pathLst>
                  <a:path extrusionOk="0" h="9306" w="2455">
                    <a:moveTo>
                      <a:pt x="2363" y="5641"/>
                    </a:moveTo>
                    <a:cubicBezTo>
                      <a:pt x="2363" y="5641"/>
                      <a:pt x="2363" y="5641"/>
                      <a:pt x="2363" y="5642"/>
                    </a:cubicBezTo>
                    <a:lnTo>
                      <a:pt x="2363" y="5642"/>
                    </a:lnTo>
                    <a:cubicBezTo>
                      <a:pt x="2365" y="5658"/>
                      <a:pt x="2368" y="5674"/>
                      <a:pt x="2370" y="5689"/>
                    </a:cubicBezTo>
                    <a:lnTo>
                      <a:pt x="2370" y="5689"/>
                    </a:lnTo>
                    <a:cubicBezTo>
                      <a:pt x="2366" y="5657"/>
                      <a:pt x="2363" y="5641"/>
                      <a:pt x="2363" y="5641"/>
                    </a:cubicBezTo>
                    <a:close/>
                    <a:moveTo>
                      <a:pt x="2370" y="5689"/>
                    </a:moveTo>
                    <a:lnTo>
                      <a:pt x="2370" y="5689"/>
                    </a:lnTo>
                    <a:cubicBezTo>
                      <a:pt x="2384" y="5792"/>
                      <a:pt x="2414" y="6049"/>
                      <a:pt x="2425" y="6392"/>
                    </a:cubicBezTo>
                    <a:cubicBezTo>
                      <a:pt x="2434" y="6433"/>
                      <a:pt x="2445" y="6477"/>
                      <a:pt x="2455" y="6522"/>
                    </a:cubicBezTo>
                    <a:cubicBezTo>
                      <a:pt x="2443" y="6252"/>
                      <a:pt x="2414" y="5973"/>
                      <a:pt x="2370" y="5689"/>
                    </a:cubicBezTo>
                    <a:close/>
                    <a:moveTo>
                      <a:pt x="10" y="1"/>
                    </a:moveTo>
                    <a:lnTo>
                      <a:pt x="10" y="1"/>
                    </a:lnTo>
                    <a:cubicBezTo>
                      <a:pt x="609" y="2445"/>
                      <a:pt x="1282" y="5593"/>
                      <a:pt x="1160" y="6375"/>
                    </a:cubicBezTo>
                    <a:cubicBezTo>
                      <a:pt x="1081" y="6882"/>
                      <a:pt x="595" y="7977"/>
                      <a:pt x="0" y="9139"/>
                    </a:cubicBezTo>
                    <a:cubicBezTo>
                      <a:pt x="133" y="9238"/>
                      <a:pt x="272" y="9306"/>
                      <a:pt x="435" y="9306"/>
                    </a:cubicBezTo>
                    <a:cubicBezTo>
                      <a:pt x="517" y="9306"/>
                      <a:pt x="605" y="9289"/>
                      <a:pt x="700" y="9251"/>
                    </a:cubicBezTo>
                    <a:cubicBezTo>
                      <a:pt x="1173" y="9072"/>
                      <a:pt x="1717" y="7664"/>
                      <a:pt x="2050" y="6661"/>
                    </a:cubicBezTo>
                    <a:cubicBezTo>
                      <a:pt x="2132" y="6062"/>
                      <a:pt x="2155" y="5614"/>
                      <a:pt x="2155" y="5614"/>
                    </a:cubicBezTo>
                    <a:cubicBezTo>
                      <a:pt x="2155" y="5614"/>
                      <a:pt x="2213" y="5726"/>
                      <a:pt x="2282" y="5920"/>
                    </a:cubicBezTo>
                    <a:cubicBezTo>
                      <a:pt x="2332" y="5759"/>
                      <a:pt x="2359" y="5656"/>
                      <a:pt x="2363" y="5642"/>
                    </a:cubicBezTo>
                    <a:lnTo>
                      <a:pt x="2363" y="5642"/>
                    </a:lnTo>
                    <a:cubicBezTo>
                      <a:pt x="1989" y="3279"/>
                      <a:pt x="641" y="589"/>
                      <a:pt x="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0"/>
              <p:cNvSpPr/>
              <p:nvPr/>
            </p:nvSpPr>
            <p:spPr>
              <a:xfrm>
                <a:off x="6990601" y="-670677"/>
                <a:ext cx="254418" cy="305446"/>
              </a:xfrm>
              <a:custGeom>
                <a:rect b="b" l="l" r="r" t="t"/>
                <a:pathLst>
                  <a:path extrusionOk="0" h="11013" w="9174">
                    <a:moveTo>
                      <a:pt x="8670" y="1"/>
                    </a:moveTo>
                    <a:cubicBezTo>
                      <a:pt x="8670" y="1"/>
                      <a:pt x="8647" y="449"/>
                      <a:pt x="8565" y="1048"/>
                    </a:cubicBezTo>
                    <a:cubicBezTo>
                      <a:pt x="8664" y="752"/>
                      <a:pt x="8742" y="490"/>
                      <a:pt x="8797" y="307"/>
                    </a:cubicBezTo>
                    <a:cubicBezTo>
                      <a:pt x="8728" y="113"/>
                      <a:pt x="8670" y="1"/>
                      <a:pt x="8670" y="1"/>
                    </a:cubicBezTo>
                    <a:close/>
                    <a:moveTo>
                      <a:pt x="8940" y="779"/>
                    </a:moveTo>
                    <a:lnTo>
                      <a:pt x="8940" y="779"/>
                    </a:lnTo>
                    <a:cubicBezTo>
                      <a:pt x="8973" y="1725"/>
                      <a:pt x="8861" y="3319"/>
                      <a:pt x="7848" y="4040"/>
                    </a:cubicBezTo>
                    <a:cubicBezTo>
                      <a:pt x="7467" y="4311"/>
                      <a:pt x="7171" y="4407"/>
                      <a:pt x="6916" y="4407"/>
                    </a:cubicBezTo>
                    <a:cubicBezTo>
                      <a:pt x="6634" y="4407"/>
                      <a:pt x="6406" y="4291"/>
                      <a:pt x="6182" y="4159"/>
                    </a:cubicBezTo>
                    <a:cubicBezTo>
                      <a:pt x="5298" y="5814"/>
                      <a:pt x="4289" y="7426"/>
                      <a:pt x="3986" y="7528"/>
                    </a:cubicBezTo>
                    <a:cubicBezTo>
                      <a:pt x="3958" y="7538"/>
                      <a:pt x="3934" y="7542"/>
                      <a:pt x="3914" y="7542"/>
                    </a:cubicBezTo>
                    <a:cubicBezTo>
                      <a:pt x="3779" y="7542"/>
                      <a:pt x="3717" y="7379"/>
                      <a:pt x="3704" y="7147"/>
                    </a:cubicBezTo>
                    <a:lnTo>
                      <a:pt x="3146" y="8701"/>
                    </a:lnTo>
                    <a:cubicBezTo>
                      <a:pt x="3146" y="8701"/>
                      <a:pt x="4248" y="8191"/>
                      <a:pt x="4598" y="7776"/>
                    </a:cubicBezTo>
                    <a:cubicBezTo>
                      <a:pt x="4951" y="7358"/>
                      <a:pt x="5985" y="5733"/>
                      <a:pt x="5985" y="5733"/>
                    </a:cubicBezTo>
                    <a:lnTo>
                      <a:pt x="5985" y="5733"/>
                    </a:lnTo>
                    <a:lnTo>
                      <a:pt x="5709" y="7219"/>
                    </a:lnTo>
                    <a:cubicBezTo>
                      <a:pt x="5709" y="7219"/>
                      <a:pt x="7763" y="5138"/>
                      <a:pt x="8670" y="3472"/>
                    </a:cubicBezTo>
                    <a:cubicBezTo>
                      <a:pt x="9174" y="2551"/>
                      <a:pt x="9119" y="1585"/>
                      <a:pt x="8970" y="909"/>
                    </a:cubicBezTo>
                    <a:cubicBezTo>
                      <a:pt x="8960" y="864"/>
                      <a:pt x="8949" y="820"/>
                      <a:pt x="8940" y="779"/>
                    </a:cubicBezTo>
                    <a:close/>
                    <a:moveTo>
                      <a:pt x="3860" y="5733"/>
                    </a:moveTo>
                    <a:lnTo>
                      <a:pt x="1" y="11013"/>
                    </a:lnTo>
                    <a:cubicBezTo>
                      <a:pt x="277" y="11013"/>
                      <a:pt x="1571" y="9765"/>
                      <a:pt x="2361" y="8885"/>
                    </a:cubicBezTo>
                    <a:cubicBezTo>
                      <a:pt x="2803" y="8391"/>
                      <a:pt x="3330" y="7460"/>
                      <a:pt x="3707" y="6736"/>
                    </a:cubicBezTo>
                    <a:cubicBezTo>
                      <a:pt x="3744" y="6253"/>
                      <a:pt x="3860" y="5733"/>
                      <a:pt x="3860" y="57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7038692" y="-419099"/>
                <a:ext cx="63396" cy="51698"/>
              </a:xfrm>
              <a:custGeom>
                <a:rect b="b" l="l" r="r" t="t"/>
                <a:pathLst>
                  <a:path extrusionOk="0" h="1864" w="2286">
                    <a:moveTo>
                      <a:pt x="2285" y="1"/>
                    </a:moveTo>
                    <a:lnTo>
                      <a:pt x="1" y="1863"/>
                    </a:lnTo>
                    <a:cubicBezTo>
                      <a:pt x="484" y="1503"/>
                      <a:pt x="1402" y="748"/>
                      <a:pt x="2285" y="1"/>
                    </a:cubicBezTo>
                    <a:close/>
                  </a:path>
                </a:pathLst>
              </a:custGeom>
              <a:solidFill>
                <a:srgbClr val="612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0"/>
              <p:cNvSpPr/>
              <p:nvPr/>
            </p:nvSpPr>
            <p:spPr>
              <a:xfrm>
                <a:off x="6836734" y="-466248"/>
                <a:ext cx="8153" cy="12453"/>
              </a:xfrm>
              <a:custGeom>
                <a:rect b="b" l="l" r="r" t="t"/>
                <a:pathLst>
                  <a:path extrusionOk="0" h="449" w="294">
                    <a:moveTo>
                      <a:pt x="89" y="0"/>
                    </a:moveTo>
                    <a:cubicBezTo>
                      <a:pt x="55" y="86"/>
                      <a:pt x="28" y="160"/>
                      <a:pt x="0" y="225"/>
                    </a:cubicBezTo>
                    <a:cubicBezTo>
                      <a:pt x="41" y="354"/>
                      <a:pt x="99" y="446"/>
                      <a:pt x="181" y="449"/>
                    </a:cubicBezTo>
                    <a:cubicBezTo>
                      <a:pt x="201" y="449"/>
                      <a:pt x="239" y="392"/>
                      <a:pt x="293" y="282"/>
                    </a:cubicBezTo>
                    <a:cubicBezTo>
                      <a:pt x="208" y="171"/>
                      <a:pt x="140" y="72"/>
                      <a:pt x="89" y="0"/>
                    </a:cubicBezTo>
                    <a:close/>
                  </a:path>
                </a:pathLst>
              </a:custGeom>
              <a:solidFill>
                <a:srgbClr val="E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839202" y="-885755"/>
                <a:ext cx="134558" cy="427369"/>
              </a:xfrm>
              <a:custGeom>
                <a:rect b="b" l="l" r="r" t="t"/>
                <a:pathLst>
                  <a:path extrusionOk="0" h="15409" w="4852">
                    <a:moveTo>
                      <a:pt x="3923" y="1"/>
                    </a:moveTo>
                    <a:cubicBezTo>
                      <a:pt x="4042" y="144"/>
                      <a:pt x="4104" y="446"/>
                      <a:pt x="3950" y="1075"/>
                    </a:cubicBezTo>
                    <a:cubicBezTo>
                      <a:pt x="3781" y="1765"/>
                      <a:pt x="2900" y="5033"/>
                      <a:pt x="1999" y="8222"/>
                    </a:cubicBezTo>
                    <a:cubicBezTo>
                      <a:pt x="1972" y="8313"/>
                      <a:pt x="575" y="13549"/>
                      <a:pt x="0" y="15126"/>
                    </a:cubicBezTo>
                    <a:cubicBezTo>
                      <a:pt x="51" y="15198"/>
                      <a:pt x="119" y="15297"/>
                      <a:pt x="204" y="15408"/>
                    </a:cubicBezTo>
                    <a:cubicBezTo>
                      <a:pt x="962" y="13872"/>
                      <a:pt x="4852" y="2132"/>
                      <a:pt x="4766" y="1096"/>
                    </a:cubicBezTo>
                    <a:cubicBezTo>
                      <a:pt x="4709" y="423"/>
                      <a:pt x="4267" y="130"/>
                      <a:pt x="39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0"/>
              <p:cNvSpPr/>
              <p:nvPr/>
            </p:nvSpPr>
            <p:spPr>
              <a:xfrm>
                <a:off x="6876615" y="-888390"/>
                <a:ext cx="76403" cy="269806"/>
              </a:xfrm>
              <a:custGeom>
                <a:rect b="b" l="l" r="r" t="t"/>
                <a:pathLst>
                  <a:path extrusionOk="0" h="9728" w="2755">
                    <a:moveTo>
                      <a:pt x="2170" y="0"/>
                    </a:moveTo>
                    <a:lnTo>
                      <a:pt x="38" y="9608"/>
                    </a:lnTo>
                    <a:lnTo>
                      <a:pt x="1" y="9727"/>
                    </a:lnTo>
                    <a:cubicBezTo>
                      <a:pt x="365" y="8935"/>
                      <a:pt x="650" y="8317"/>
                      <a:pt x="650" y="8317"/>
                    </a:cubicBezTo>
                    <a:cubicBezTo>
                      <a:pt x="1551" y="5128"/>
                      <a:pt x="2432" y="1860"/>
                      <a:pt x="2601" y="1170"/>
                    </a:cubicBezTo>
                    <a:cubicBezTo>
                      <a:pt x="2755" y="541"/>
                      <a:pt x="2693" y="239"/>
                      <a:pt x="2574" y="96"/>
                    </a:cubicBezTo>
                    <a:cubicBezTo>
                      <a:pt x="2350" y="14"/>
                      <a:pt x="2170" y="0"/>
                      <a:pt x="2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0"/>
              <p:cNvSpPr/>
              <p:nvPr/>
            </p:nvSpPr>
            <p:spPr>
              <a:xfrm>
                <a:off x="6833905" y="-657752"/>
                <a:ext cx="60762" cy="197751"/>
              </a:xfrm>
              <a:custGeom>
                <a:rect b="b" l="l" r="r" t="t"/>
                <a:pathLst>
                  <a:path extrusionOk="0" h="7130" w="2191">
                    <a:moveTo>
                      <a:pt x="2190" y="1"/>
                    </a:moveTo>
                    <a:lnTo>
                      <a:pt x="2190" y="1"/>
                    </a:lnTo>
                    <a:cubicBezTo>
                      <a:pt x="2190" y="1"/>
                      <a:pt x="1905" y="619"/>
                      <a:pt x="1541" y="1411"/>
                    </a:cubicBezTo>
                    <a:lnTo>
                      <a:pt x="21" y="6150"/>
                    </a:lnTo>
                    <a:cubicBezTo>
                      <a:pt x="21" y="6150"/>
                      <a:pt x="0" y="6783"/>
                      <a:pt x="102" y="7130"/>
                    </a:cubicBezTo>
                    <a:cubicBezTo>
                      <a:pt x="130" y="7065"/>
                      <a:pt x="157" y="6991"/>
                      <a:pt x="191" y="6905"/>
                    </a:cubicBezTo>
                    <a:cubicBezTo>
                      <a:pt x="766" y="5328"/>
                      <a:pt x="2163" y="92"/>
                      <a:pt x="2190" y="1"/>
                    </a:cubicBezTo>
                    <a:close/>
                  </a:path>
                </a:pathLst>
              </a:custGeom>
              <a:solidFill>
                <a:srgbClr val="E9AD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0"/>
              <p:cNvSpPr/>
              <p:nvPr/>
            </p:nvSpPr>
            <p:spPr>
              <a:xfrm>
                <a:off x="7058688" y="-523491"/>
                <a:ext cx="8042" cy="13895"/>
              </a:xfrm>
              <a:custGeom>
                <a:rect b="b" l="l" r="r" t="t"/>
                <a:pathLst>
                  <a:path extrusionOk="0" h="501" w="290">
                    <a:moveTo>
                      <a:pt x="208" y="1"/>
                    </a:moveTo>
                    <a:cubicBezTo>
                      <a:pt x="141" y="208"/>
                      <a:pt x="83" y="358"/>
                      <a:pt x="45" y="426"/>
                    </a:cubicBezTo>
                    <a:cubicBezTo>
                      <a:pt x="14" y="477"/>
                      <a:pt x="1" y="501"/>
                      <a:pt x="1" y="501"/>
                    </a:cubicBezTo>
                    <a:cubicBezTo>
                      <a:pt x="4" y="501"/>
                      <a:pt x="113" y="330"/>
                      <a:pt x="290" y="79"/>
                    </a:cubicBezTo>
                    <a:cubicBezTo>
                      <a:pt x="259" y="55"/>
                      <a:pt x="232" y="28"/>
                      <a:pt x="208" y="1"/>
                    </a:cubicBezTo>
                    <a:close/>
                  </a:path>
                </a:pathLst>
              </a:custGeom>
              <a:solidFill>
                <a:srgbClr val="188B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0"/>
              <p:cNvSpPr/>
              <p:nvPr/>
            </p:nvSpPr>
            <p:spPr>
              <a:xfrm>
                <a:off x="7064456" y="-688593"/>
                <a:ext cx="106853" cy="167298"/>
              </a:xfrm>
              <a:custGeom>
                <a:rect b="b" l="l" r="r" t="t"/>
                <a:pathLst>
                  <a:path extrusionOk="0" h="6032" w="3853">
                    <a:moveTo>
                      <a:pt x="1547" y="0"/>
                    </a:moveTo>
                    <a:lnTo>
                      <a:pt x="1547" y="0"/>
                    </a:lnTo>
                    <a:cubicBezTo>
                      <a:pt x="1545" y="9"/>
                      <a:pt x="479" y="4483"/>
                      <a:pt x="0" y="5954"/>
                    </a:cubicBezTo>
                    <a:cubicBezTo>
                      <a:pt x="24" y="5981"/>
                      <a:pt x="51" y="6008"/>
                      <a:pt x="82" y="6032"/>
                    </a:cubicBezTo>
                    <a:cubicBezTo>
                      <a:pt x="544" y="5376"/>
                      <a:pt x="1472" y="4159"/>
                      <a:pt x="2203" y="3887"/>
                    </a:cubicBezTo>
                    <a:cubicBezTo>
                      <a:pt x="2340" y="3835"/>
                      <a:pt x="2458" y="3815"/>
                      <a:pt x="2564" y="3815"/>
                    </a:cubicBezTo>
                    <a:cubicBezTo>
                      <a:pt x="2903" y="3815"/>
                      <a:pt x="3101" y="4050"/>
                      <a:pt x="3322" y="4284"/>
                    </a:cubicBezTo>
                    <a:cubicBezTo>
                      <a:pt x="3421" y="4386"/>
                      <a:pt x="3523" y="4492"/>
                      <a:pt x="3641" y="4577"/>
                    </a:cubicBezTo>
                    <a:cubicBezTo>
                      <a:pt x="3713" y="4441"/>
                      <a:pt x="3784" y="4309"/>
                      <a:pt x="3852" y="4172"/>
                    </a:cubicBezTo>
                    <a:cubicBezTo>
                      <a:pt x="3546" y="3948"/>
                      <a:pt x="3267" y="3560"/>
                      <a:pt x="2748" y="3455"/>
                    </a:cubicBezTo>
                    <a:cubicBezTo>
                      <a:pt x="2717" y="3452"/>
                      <a:pt x="2686" y="3448"/>
                      <a:pt x="2655" y="3448"/>
                    </a:cubicBezTo>
                    <a:cubicBezTo>
                      <a:pt x="1772" y="3448"/>
                      <a:pt x="214" y="5635"/>
                      <a:pt x="214" y="5635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rgbClr val="DC3C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7046041" y="-688593"/>
                <a:ext cx="119388" cy="192287"/>
              </a:xfrm>
              <a:custGeom>
                <a:rect b="b" l="l" r="r" t="t"/>
                <a:pathLst>
                  <a:path extrusionOk="0" h="6933" w="4305">
                    <a:moveTo>
                      <a:pt x="2211" y="0"/>
                    </a:moveTo>
                    <a:cubicBezTo>
                      <a:pt x="2211" y="2"/>
                      <a:pt x="1" y="6522"/>
                      <a:pt x="382" y="6895"/>
                    </a:cubicBezTo>
                    <a:cubicBezTo>
                      <a:pt x="409" y="6923"/>
                      <a:pt x="440" y="6933"/>
                      <a:pt x="474" y="6933"/>
                    </a:cubicBezTo>
                    <a:cubicBezTo>
                      <a:pt x="892" y="6933"/>
                      <a:pt x="1714" y="4880"/>
                      <a:pt x="2867" y="4516"/>
                    </a:cubicBezTo>
                    <a:cubicBezTo>
                      <a:pt x="3007" y="4472"/>
                      <a:pt x="3132" y="4451"/>
                      <a:pt x="3252" y="4451"/>
                    </a:cubicBezTo>
                    <a:cubicBezTo>
                      <a:pt x="3585" y="4451"/>
                      <a:pt x="3840" y="4601"/>
                      <a:pt x="4094" y="4753"/>
                    </a:cubicBezTo>
                    <a:cubicBezTo>
                      <a:pt x="4125" y="4770"/>
                      <a:pt x="4156" y="4788"/>
                      <a:pt x="4183" y="4805"/>
                    </a:cubicBezTo>
                    <a:cubicBezTo>
                      <a:pt x="4223" y="4730"/>
                      <a:pt x="4264" y="4651"/>
                      <a:pt x="4305" y="4577"/>
                    </a:cubicBezTo>
                    <a:cubicBezTo>
                      <a:pt x="4187" y="4492"/>
                      <a:pt x="4085" y="4386"/>
                      <a:pt x="3986" y="4284"/>
                    </a:cubicBezTo>
                    <a:cubicBezTo>
                      <a:pt x="3765" y="4050"/>
                      <a:pt x="3567" y="3815"/>
                      <a:pt x="3228" y="3815"/>
                    </a:cubicBezTo>
                    <a:cubicBezTo>
                      <a:pt x="3122" y="3815"/>
                      <a:pt x="3004" y="3835"/>
                      <a:pt x="2867" y="3887"/>
                    </a:cubicBezTo>
                    <a:cubicBezTo>
                      <a:pt x="2136" y="4159"/>
                      <a:pt x="1208" y="5376"/>
                      <a:pt x="746" y="6032"/>
                    </a:cubicBezTo>
                    <a:cubicBezTo>
                      <a:pt x="569" y="6283"/>
                      <a:pt x="460" y="6454"/>
                      <a:pt x="457" y="6454"/>
                    </a:cubicBezTo>
                    <a:cubicBezTo>
                      <a:pt x="457" y="6454"/>
                      <a:pt x="470" y="6430"/>
                      <a:pt x="501" y="6379"/>
                    </a:cubicBezTo>
                    <a:cubicBezTo>
                      <a:pt x="539" y="6311"/>
                      <a:pt x="597" y="6161"/>
                      <a:pt x="664" y="5954"/>
                    </a:cubicBezTo>
                    <a:cubicBezTo>
                      <a:pt x="1143" y="4482"/>
                      <a:pt x="2211" y="2"/>
                      <a:pt x="2211" y="0"/>
                    </a:cubicBezTo>
                    <a:close/>
                  </a:path>
                </a:pathLst>
              </a:custGeom>
              <a:solidFill>
                <a:srgbClr val="E9AD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0"/>
              <p:cNvSpPr/>
              <p:nvPr/>
            </p:nvSpPr>
            <p:spPr>
              <a:xfrm>
                <a:off x="7165435" y="-669928"/>
                <a:ext cx="73103" cy="113187"/>
              </a:xfrm>
              <a:custGeom>
                <a:rect b="b" l="l" r="r" t="t"/>
                <a:pathLst>
                  <a:path extrusionOk="0" h="4081" w="2636">
                    <a:moveTo>
                      <a:pt x="2574" y="1"/>
                    </a:moveTo>
                    <a:cubicBezTo>
                      <a:pt x="2574" y="1"/>
                      <a:pt x="2547" y="107"/>
                      <a:pt x="2493" y="280"/>
                    </a:cubicBezTo>
                    <a:cubicBezTo>
                      <a:pt x="2540" y="405"/>
                      <a:pt x="2591" y="565"/>
                      <a:pt x="2636" y="752"/>
                    </a:cubicBezTo>
                    <a:cubicBezTo>
                      <a:pt x="2622" y="303"/>
                      <a:pt x="2574" y="1"/>
                      <a:pt x="2574" y="1"/>
                    </a:cubicBezTo>
                    <a:close/>
                    <a:moveTo>
                      <a:pt x="2261" y="1021"/>
                    </a:moveTo>
                    <a:cubicBezTo>
                      <a:pt x="1928" y="2024"/>
                      <a:pt x="1384" y="3432"/>
                      <a:pt x="911" y="3611"/>
                    </a:cubicBezTo>
                    <a:cubicBezTo>
                      <a:pt x="816" y="3649"/>
                      <a:pt x="728" y="3666"/>
                      <a:pt x="646" y="3666"/>
                    </a:cubicBezTo>
                    <a:cubicBezTo>
                      <a:pt x="483" y="3666"/>
                      <a:pt x="344" y="3598"/>
                      <a:pt x="211" y="3499"/>
                    </a:cubicBezTo>
                    <a:cubicBezTo>
                      <a:pt x="143" y="3636"/>
                      <a:pt x="72" y="3768"/>
                      <a:pt x="0" y="3904"/>
                    </a:cubicBezTo>
                    <a:cubicBezTo>
                      <a:pt x="153" y="4009"/>
                      <a:pt x="334" y="4080"/>
                      <a:pt x="571" y="4080"/>
                    </a:cubicBezTo>
                    <a:cubicBezTo>
                      <a:pt x="663" y="4080"/>
                      <a:pt x="762" y="4071"/>
                      <a:pt x="871" y="4047"/>
                    </a:cubicBezTo>
                    <a:cubicBezTo>
                      <a:pt x="1727" y="3863"/>
                      <a:pt x="2101" y="2163"/>
                      <a:pt x="2261" y="1021"/>
                    </a:cubicBezTo>
                    <a:close/>
                  </a:path>
                </a:pathLst>
              </a:custGeom>
              <a:solidFill>
                <a:srgbClr val="CB30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0"/>
              <p:cNvSpPr/>
              <p:nvPr/>
            </p:nvSpPr>
            <p:spPr>
              <a:xfrm>
                <a:off x="7162024" y="-662190"/>
                <a:ext cx="77429" cy="113741"/>
              </a:xfrm>
              <a:custGeom>
                <a:rect b="b" l="l" r="r" t="t"/>
                <a:pathLst>
                  <a:path extrusionOk="0" h="4101" w="2792">
                    <a:moveTo>
                      <a:pt x="2616" y="1"/>
                    </a:moveTo>
                    <a:cubicBezTo>
                      <a:pt x="2561" y="184"/>
                      <a:pt x="2483" y="446"/>
                      <a:pt x="2384" y="742"/>
                    </a:cubicBezTo>
                    <a:cubicBezTo>
                      <a:pt x="2224" y="1884"/>
                      <a:pt x="1850" y="3584"/>
                      <a:pt x="994" y="3768"/>
                    </a:cubicBezTo>
                    <a:cubicBezTo>
                      <a:pt x="885" y="3792"/>
                      <a:pt x="786" y="3801"/>
                      <a:pt x="694" y="3801"/>
                    </a:cubicBezTo>
                    <a:cubicBezTo>
                      <a:pt x="457" y="3801"/>
                      <a:pt x="276" y="3730"/>
                      <a:pt x="123" y="3625"/>
                    </a:cubicBezTo>
                    <a:cubicBezTo>
                      <a:pt x="82" y="3699"/>
                      <a:pt x="41" y="3778"/>
                      <a:pt x="1" y="3853"/>
                    </a:cubicBezTo>
                    <a:cubicBezTo>
                      <a:pt x="225" y="3985"/>
                      <a:pt x="453" y="4101"/>
                      <a:pt x="735" y="4101"/>
                    </a:cubicBezTo>
                    <a:cubicBezTo>
                      <a:pt x="990" y="4101"/>
                      <a:pt x="1286" y="4005"/>
                      <a:pt x="1667" y="3734"/>
                    </a:cubicBezTo>
                    <a:cubicBezTo>
                      <a:pt x="2680" y="3013"/>
                      <a:pt x="2792" y="1419"/>
                      <a:pt x="2759" y="473"/>
                    </a:cubicBezTo>
                    <a:cubicBezTo>
                      <a:pt x="2714" y="286"/>
                      <a:pt x="2663" y="126"/>
                      <a:pt x="2616" y="1"/>
                    </a:cubicBezTo>
                    <a:close/>
                  </a:path>
                </a:pathLst>
              </a:custGeom>
              <a:solidFill>
                <a:srgbClr val="D78B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6314673" y="-487853"/>
                <a:ext cx="356501" cy="66037"/>
              </a:xfrm>
              <a:custGeom>
                <a:rect b="b" l="l" r="r" t="t"/>
                <a:pathLst>
                  <a:path extrusionOk="0" h="2381" w="12855">
                    <a:moveTo>
                      <a:pt x="1557" y="1"/>
                    </a:moveTo>
                    <a:cubicBezTo>
                      <a:pt x="904" y="1"/>
                      <a:pt x="360" y="490"/>
                      <a:pt x="360" y="490"/>
                    </a:cubicBezTo>
                    <a:cubicBezTo>
                      <a:pt x="173" y="763"/>
                      <a:pt x="44" y="1017"/>
                      <a:pt x="0" y="1191"/>
                    </a:cubicBezTo>
                    <a:cubicBezTo>
                      <a:pt x="0" y="1323"/>
                      <a:pt x="30" y="1416"/>
                      <a:pt x="30" y="1416"/>
                    </a:cubicBezTo>
                    <a:lnTo>
                      <a:pt x="12855" y="2381"/>
                    </a:lnTo>
                    <a:cubicBezTo>
                      <a:pt x="12855" y="2381"/>
                      <a:pt x="2624" y="219"/>
                      <a:pt x="1846" y="35"/>
                    </a:cubicBezTo>
                    <a:cubicBezTo>
                      <a:pt x="1750" y="11"/>
                      <a:pt x="1653" y="1"/>
                      <a:pt x="15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0"/>
              <p:cNvSpPr/>
              <p:nvPr/>
            </p:nvSpPr>
            <p:spPr>
              <a:xfrm>
                <a:off x="6430656" y="-341222"/>
                <a:ext cx="513301" cy="137150"/>
              </a:xfrm>
              <a:custGeom>
                <a:rect b="b" l="l" r="r" t="t"/>
                <a:pathLst>
                  <a:path extrusionOk="0" h="4945" w="18509">
                    <a:moveTo>
                      <a:pt x="18508" y="0"/>
                    </a:moveTo>
                    <a:lnTo>
                      <a:pt x="18508" y="0"/>
                    </a:lnTo>
                    <a:cubicBezTo>
                      <a:pt x="15642" y="854"/>
                      <a:pt x="2787" y="4651"/>
                      <a:pt x="0" y="4927"/>
                    </a:cubicBezTo>
                    <a:cubicBezTo>
                      <a:pt x="115" y="4941"/>
                      <a:pt x="234" y="4944"/>
                      <a:pt x="353" y="4944"/>
                    </a:cubicBezTo>
                    <a:lnTo>
                      <a:pt x="465" y="4944"/>
                    </a:lnTo>
                    <a:cubicBezTo>
                      <a:pt x="2070" y="4893"/>
                      <a:pt x="15560" y="882"/>
                      <a:pt x="18508" y="0"/>
                    </a:cubicBezTo>
                    <a:close/>
                  </a:path>
                </a:pathLst>
              </a:custGeom>
              <a:solidFill>
                <a:srgbClr val="E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943953" y="-345936"/>
                <a:ext cx="15780" cy="4743"/>
              </a:xfrm>
              <a:custGeom>
                <a:rect b="b" l="l" r="r" t="t"/>
                <a:pathLst>
                  <a:path extrusionOk="0" h="171" w="569">
                    <a:moveTo>
                      <a:pt x="568" y="1"/>
                    </a:moveTo>
                    <a:cubicBezTo>
                      <a:pt x="554" y="4"/>
                      <a:pt x="354" y="65"/>
                      <a:pt x="0" y="170"/>
                    </a:cubicBezTo>
                    <a:lnTo>
                      <a:pt x="0" y="170"/>
                    </a:lnTo>
                    <a:cubicBezTo>
                      <a:pt x="354" y="65"/>
                      <a:pt x="554" y="4"/>
                      <a:pt x="568" y="1"/>
                    </a:cubicBezTo>
                    <a:close/>
                  </a:path>
                </a:pathLst>
              </a:custGeom>
              <a:solidFill>
                <a:srgbClr val="612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6959706" y="-345936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88B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6352668" y="-413442"/>
                <a:ext cx="607037" cy="208900"/>
              </a:xfrm>
              <a:custGeom>
                <a:rect b="b" l="l" r="r" t="t"/>
                <a:pathLst>
                  <a:path extrusionOk="0" h="7532" w="21889">
                    <a:moveTo>
                      <a:pt x="19188" y="1"/>
                    </a:moveTo>
                    <a:lnTo>
                      <a:pt x="4369" y="2027"/>
                    </a:lnTo>
                    <a:lnTo>
                      <a:pt x="4369" y="2027"/>
                    </a:lnTo>
                    <a:lnTo>
                      <a:pt x="15565" y="1323"/>
                    </a:lnTo>
                    <a:lnTo>
                      <a:pt x="0" y="6235"/>
                    </a:lnTo>
                    <a:cubicBezTo>
                      <a:pt x="0" y="6235"/>
                      <a:pt x="1227" y="7374"/>
                      <a:pt x="2812" y="7531"/>
                    </a:cubicBezTo>
                    <a:cubicBezTo>
                      <a:pt x="5599" y="7255"/>
                      <a:pt x="18454" y="3458"/>
                      <a:pt x="21320" y="2604"/>
                    </a:cubicBezTo>
                    <a:cubicBezTo>
                      <a:pt x="21674" y="2499"/>
                      <a:pt x="21874" y="2438"/>
                      <a:pt x="21888" y="2435"/>
                    </a:cubicBezTo>
                    <a:lnTo>
                      <a:pt x="191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1" name="Google Shape;711;p30"/>
          <p:cNvSpPr/>
          <p:nvPr/>
        </p:nvSpPr>
        <p:spPr>
          <a:xfrm>
            <a:off x="1288766" y="2781990"/>
            <a:ext cx="186000" cy="1626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3720391" y="2781990"/>
            <a:ext cx="186000" cy="1626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0"/>
          <p:cNvSpPr/>
          <p:nvPr/>
        </p:nvSpPr>
        <p:spPr>
          <a:xfrm>
            <a:off x="5923416" y="2781990"/>
            <a:ext cx="186000" cy="1626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FD9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 txBox="1"/>
          <p:nvPr>
            <p:ph type="title"/>
          </p:nvPr>
        </p:nvSpPr>
        <p:spPr>
          <a:xfrm>
            <a:off x="0" y="0"/>
            <a:ext cx="2263200" cy="5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BEFORE YOUR DATE</a:t>
            </a:r>
            <a:endParaRPr b="1" sz="2400"/>
          </a:p>
        </p:txBody>
      </p:sp>
      <p:sp>
        <p:nvSpPr>
          <p:cNvPr id="719" name="Google Shape;719;p31"/>
          <p:cNvSpPr txBox="1"/>
          <p:nvPr>
            <p:ph idx="4294967295" type="subTitle"/>
          </p:nvPr>
        </p:nvSpPr>
        <p:spPr>
          <a:xfrm>
            <a:off x="440875" y="2950450"/>
            <a:ext cx="3108900" cy="1038300"/>
          </a:xfrm>
          <a:prstGeom prst="rect">
            <a:avLst/>
          </a:prstGeom>
        </p:spPr>
        <p:txBody>
          <a:bodyPr anchorCtr="0" anchor="ctr" bIns="0" lIns="91425" spcFirstLastPara="1" rIns="91425" wrap="square" tIns="180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Inform your plan and have a backup plan</a:t>
            </a:r>
            <a:endParaRPr sz="1400"/>
          </a:p>
        </p:txBody>
      </p:sp>
      <p:grpSp>
        <p:nvGrpSpPr>
          <p:cNvPr id="720" name="Google Shape;720;p31"/>
          <p:cNvGrpSpPr/>
          <p:nvPr/>
        </p:nvGrpSpPr>
        <p:grpSpPr>
          <a:xfrm>
            <a:off x="2990735" y="2314151"/>
            <a:ext cx="4266097" cy="2921194"/>
            <a:chOff x="4498478" y="2314151"/>
            <a:chExt cx="4266097" cy="2921194"/>
          </a:xfrm>
        </p:grpSpPr>
        <p:grpSp>
          <p:nvGrpSpPr>
            <p:cNvPr id="721" name="Google Shape;721;p31"/>
            <p:cNvGrpSpPr/>
            <p:nvPr/>
          </p:nvGrpSpPr>
          <p:grpSpPr>
            <a:xfrm>
              <a:off x="6757897" y="2445325"/>
              <a:ext cx="282748" cy="383743"/>
              <a:chOff x="6898438" y="2640969"/>
              <a:chExt cx="262899" cy="356805"/>
            </a:xfrm>
          </p:grpSpPr>
          <p:sp>
            <p:nvSpPr>
              <p:cNvPr id="722" name="Google Shape;722;p31"/>
              <p:cNvSpPr/>
              <p:nvPr/>
            </p:nvSpPr>
            <p:spPr>
              <a:xfrm>
                <a:off x="6898438" y="2640969"/>
                <a:ext cx="262899" cy="356805"/>
              </a:xfrm>
              <a:custGeom>
                <a:rect b="b" l="l" r="r" t="t"/>
                <a:pathLst>
                  <a:path extrusionOk="0" h="9803" w="7223">
                    <a:moveTo>
                      <a:pt x="3722" y="1"/>
                    </a:moveTo>
                    <a:cubicBezTo>
                      <a:pt x="3576" y="1"/>
                      <a:pt x="3473" y="35"/>
                      <a:pt x="3473" y="35"/>
                    </a:cubicBezTo>
                    <a:cubicBezTo>
                      <a:pt x="3473" y="35"/>
                      <a:pt x="854" y="861"/>
                      <a:pt x="426" y="1088"/>
                    </a:cubicBezTo>
                    <a:cubicBezTo>
                      <a:pt x="0" y="1316"/>
                      <a:pt x="255" y="1744"/>
                      <a:pt x="255" y="1744"/>
                    </a:cubicBezTo>
                    <a:cubicBezTo>
                      <a:pt x="255" y="1744"/>
                      <a:pt x="3901" y="9772"/>
                      <a:pt x="4129" y="9803"/>
                    </a:cubicBezTo>
                    <a:cubicBezTo>
                      <a:pt x="4130" y="9803"/>
                      <a:pt x="4133" y="9803"/>
                      <a:pt x="4135" y="9803"/>
                    </a:cubicBezTo>
                    <a:cubicBezTo>
                      <a:pt x="4399" y="9803"/>
                      <a:pt x="6863" y="8319"/>
                      <a:pt x="7042" y="8093"/>
                    </a:cubicBezTo>
                    <a:cubicBezTo>
                      <a:pt x="7223" y="7865"/>
                      <a:pt x="7042" y="7407"/>
                      <a:pt x="7042" y="7407"/>
                    </a:cubicBezTo>
                    <a:lnTo>
                      <a:pt x="6146" y="5019"/>
                    </a:lnTo>
                    <a:cubicBezTo>
                      <a:pt x="6146" y="5019"/>
                      <a:pt x="4811" y="975"/>
                      <a:pt x="4383" y="349"/>
                    </a:cubicBezTo>
                    <a:cubicBezTo>
                      <a:pt x="4188" y="62"/>
                      <a:pt x="3917" y="1"/>
                      <a:pt x="3722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939235" y="2691450"/>
                <a:ext cx="187175" cy="249844"/>
              </a:xfrm>
              <a:custGeom>
                <a:rect b="b" l="l" r="r" t="t"/>
                <a:pathLst>
                  <a:path extrusionOk="0" h="8370" w="6270">
                    <a:moveTo>
                      <a:pt x="4052" y="0"/>
                    </a:moveTo>
                    <a:lnTo>
                      <a:pt x="1" y="1623"/>
                    </a:lnTo>
                    <a:lnTo>
                      <a:pt x="3175" y="8370"/>
                    </a:lnTo>
                    <a:lnTo>
                      <a:pt x="6269" y="6634"/>
                    </a:lnTo>
                    <a:lnTo>
                      <a:pt x="40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7088375" y="2930125"/>
                <a:ext cx="17700" cy="177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 rot="-1268389">
                <a:off x="6966957" y="2689060"/>
                <a:ext cx="48247" cy="48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6" name="Google Shape;726;p31"/>
            <p:cNvSpPr/>
            <p:nvPr/>
          </p:nvSpPr>
          <p:spPr>
            <a:xfrm rot="132475">
              <a:off x="6658739" y="2850862"/>
              <a:ext cx="514505" cy="1185741"/>
            </a:xfrm>
            <a:custGeom>
              <a:rect b="b" l="l" r="r" t="t"/>
              <a:pathLst>
                <a:path extrusionOk="0" h="18036" w="7826">
                  <a:moveTo>
                    <a:pt x="2543" y="0"/>
                  </a:moveTo>
                  <a:lnTo>
                    <a:pt x="1098" y="803"/>
                  </a:lnTo>
                  <a:lnTo>
                    <a:pt x="1" y="3813"/>
                  </a:lnTo>
                  <a:lnTo>
                    <a:pt x="566" y="17839"/>
                  </a:lnTo>
                  <a:cubicBezTo>
                    <a:pt x="566" y="17839"/>
                    <a:pt x="1409" y="18035"/>
                    <a:pt x="2477" y="18035"/>
                  </a:cubicBezTo>
                  <a:cubicBezTo>
                    <a:pt x="3905" y="18035"/>
                    <a:pt x="5735" y="17685"/>
                    <a:pt x="6496" y="16050"/>
                  </a:cubicBezTo>
                  <a:cubicBezTo>
                    <a:pt x="7825" y="13193"/>
                    <a:pt x="6403" y="8002"/>
                    <a:pt x="4426" y="5743"/>
                  </a:cubicBezTo>
                  <a:cubicBezTo>
                    <a:pt x="2450" y="3486"/>
                    <a:pt x="2543" y="0"/>
                    <a:pt x="2543" y="0"/>
                  </a:cubicBezTo>
                  <a:close/>
                </a:path>
              </a:pathLst>
            </a:custGeom>
            <a:solidFill>
              <a:srgbClr val="3E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 rot="132475">
              <a:off x="5812202" y="2871745"/>
              <a:ext cx="554082" cy="1195734"/>
            </a:xfrm>
            <a:custGeom>
              <a:rect b="b" l="l" r="r" t="t"/>
              <a:pathLst>
                <a:path extrusionOk="0" h="18188" w="8428">
                  <a:moveTo>
                    <a:pt x="6089" y="1"/>
                  </a:moveTo>
                  <a:lnTo>
                    <a:pt x="5396" y="382"/>
                  </a:lnTo>
                  <a:cubicBezTo>
                    <a:pt x="5396" y="382"/>
                    <a:pt x="5781" y="4253"/>
                    <a:pt x="3718" y="6527"/>
                  </a:cubicBezTo>
                  <a:cubicBezTo>
                    <a:pt x="1651" y="8802"/>
                    <a:pt x="1" y="13127"/>
                    <a:pt x="2991" y="15953"/>
                  </a:cubicBezTo>
                  <a:cubicBezTo>
                    <a:pt x="5031" y="17881"/>
                    <a:pt x="6641" y="18188"/>
                    <a:pt x="7458" y="18188"/>
                  </a:cubicBezTo>
                  <a:cubicBezTo>
                    <a:pt x="7840" y="18188"/>
                    <a:pt x="8049" y="18121"/>
                    <a:pt x="8049" y="18121"/>
                  </a:cubicBezTo>
                  <a:lnTo>
                    <a:pt x="8427" y="5219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rgbClr val="3E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 rot="132475">
              <a:off x="6206525" y="4206949"/>
              <a:ext cx="751311" cy="942887"/>
            </a:xfrm>
            <a:custGeom>
              <a:rect b="b" l="l" r="r" t="t"/>
              <a:pathLst>
                <a:path extrusionOk="0" h="14342" w="11428">
                  <a:moveTo>
                    <a:pt x="11427" y="1"/>
                  </a:moveTo>
                  <a:lnTo>
                    <a:pt x="0" y="1807"/>
                  </a:lnTo>
                  <a:lnTo>
                    <a:pt x="2335" y="14341"/>
                  </a:lnTo>
                  <a:lnTo>
                    <a:pt x="9781" y="14341"/>
                  </a:lnTo>
                  <a:lnTo>
                    <a:pt x="11427" y="1"/>
                  </a:ln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 rot="132475">
              <a:off x="6176611" y="2325364"/>
              <a:ext cx="601154" cy="989959"/>
            </a:xfrm>
            <a:custGeom>
              <a:rect b="b" l="l" r="r" t="t"/>
              <a:pathLst>
                <a:path extrusionOk="0" h="15058" w="9144">
                  <a:moveTo>
                    <a:pt x="8060" y="0"/>
                  </a:moveTo>
                  <a:cubicBezTo>
                    <a:pt x="7028" y="0"/>
                    <a:pt x="1" y="778"/>
                    <a:pt x="1" y="778"/>
                  </a:cubicBezTo>
                  <a:lnTo>
                    <a:pt x="767" y="9779"/>
                  </a:lnTo>
                  <a:cubicBezTo>
                    <a:pt x="767" y="9779"/>
                    <a:pt x="1724" y="14567"/>
                    <a:pt x="4932" y="14998"/>
                  </a:cubicBezTo>
                  <a:cubicBezTo>
                    <a:pt x="5236" y="15038"/>
                    <a:pt x="5517" y="15058"/>
                    <a:pt x="5776" y="15058"/>
                  </a:cubicBezTo>
                  <a:cubicBezTo>
                    <a:pt x="8251" y="15058"/>
                    <a:pt x="8777" y="13316"/>
                    <a:pt x="8952" y="11887"/>
                  </a:cubicBezTo>
                  <a:cubicBezTo>
                    <a:pt x="9143" y="10305"/>
                    <a:pt x="8186" y="159"/>
                    <a:pt x="8186" y="16"/>
                  </a:cubicBezTo>
                  <a:cubicBezTo>
                    <a:pt x="8186" y="5"/>
                    <a:pt x="8142" y="0"/>
                    <a:pt x="8060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 rot="132475">
              <a:off x="5966774" y="3231172"/>
              <a:ext cx="1073058" cy="1454499"/>
            </a:xfrm>
            <a:custGeom>
              <a:rect b="b" l="l" r="r" t="t"/>
              <a:pathLst>
                <a:path extrusionOk="0" h="22124" w="16322">
                  <a:moveTo>
                    <a:pt x="5206" y="0"/>
                  </a:moveTo>
                  <a:cubicBezTo>
                    <a:pt x="5206" y="0"/>
                    <a:pt x="4787" y="10313"/>
                    <a:pt x="4650" y="10654"/>
                  </a:cubicBezTo>
                  <a:cubicBezTo>
                    <a:pt x="4622" y="10723"/>
                    <a:pt x="4419" y="10751"/>
                    <a:pt x="4110" y="10751"/>
                  </a:cubicBezTo>
                  <a:cubicBezTo>
                    <a:pt x="2883" y="10751"/>
                    <a:pt x="1" y="10313"/>
                    <a:pt x="1" y="10313"/>
                  </a:cubicBezTo>
                  <a:lnTo>
                    <a:pt x="1" y="10313"/>
                  </a:lnTo>
                  <a:cubicBezTo>
                    <a:pt x="1" y="10313"/>
                    <a:pt x="5446" y="22123"/>
                    <a:pt x="10357" y="22123"/>
                  </a:cubicBezTo>
                  <a:cubicBezTo>
                    <a:pt x="10399" y="22123"/>
                    <a:pt x="10442" y="22123"/>
                    <a:pt x="10484" y="22121"/>
                  </a:cubicBezTo>
                  <a:cubicBezTo>
                    <a:pt x="15431" y="21917"/>
                    <a:pt x="16321" y="10451"/>
                    <a:pt x="16321" y="10450"/>
                  </a:cubicBezTo>
                  <a:lnTo>
                    <a:pt x="16321" y="10450"/>
                  </a:lnTo>
                  <a:cubicBezTo>
                    <a:pt x="16321" y="10450"/>
                    <a:pt x="13300" y="11684"/>
                    <a:pt x="12819" y="11684"/>
                  </a:cubicBezTo>
                  <a:cubicBezTo>
                    <a:pt x="12340" y="11684"/>
                    <a:pt x="10926" y="0"/>
                    <a:pt x="10926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 rot="132475">
              <a:off x="6514352" y="2714053"/>
              <a:ext cx="72580" cy="244827"/>
            </a:xfrm>
            <a:custGeom>
              <a:rect b="b" l="l" r="r" t="t"/>
              <a:pathLst>
                <a:path extrusionOk="0" h="3724" w="1104">
                  <a:moveTo>
                    <a:pt x="0" y="1"/>
                  </a:moveTo>
                  <a:lnTo>
                    <a:pt x="0" y="3352"/>
                  </a:lnTo>
                  <a:lnTo>
                    <a:pt x="1104" y="37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8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 rot="132438">
              <a:off x="6050900" y="2726247"/>
              <a:ext cx="198453" cy="224664"/>
            </a:xfrm>
            <a:custGeom>
              <a:rect b="b" l="l" r="r" t="t"/>
              <a:pathLst>
                <a:path extrusionOk="0" h="3877" w="3425">
                  <a:moveTo>
                    <a:pt x="1889" y="0"/>
                  </a:moveTo>
                  <a:cubicBezTo>
                    <a:pt x="1730" y="0"/>
                    <a:pt x="1554" y="46"/>
                    <a:pt x="1358" y="154"/>
                  </a:cubicBezTo>
                  <a:cubicBezTo>
                    <a:pt x="1" y="900"/>
                    <a:pt x="706" y="3873"/>
                    <a:pt x="2064" y="3876"/>
                  </a:cubicBezTo>
                  <a:cubicBezTo>
                    <a:pt x="2066" y="3876"/>
                    <a:pt x="2068" y="3876"/>
                    <a:pt x="2070" y="3876"/>
                  </a:cubicBezTo>
                  <a:cubicBezTo>
                    <a:pt x="3425" y="3876"/>
                    <a:pt x="3168" y="1642"/>
                    <a:pt x="3168" y="1642"/>
                  </a:cubicBezTo>
                  <a:cubicBezTo>
                    <a:pt x="3168" y="1642"/>
                    <a:pt x="2839" y="0"/>
                    <a:pt x="1889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 rot="132497">
              <a:off x="6740168" y="2687287"/>
              <a:ext cx="132022" cy="226854"/>
            </a:xfrm>
            <a:custGeom>
              <a:rect b="b" l="l" r="r" t="t"/>
              <a:pathLst>
                <a:path extrusionOk="0" h="4733" w="2754">
                  <a:moveTo>
                    <a:pt x="715" y="1"/>
                  </a:moveTo>
                  <a:cubicBezTo>
                    <a:pt x="313" y="1"/>
                    <a:pt x="1" y="214"/>
                    <a:pt x="1" y="214"/>
                  </a:cubicBezTo>
                  <a:lnTo>
                    <a:pt x="325" y="4673"/>
                  </a:lnTo>
                  <a:cubicBezTo>
                    <a:pt x="325" y="4673"/>
                    <a:pt x="447" y="4732"/>
                    <a:pt x="658" y="4732"/>
                  </a:cubicBezTo>
                  <a:cubicBezTo>
                    <a:pt x="932" y="4732"/>
                    <a:pt x="1357" y="4632"/>
                    <a:pt x="1860" y="4168"/>
                  </a:cubicBezTo>
                  <a:cubicBezTo>
                    <a:pt x="2754" y="3348"/>
                    <a:pt x="2393" y="1495"/>
                    <a:pt x="1670" y="529"/>
                  </a:cubicBezTo>
                  <a:cubicBezTo>
                    <a:pt x="1362" y="118"/>
                    <a:pt x="1014" y="1"/>
                    <a:pt x="715" y="1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 rot="132475">
              <a:off x="6531574" y="2977331"/>
              <a:ext cx="112026" cy="78037"/>
            </a:xfrm>
            <a:custGeom>
              <a:rect b="b" l="l" r="r" t="t"/>
              <a:pathLst>
                <a:path extrusionOk="0" h="1187" w="1704">
                  <a:moveTo>
                    <a:pt x="1459" y="0"/>
                  </a:moveTo>
                  <a:lnTo>
                    <a:pt x="1" y="732"/>
                  </a:lnTo>
                  <a:cubicBezTo>
                    <a:pt x="1" y="732"/>
                    <a:pt x="630" y="1186"/>
                    <a:pt x="1111" y="1186"/>
                  </a:cubicBezTo>
                  <a:cubicBezTo>
                    <a:pt x="1148" y="1186"/>
                    <a:pt x="1184" y="1183"/>
                    <a:pt x="1219" y="1178"/>
                  </a:cubicBezTo>
                  <a:cubicBezTo>
                    <a:pt x="1703" y="1098"/>
                    <a:pt x="1459" y="0"/>
                    <a:pt x="1459" y="0"/>
                  </a:cubicBezTo>
                  <a:close/>
                </a:path>
              </a:pathLst>
            </a:custGeom>
            <a:solidFill>
              <a:srgbClr val="FDFA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 rot="132475">
              <a:off x="6332457" y="3167389"/>
              <a:ext cx="403531" cy="275003"/>
            </a:xfrm>
            <a:custGeom>
              <a:rect b="b" l="l" r="r" t="t"/>
              <a:pathLst>
                <a:path extrusionOk="0" h="4183" w="6138">
                  <a:moveTo>
                    <a:pt x="6138" y="1"/>
                  </a:moveTo>
                  <a:cubicBezTo>
                    <a:pt x="6137" y="1"/>
                    <a:pt x="4689" y="1892"/>
                    <a:pt x="3044" y="1992"/>
                  </a:cubicBezTo>
                  <a:cubicBezTo>
                    <a:pt x="2974" y="1996"/>
                    <a:pt x="2905" y="1998"/>
                    <a:pt x="2836" y="1998"/>
                  </a:cubicBezTo>
                  <a:cubicBezTo>
                    <a:pt x="1316" y="1998"/>
                    <a:pt x="27" y="981"/>
                    <a:pt x="27" y="981"/>
                  </a:cubicBezTo>
                  <a:lnTo>
                    <a:pt x="0" y="1667"/>
                  </a:lnTo>
                  <a:cubicBezTo>
                    <a:pt x="0" y="1667"/>
                    <a:pt x="1786" y="4182"/>
                    <a:pt x="3575" y="4182"/>
                  </a:cubicBezTo>
                  <a:cubicBezTo>
                    <a:pt x="3701" y="4182"/>
                    <a:pt x="3828" y="4170"/>
                    <a:pt x="3954" y="4143"/>
                  </a:cubicBezTo>
                  <a:cubicBezTo>
                    <a:pt x="5864" y="3738"/>
                    <a:pt x="6138" y="1"/>
                    <a:pt x="6138" y="1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 rot="132475">
              <a:off x="6558721" y="2634920"/>
              <a:ext cx="116891" cy="109199"/>
            </a:xfrm>
            <a:custGeom>
              <a:rect b="b" l="l" r="r" t="t"/>
              <a:pathLst>
                <a:path extrusionOk="0" h="1661" w="1778">
                  <a:moveTo>
                    <a:pt x="1603" y="1"/>
                  </a:moveTo>
                  <a:lnTo>
                    <a:pt x="1603" y="1"/>
                  </a:lnTo>
                  <a:cubicBezTo>
                    <a:pt x="1603" y="1"/>
                    <a:pt x="1509" y="1134"/>
                    <a:pt x="1201" y="1242"/>
                  </a:cubicBezTo>
                  <a:cubicBezTo>
                    <a:pt x="1183" y="1248"/>
                    <a:pt x="1162" y="1251"/>
                    <a:pt x="1139" y="1251"/>
                  </a:cubicBezTo>
                  <a:cubicBezTo>
                    <a:pt x="789" y="1251"/>
                    <a:pt x="1" y="546"/>
                    <a:pt x="0" y="546"/>
                  </a:cubicBezTo>
                  <a:lnTo>
                    <a:pt x="0" y="546"/>
                  </a:lnTo>
                  <a:cubicBezTo>
                    <a:pt x="1" y="546"/>
                    <a:pt x="658" y="1660"/>
                    <a:pt x="1139" y="1660"/>
                  </a:cubicBezTo>
                  <a:cubicBezTo>
                    <a:pt x="1196" y="1660"/>
                    <a:pt x="1251" y="1645"/>
                    <a:pt x="1302" y="1609"/>
                  </a:cubicBezTo>
                  <a:cubicBezTo>
                    <a:pt x="1777" y="1278"/>
                    <a:pt x="1603" y="1"/>
                    <a:pt x="1603" y="1"/>
                  </a:cubicBezTo>
                  <a:close/>
                </a:path>
              </a:pathLst>
            </a:custGeom>
            <a:solidFill>
              <a:srgbClr val="3E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 rot="132475">
              <a:off x="4523413" y="3862731"/>
              <a:ext cx="1841660" cy="1329916"/>
            </a:xfrm>
            <a:custGeom>
              <a:rect b="b" l="l" r="r" t="t"/>
              <a:pathLst>
                <a:path extrusionOk="0" h="20229" w="28013">
                  <a:moveTo>
                    <a:pt x="20793" y="1"/>
                  </a:moveTo>
                  <a:cubicBezTo>
                    <a:pt x="16783" y="1"/>
                    <a:pt x="6155" y="4715"/>
                    <a:pt x="3302" y="6956"/>
                  </a:cubicBezTo>
                  <a:cubicBezTo>
                    <a:pt x="222" y="9378"/>
                    <a:pt x="1" y="20229"/>
                    <a:pt x="1" y="20229"/>
                  </a:cubicBezTo>
                  <a:lnTo>
                    <a:pt x="8949" y="19935"/>
                  </a:lnTo>
                  <a:cubicBezTo>
                    <a:pt x="8949" y="19935"/>
                    <a:pt x="8875" y="18834"/>
                    <a:pt x="9460" y="18292"/>
                  </a:cubicBezTo>
                  <a:cubicBezTo>
                    <a:pt x="10046" y="17747"/>
                    <a:pt x="16502" y="16122"/>
                    <a:pt x="16502" y="16122"/>
                  </a:cubicBezTo>
                  <a:lnTo>
                    <a:pt x="16502" y="19497"/>
                  </a:lnTo>
                  <a:lnTo>
                    <a:pt x="28012" y="18908"/>
                  </a:lnTo>
                  <a:cubicBezTo>
                    <a:pt x="28012" y="18908"/>
                    <a:pt x="27792" y="17075"/>
                    <a:pt x="27132" y="11285"/>
                  </a:cubicBezTo>
                  <a:cubicBezTo>
                    <a:pt x="26473" y="5491"/>
                    <a:pt x="21610" y="92"/>
                    <a:pt x="21610" y="92"/>
                  </a:cubicBezTo>
                  <a:cubicBezTo>
                    <a:pt x="21383" y="30"/>
                    <a:pt x="21108" y="1"/>
                    <a:pt x="20793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 rot="132475">
              <a:off x="6788707" y="2727694"/>
              <a:ext cx="1925548" cy="2471478"/>
            </a:xfrm>
            <a:custGeom>
              <a:rect b="b" l="l" r="r" t="t"/>
              <a:pathLst>
                <a:path extrusionOk="0" h="37593" w="29289">
                  <a:moveTo>
                    <a:pt x="6593" y="1"/>
                  </a:moveTo>
                  <a:lnTo>
                    <a:pt x="5810" y="2369"/>
                  </a:lnTo>
                  <a:lnTo>
                    <a:pt x="14769" y="7410"/>
                  </a:lnTo>
                  <a:lnTo>
                    <a:pt x="328" y="20074"/>
                  </a:lnTo>
                  <a:lnTo>
                    <a:pt x="3770" y="19452"/>
                  </a:lnTo>
                  <a:lnTo>
                    <a:pt x="3770" y="19452"/>
                  </a:lnTo>
                  <a:cubicBezTo>
                    <a:pt x="3770" y="19452"/>
                    <a:pt x="0" y="26895"/>
                    <a:pt x="34" y="30026"/>
                  </a:cubicBezTo>
                  <a:cubicBezTo>
                    <a:pt x="70" y="33157"/>
                    <a:pt x="418" y="37592"/>
                    <a:pt x="418" y="37592"/>
                  </a:cubicBezTo>
                  <a:lnTo>
                    <a:pt x="14072" y="37070"/>
                  </a:lnTo>
                  <a:lnTo>
                    <a:pt x="13551" y="28026"/>
                  </a:lnTo>
                  <a:cubicBezTo>
                    <a:pt x="13551" y="28026"/>
                    <a:pt x="28205" y="9688"/>
                    <a:pt x="28770" y="7410"/>
                  </a:cubicBezTo>
                  <a:cubicBezTo>
                    <a:pt x="29289" y="5310"/>
                    <a:pt x="29119" y="3243"/>
                    <a:pt x="25118" y="2369"/>
                  </a:cubicBezTo>
                  <a:cubicBezTo>
                    <a:pt x="21117" y="1500"/>
                    <a:pt x="6593" y="1"/>
                    <a:pt x="6593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 rot="132475">
              <a:off x="6128314" y="2327526"/>
              <a:ext cx="421873" cy="405700"/>
            </a:xfrm>
            <a:custGeom>
              <a:rect b="b" l="l" r="r" t="t"/>
              <a:pathLst>
                <a:path extrusionOk="0" h="6171" w="6417">
                  <a:moveTo>
                    <a:pt x="5713" y="1"/>
                  </a:moveTo>
                  <a:cubicBezTo>
                    <a:pt x="4134" y="1"/>
                    <a:pt x="572" y="485"/>
                    <a:pt x="526" y="504"/>
                  </a:cubicBezTo>
                  <a:cubicBezTo>
                    <a:pt x="479" y="524"/>
                    <a:pt x="1" y="6170"/>
                    <a:pt x="1654" y="6170"/>
                  </a:cubicBezTo>
                  <a:cubicBezTo>
                    <a:pt x="2125" y="6170"/>
                    <a:pt x="4580" y="3879"/>
                    <a:pt x="4581" y="3879"/>
                  </a:cubicBezTo>
                  <a:lnTo>
                    <a:pt x="4581" y="3879"/>
                  </a:lnTo>
                  <a:cubicBezTo>
                    <a:pt x="4229" y="4384"/>
                    <a:pt x="2747" y="5599"/>
                    <a:pt x="2747" y="5599"/>
                  </a:cubicBezTo>
                  <a:cubicBezTo>
                    <a:pt x="2747" y="5599"/>
                    <a:pt x="4801" y="4946"/>
                    <a:pt x="5574" y="3799"/>
                  </a:cubicBezTo>
                  <a:cubicBezTo>
                    <a:pt x="6347" y="2652"/>
                    <a:pt x="6417" y="86"/>
                    <a:pt x="6417" y="86"/>
                  </a:cubicBezTo>
                  <a:cubicBezTo>
                    <a:pt x="6325" y="25"/>
                    <a:pt x="6070" y="1"/>
                    <a:pt x="5713" y="1"/>
                  </a:cubicBezTo>
                  <a:close/>
                </a:path>
              </a:pathLst>
            </a:custGeom>
            <a:solidFill>
              <a:srgbClr val="3E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 rot="132475">
              <a:off x="6463716" y="2326673"/>
              <a:ext cx="289006" cy="292425"/>
            </a:xfrm>
            <a:custGeom>
              <a:rect b="b" l="l" r="r" t="t"/>
              <a:pathLst>
                <a:path extrusionOk="0" h="4448" w="4396">
                  <a:moveTo>
                    <a:pt x="3386" y="0"/>
                  </a:moveTo>
                  <a:cubicBezTo>
                    <a:pt x="2250" y="0"/>
                    <a:pt x="1" y="189"/>
                    <a:pt x="1" y="189"/>
                  </a:cubicBezTo>
                  <a:cubicBezTo>
                    <a:pt x="1" y="189"/>
                    <a:pt x="1044" y="2598"/>
                    <a:pt x="2389" y="3257"/>
                  </a:cubicBezTo>
                  <a:cubicBezTo>
                    <a:pt x="3737" y="3916"/>
                    <a:pt x="4396" y="4447"/>
                    <a:pt x="4396" y="4447"/>
                  </a:cubicBezTo>
                  <a:cubicBezTo>
                    <a:pt x="4396" y="4447"/>
                    <a:pt x="4152" y="276"/>
                    <a:pt x="4024" y="69"/>
                  </a:cubicBezTo>
                  <a:cubicBezTo>
                    <a:pt x="3994" y="19"/>
                    <a:pt x="3746" y="0"/>
                    <a:pt x="3386" y="0"/>
                  </a:cubicBezTo>
                  <a:close/>
                </a:path>
              </a:pathLst>
            </a:custGeom>
            <a:solidFill>
              <a:srgbClr val="3E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 rot="132475">
              <a:off x="6834884" y="2489909"/>
              <a:ext cx="433773" cy="314843"/>
            </a:xfrm>
            <a:custGeom>
              <a:rect b="b" l="l" r="r" t="t"/>
              <a:pathLst>
                <a:path extrusionOk="0" h="4789" w="6598">
                  <a:moveTo>
                    <a:pt x="2673" y="0"/>
                  </a:moveTo>
                  <a:cubicBezTo>
                    <a:pt x="2662" y="0"/>
                    <a:pt x="2651" y="1"/>
                    <a:pt x="2640" y="2"/>
                  </a:cubicBezTo>
                  <a:cubicBezTo>
                    <a:pt x="1707" y="72"/>
                    <a:pt x="1" y="2206"/>
                    <a:pt x="95" y="2297"/>
                  </a:cubicBezTo>
                  <a:cubicBezTo>
                    <a:pt x="99" y="2301"/>
                    <a:pt x="108" y="2303"/>
                    <a:pt x="120" y="2303"/>
                  </a:cubicBezTo>
                  <a:cubicBezTo>
                    <a:pt x="354" y="2303"/>
                    <a:pt x="1917" y="1517"/>
                    <a:pt x="1917" y="1517"/>
                  </a:cubicBezTo>
                  <a:lnTo>
                    <a:pt x="1917" y="1517"/>
                  </a:lnTo>
                  <a:cubicBezTo>
                    <a:pt x="1917" y="1517"/>
                    <a:pt x="750" y="2631"/>
                    <a:pt x="773" y="3035"/>
                  </a:cubicBezTo>
                  <a:cubicBezTo>
                    <a:pt x="787" y="3320"/>
                    <a:pt x="770" y="3405"/>
                    <a:pt x="822" y="3405"/>
                  </a:cubicBezTo>
                  <a:cubicBezTo>
                    <a:pt x="844" y="3405"/>
                    <a:pt x="879" y="3389"/>
                    <a:pt x="934" y="3367"/>
                  </a:cubicBezTo>
                  <a:cubicBezTo>
                    <a:pt x="1122" y="3293"/>
                    <a:pt x="2054" y="2012"/>
                    <a:pt x="2054" y="2012"/>
                  </a:cubicBezTo>
                  <a:cubicBezTo>
                    <a:pt x="2054" y="2012"/>
                    <a:pt x="2218" y="3989"/>
                    <a:pt x="2687" y="4119"/>
                  </a:cubicBezTo>
                  <a:cubicBezTo>
                    <a:pt x="2722" y="4129"/>
                    <a:pt x="2762" y="4134"/>
                    <a:pt x="2806" y="4134"/>
                  </a:cubicBezTo>
                  <a:cubicBezTo>
                    <a:pt x="3336" y="4134"/>
                    <a:pt x="4413" y="3454"/>
                    <a:pt x="4413" y="3454"/>
                  </a:cubicBezTo>
                  <a:lnTo>
                    <a:pt x="6125" y="4789"/>
                  </a:lnTo>
                  <a:lnTo>
                    <a:pt x="6598" y="3367"/>
                  </a:lnTo>
                  <a:cubicBezTo>
                    <a:pt x="6598" y="3367"/>
                    <a:pt x="5369" y="2872"/>
                    <a:pt x="5233" y="2779"/>
                  </a:cubicBezTo>
                  <a:cubicBezTo>
                    <a:pt x="5094" y="2686"/>
                    <a:pt x="3610" y="0"/>
                    <a:pt x="2673" y="0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 rot="132475">
              <a:off x="6101662" y="4599646"/>
              <a:ext cx="61273" cy="317539"/>
            </a:xfrm>
            <a:custGeom>
              <a:rect b="b" l="l" r="r" t="t"/>
              <a:pathLst>
                <a:path extrusionOk="0" h="4830" w="932">
                  <a:moveTo>
                    <a:pt x="931" y="0"/>
                  </a:moveTo>
                  <a:lnTo>
                    <a:pt x="238" y="408"/>
                  </a:lnTo>
                  <a:lnTo>
                    <a:pt x="1" y="4830"/>
                  </a:lnTo>
                  <a:lnTo>
                    <a:pt x="931" y="4830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 rot="132475">
              <a:off x="6869827" y="4543718"/>
              <a:ext cx="85663" cy="403531"/>
            </a:xfrm>
            <a:custGeom>
              <a:rect b="b" l="l" r="r" t="t"/>
              <a:pathLst>
                <a:path extrusionOk="0" h="6138" w="1303">
                  <a:moveTo>
                    <a:pt x="402" y="0"/>
                  </a:moveTo>
                  <a:lnTo>
                    <a:pt x="1" y="1716"/>
                  </a:lnTo>
                  <a:lnTo>
                    <a:pt x="402" y="6138"/>
                  </a:lnTo>
                  <a:lnTo>
                    <a:pt x="1302" y="613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 rot="132475">
              <a:off x="7749877" y="3107287"/>
              <a:ext cx="588532" cy="343968"/>
            </a:xfrm>
            <a:custGeom>
              <a:rect b="b" l="l" r="r" t="t"/>
              <a:pathLst>
                <a:path extrusionOk="0" h="5232" w="8952">
                  <a:moveTo>
                    <a:pt x="8834" y="1"/>
                  </a:moveTo>
                  <a:cubicBezTo>
                    <a:pt x="8199" y="1"/>
                    <a:pt x="516" y="1957"/>
                    <a:pt x="188" y="2041"/>
                  </a:cubicBezTo>
                  <a:lnTo>
                    <a:pt x="221" y="2168"/>
                  </a:lnTo>
                  <a:cubicBezTo>
                    <a:pt x="292" y="2148"/>
                    <a:pt x="6717" y="512"/>
                    <a:pt x="8453" y="188"/>
                  </a:cubicBezTo>
                  <a:lnTo>
                    <a:pt x="8453" y="188"/>
                  </a:lnTo>
                  <a:cubicBezTo>
                    <a:pt x="7205" y="633"/>
                    <a:pt x="3065" y="1874"/>
                    <a:pt x="188" y="2717"/>
                  </a:cubicBezTo>
                  <a:lnTo>
                    <a:pt x="0" y="2774"/>
                  </a:lnTo>
                  <a:lnTo>
                    <a:pt x="5955" y="4951"/>
                  </a:lnTo>
                  <a:lnTo>
                    <a:pt x="218" y="3827"/>
                  </a:lnTo>
                  <a:lnTo>
                    <a:pt x="191" y="3955"/>
                  </a:lnTo>
                  <a:lnTo>
                    <a:pt x="6724" y="5232"/>
                  </a:lnTo>
                  <a:lnTo>
                    <a:pt x="6757" y="5111"/>
                  </a:lnTo>
                  <a:lnTo>
                    <a:pt x="409" y="2787"/>
                  </a:lnTo>
                  <a:cubicBezTo>
                    <a:pt x="980" y="2616"/>
                    <a:pt x="2784" y="2088"/>
                    <a:pt x="4563" y="1549"/>
                  </a:cubicBezTo>
                  <a:cubicBezTo>
                    <a:pt x="8952" y="222"/>
                    <a:pt x="8939" y="148"/>
                    <a:pt x="8928" y="64"/>
                  </a:cubicBezTo>
                  <a:cubicBezTo>
                    <a:pt x="8925" y="41"/>
                    <a:pt x="8908" y="1"/>
                    <a:pt x="8834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5" name="Google Shape;745;p31"/>
            <p:cNvGrpSpPr/>
            <p:nvPr/>
          </p:nvGrpSpPr>
          <p:grpSpPr>
            <a:xfrm rot="132737">
              <a:off x="7218475" y="2732409"/>
              <a:ext cx="335664" cy="277353"/>
              <a:chOff x="7295567" y="2091074"/>
              <a:chExt cx="312117" cy="257897"/>
            </a:xfrm>
          </p:grpSpPr>
          <p:sp>
            <p:nvSpPr>
              <p:cNvPr id="746" name="Google Shape;746;p31"/>
              <p:cNvSpPr/>
              <p:nvPr/>
            </p:nvSpPr>
            <p:spPr>
              <a:xfrm>
                <a:off x="7515993" y="2093703"/>
                <a:ext cx="91691" cy="255268"/>
              </a:xfrm>
              <a:custGeom>
                <a:rect b="b" l="l" r="r" t="t"/>
                <a:pathLst>
                  <a:path extrusionOk="0" h="4176" w="1500">
                    <a:moveTo>
                      <a:pt x="1379" y="1"/>
                    </a:moveTo>
                    <a:lnTo>
                      <a:pt x="1" y="4135"/>
                    </a:lnTo>
                    <a:lnTo>
                      <a:pt x="121" y="4175"/>
                    </a:lnTo>
                    <a:lnTo>
                      <a:pt x="1499" y="41"/>
                    </a:lnTo>
                    <a:lnTo>
                      <a:pt x="1379" y="1"/>
                    </a:lnTo>
                    <a:close/>
                  </a:path>
                </a:pathLst>
              </a:custGeom>
              <a:solidFill>
                <a:srgbClr val="741B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7295567" y="2191201"/>
                <a:ext cx="242187" cy="110946"/>
              </a:xfrm>
              <a:custGeom>
                <a:rect b="b" l="l" r="r" t="t"/>
                <a:pathLst>
                  <a:path extrusionOk="0" h="1815" w="3962">
                    <a:moveTo>
                      <a:pt x="51" y="1"/>
                    </a:moveTo>
                    <a:lnTo>
                      <a:pt x="0" y="118"/>
                    </a:lnTo>
                    <a:lnTo>
                      <a:pt x="3911" y="1814"/>
                    </a:lnTo>
                    <a:lnTo>
                      <a:pt x="3961" y="1697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741B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7303758" y="2167117"/>
                <a:ext cx="246833" cy="95542"/>
              </a:xfrm>
              <a:custGeom>
                <a:rect b="b" l="l" r="r" t="t"/>
                <a:pathLst>
                  <a:path extrusionOk="0" h="1563" w="4038">
                    <a:moveTo>
                      <a:pt x="44" y="1"/>
                    </a:moveTo>
                    <a:lnTo>
                      <a:pt x="0" y="121"/>
                    </a:lnTo>
                    <a:lnTo>
                      <a:pt x="3994" y="1563"/>
                    </a:lnTo>
                    <a:lnTo>
                      <a:pt x="4038" y="1442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741B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7312316" y="2141932"/>
                <a:ext cx="255635" cy="67729"/>
              </a:xfrm>
              <a:custGeom>
                <a:rect b="b" l="l" r="r" t="t"/>
                <a:pathLst>
                  <a:path extrusionOk="0" h="1108" w="4182">
                    <a:moveTo>
                      <a:pt x="31" y="1"/>
                    </a:moveTo>
                    <a:lnTo>
                      <a:pt x="1" y="124"/>
                    </a:lnTo>
                    <a:lnTo>
                      <a:pt x="4152" y="1108"/>
                    </a:lnTo>
                    <a:lnTo>
                      <a:pt x="4182" y="98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741B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7321546" y="2115159"/>
                <a:ext cx="261809" cy="47129"/>
              </a:xfrm>
              <a:custGeom>
                <a:rect b="b" l="l" r="r" t="t"/>
                <a:pathLst>
                  <a:path extrusionOk="0" h="771" w="4283">
                    <a:moveTo>
                      <a:pt x="21" y="0"/>
                    </a:moveTo>
                    <a:lnTo>
                      <a:pt x="1" y="125"/>
                    </a:lnTo>
                    <a:lnTo>
                      <a:pt x="4265" y="770"/>
                    </a:lnTo>
                    <a:lnTo>
                      <a:pt x="4282" y="6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741B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7329493" y="2091074"/>
                <a:ext cx="263276" cy="42789"/>
              </a:xfrm>
              <a:custGeom>
                <a:rect b="b" l="l" r="r" t="t"/>
                <a:pathLst>
                  <a:path extrusionOk="0" h="700" w="4307">
                    <a:moveTo>
                      <a:pt x="18" y="0"/>
                    </a:moveTo>
                    <a:lnTo>
                      <a:pt x="1" y="127"/>
                    </a:lnTo>
                    <a:lnTo>
                      <a:pt x="4289" y="699"/>
                    </a:lnTo>
                    <a:lnTo>
                      <a:pt x="4306" y="57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741B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2" name="Google Shape;752;p31"/>
            <p:cNvSpPr/>
            <p:nvPr/>
          </p:nvSpPr>
          <p:spPr>
            <a:xfrm rot="132475">
              <a:off x="6827532" y="3731838"/>
              <a:ext cx="447316" cy="863666"/>
            </a:xfrm>
            <a:custGeom>
              <a:rect b="b" l="l" r="r" t="t"/>
              <a:pathLst>
                <a:path extrusionOk="0" h="13137" w="6804">
                  <a:moveTo>
                    <a:pt x="5693" y="1"/>
                  </a:moveTo>
                  <a:lnTo>
                    <a:pt x="5566" y="4"/>
                  </a:lnTo>
                  <a:cubicBezTo>
                    <a:pt x="5566" y="47"/>
                    <a:pt x="5596" y="4366"/>
                    <a:pt x="3974" y="6825"/>
                  </a:cubicBezTo>
                  <a:cubicBezTo>
                    <a:pt x="3609" y="7379"/>
                    <a:pt x="3198" y="7972"/>
                    <a:pt x="2803" y="8547"/>
                  </a:cubicBezTo>
                  <a:cubicBezTo>
                    <a:pt x="1037" y="11100"/>
                    <a:pt x="0" y="12681"/>
                    <a:pt x="478" y="13093"/>
                  </a:cubicBezTo>
                  <a:cubicBezTo>
                    <a:pt x="512" y="13120"/>
                    <a:pt x="552" y="13136"/>
                    <a:pt x="598" y="13136"/>
                  </a:cubicBezTo>
                  <a:cubicBezTo>
                    <a:pt x="609" y="13136"/>
                    <a:pt x="615" y="13136"/>
                    <a:pt x="622" y="13133"/>
                  </a:cubicBezTo>
                  <a:cubicBezTo>
                    <a:pt x="1248" y="13083"/>
                    <a:pt x="3405" y="10598"/>
                    <a:pt x="5700" y="7831"/>
                  </a:cubicBezTo>
                  <a:lnTo>
                    <a:pt x="5700" y="7831"/>
                  </a:lnTo>
                  <a:cubicBezTo>
                    <a:pt x="4763" y="9082"/>
                    <a:pt x="3328" y="10966"/>
                    <a:pt x="2238" y="12387"/>
                  </a:cubicBezTo>
                  <a:lnTo>
                    <a:pt x="2338" y="12464"/>
                  </a:lnTo>
                  <a:cubicBezTo>
                    <a:pt x="2786" y="11878"/>
                    <a:pt x="6720" y="6754"/>
                    <a:pt x="6787" y="6544"/>
                  </a:cubicBezTo>
                  <a:lnTo>
                    <a:pt x="6804" y="6490"/>
                  </a:lnTo>
                  <a:lnTo>
                    <a:pt x="6757" y="6463"/>
                  </a:lnTo>
                  <a:cubicBezTo>
                    <a:pt x="6747" y="6458"/>
                    <a:pt x="6738" y="6454"/>
                    <a:pt x="6728" y="6454"/>
                  </a:cubicBezTo>
                  <a:cubicBezTo>
                    <a:pt x="6673" y="6454"/>
                    <a:pt x="6566" y="6584"/>
                    <a:pt x="5877" y="7420"/>
                  </a:cubicBezTo>
                  <a:cubicBezTo>
                    <a:pt x="4506" y="9073"/>
                    <a:pt x="1298" y="12949"/>
                    <a:pt x="612" y="13006"/>
                  </a:cubicBezTo>
                  <a:cubicBezTo>
                    <a:pt x="608" y="13007"/>
                    <a:pt x="603" y="13007"/>
                    <a:pt x="600" y="13007"/>
                  </a:cubicBezTo>
                  <a:cubicBezTo>
                    <a:pt x="575" y="13007"/>
                    <a:pt x="565" y="12999"/>
                    <a:pt x="562" y="12996"/>
                  </a:cubicBezTo>
                  <a:cubicBezTo>
                    <a:pt x="137" y="12628"/>
                    <a:pt x="1609" y="10498"/>
                    <a:pt x="2906" y="8617"/>
                  </a:cubicBezTo>
                  <a:cubicBezTo>
                    <a:pt x="3305" y="8045"/>
                    <a:pt x="3713" y="7450"/>
                    <a:pt x="4081" y="6895"/>
                  </a:cubicBezTo>
                  <a:cubicBezTo>
                    <a:pt x="5727" y="4403"/>
                    <a:pt x="5693" y="47"/>
                    <a:pt x="569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 rot="132475">
              <a:off x="5720832" y="3978643"/>
              <a:ext cx="570913" cy="663347"/>
            </a:xfrm>
            <a:custGeom>
              <a:rect b="b" l="l" r="r" t="t"/>
              <a:pathLst>
                <a:path extrusionOk="0" h="10090" w="8684">
                  <a:moveTo>
                    <a:pt x="121" y="1"/>
                  </a:moveTo>
                  <a:lnTo>
                    <a:pt x="1" y="44"/>
                  </a:lnTo>
                  <a:cubicBezTo>
                    <a:pt x="14" y="87"/>
                    <a:pt x="1636" y="4436"/>
                    <a:pt x="4342" y="6099"/>
                  </a:cubicBezTo>
                  <a:cubicBezTo>
                    <a:pt x="6353" y="7330"/>
                    <a:pt x="7611" y="8571"/>
                    <a:pt x="8116" y="9116"/>
                  </a:cubicBezTo>
                  <a:cubicBezTo>
                    <a:pt x="6682" y="8293"/>
                    <a:pt x="1864" y="5542"/>
                    <a:pt x="1233" y="5542"/>
                  </a:cubicBezTo>
                  <a:cubicBezTo>
                    <a:pt x="1225" y="5542"/>
                    <a:pt x="1218" y="5542"/>
                    <a:pt x="1211" y="5543"/>
                  </a:cubicBezTo>
                  <a:cubicBezTo>
                    <a:pt x="1088" y="5560"/>
                    <a:pt x="1061" y="5634"/>
                    <a:pt x="1054" y="5674"/>
                  </a:cubicBezTo>
                  <a:cubicBezTo>
                    <a:pt x="1008" y="6065"/>
                    <a:pt x="2780" y="7313"/>
                    <a:pt x="3590" y="7627"/>
                  </a:cubicBezTo>
                  <a:cubicBezTo>
                    <a:pt x="4520" y="7982"/>
                    <a:pt x="8353" y="10066"/>
                    <a:pt x="8390" y="10090"/>
                  </a:cubicBezTo>
                  <a:lnTo>
                    <a:pt x="8454" y="9976"/>
                  </a:lnTo>
                  <a:cubicBezTo>
                    <a:pt x="8293" y="9889"/>
                    <a:pt x="4574" y="7865"/>
                    <a:pt x="3637" y="7507"/>
                  </a:cubicBezTo>
                  <a:cubicBezTo>
                    <a:pt x="2730" y="7159"/>
                    <a:pt x="1151" y="5938"/>
                    <a:pt x="1182" y="5691"/>
                  </a:cubicBezTo>
                  <a:cubicBezTo>
                    <a:pt x="1185" y="5677"/>
                    <a:pt x="1222" y="5671"/>
                    <a:pt x="1228" y="5671"/>
                  </a:cubicBezTo>
                  <a:lnTo>
                    <a:pt x="1242" y="5671"/>
                  </a:lnTo>
                  <a:cubicBezTo>
                    <a:pt x="1730" y="5671"/>
                    <a:pt x="5764" y="7905"/>
                    <a:pt x="8390" y="9424"/>
                  </a:cubicBezTo>
                  <a:lnTo>
                    <a:pt x="8684" y="9594"/>
                  </a:lnTo>
                  <a:lnTo>
                    <a:pt x="8470" y="9327"/>
                  </a:lnTo>
                  <a:cubicBezTo>
                    <a:pt x="8460" y="9310"/>
                    <a:pt x="7106" y="7644"/>
                    <a:pt x="4409" y="5988"/>
                  </a:cubicBezTo>
                  <a:cubicBezTo>
                    <a:pt x="1744" y="4353"/>
                    <a:pt x="134" y="44"/>
                    <a:pt x="121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 rot="132475">
              <a:off x="6810570" y="3859703"/>
              <a:ext cx="233782" cy="156008"/>
            </a:xfrm>
            <a:custGeom>
              <a:rect b="b" l="l" r="r" t="t"/>
              <a:pathLst>
                <a:path extrusionOk="0" h="2373" w="3556">
                  <a:moveTo>
                    <a:pt x="3082" y="0"/>
                  </a:moveTo>
                  <a:cubicBezTo>
                    <a:pt x="3053" y="0"/>
                    <a:pt x="3021" y="7"/>
                    <a:pt x="2988" y="21"/>
                  </a:cubicBezTo>
                  <a:cubicBezTo>
                    <a:pt x="2406" y="265"/>
                    <a:pt x="1" y="2372"/>
                    <a:pt x="1" y="2372"/>
                  </a:cubicBezTo>
                  <a:lnTo>
                    <a:pt x="3443" y="1750"/>
                  </a:lnTo>
                  <a:cubicBezTo>
                    <a:pt x="3443" y="1750"/>
                    <a:pt x="3556" y="0"/>
                    <a:pt x="3082" y="0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 rot="132475">
              <a:off x="5329512" y="4308439"/>
              <a:ext cx="275398" cy="615158"/>
            </a:xfrm>
            <a:custGeom>
              <a:rect b="b" l="l" r="r" t="t"/>
              <a:pathLst>
                <a:path extrusionOk="0" h="9357" w="4189">
                  <a:moveTo>
                    <a:pt x="2316" y="1"/>
                  </a:moveTo>
                  <a:cubicBezTo>
                    <a:pt x="1931" y="1"/>
                    <a:pt x="1978" y="2235"/>
                    <a:pt x="2459" y="3774"/>
                  </a:cubicBezTo>
                  <a:cubicBezTo>
                    <a:pt x="2995" y="5483"/>
                    <a:pt x="3744" y="7995"/>
                    <a:pt x="3744" y="7995"/>
                  </a:cubicBezTo>
                  <a:lnTo>
                    <a:pt x="0" y="2730"/>
                  </a:lnTo>
                  <a:lnTo>
                    <a:pt x="0" y="2730"/>
                  </a:lnTo>
                  <a:cubicBezTo>
                    <a:pt x="1" y="2731"/>
                    <a:pt x="1035" y="5483"/>
                    <a:pt x="1694" y="6232"/>
                  </a:cubicBezTo>
                  <a:cubicBezTo>
                    <a:pt x="2353" y="6981"/>
                    <a:pt x="3369" y="8102"/>
                    <a:pt x="3369" y="8102"/>
                  </a:cubicBezTo>
                  <a:lnTo>
                    <a:pt x="4189" y="9357"/>
                  </a:lnTo>
                  <a:cubicBezTo>
                    <a:pt x="4189" y="9357"/>
                    <a:pt x="2995" y="676"/>
                    <a:pt x="2459" y="87"/>
                  </a:cubicBezTo>
                  <a:cubicBezTo>
                    <a:pt x="2406" y="27"/>
                    <a:pt x="2359" y="1"/>
                    <a:pt x="2316" y="1"/>
                  </a:cubicBezTo>
                  <a:close/>
                </a:path>
              </a:pathLst>
            </a:custGeom>
            <a:solidFill>
              <a:srgbClr val="CE2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 rot="132475">
              <a:off x="6510500" y="2913836"/>
              <a:ext cx="72580" cy="44968"/>
            </a:xfrm>
            <a:custGeom>
              <a:rect b="b" l="l" r="r" t="t"/>
              <a:pathLst>
                <a:path extrusionOk="0" h="684" w="1104">
                  <a:moveTo>
                    <a:pt x="401" y="1"/>
                  </a:moveTo>
                  <a:cubicBezTo>
                    <a:pt x="391" y="1"/>
                    <a:pt x="378" y="4"/>
                    <a:pt x="368" y="4"/>
                  </a:cubicBezTo>
                  <a:cubicBezTo>
                    <a:pt x="0" y="52"/>
                    <a:pt x="0" y="312"/>
                    <a:pt x="0" y="312"/>
                  </a:cubicBezTo>
                  <a:lnTo>
                    <a:pt x="1104" y="683"/>
                  </a:lnTo>
                  <a:cubicBezTo>
                    <a:pt x="1104" y="683"/>
                    <a:pt x="755" y="1"/>
                    <a:pt x="401" y="1"/>
                  </a:cubicBezTo>
                  <a:close/>
                </a:path>
              </a:pathLst>
            </a:custGeom>
            <a:solidFill>
              <a:srgbClr val="C16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 rot="132475">
              <a:off x="6531202" y="2977453"/>
              <a:ext cx="118732" cy="97234"/>
            </a:xfrm>
            <a:custGeom>
              <a:rect b="b" l="l" r="r" t="t"/>
              <a:pathLst>
                <a:path extrusionOk="0" h="1479" w="1806">
                  <a:moveTo>
                    <a:pt x="1459" y="0"/>
                  </a:moveTo>
                  <a:cubicBezTo>
                    <a:pt x="1459" y="0"/>
                    <a:pt x="1460" y="1"/>
                    <a:pt x="1460" y="3"/>
                  </a:cubicBezTo>
                  <a:lnTo>
                    <a:pt x="1460" y="3"/>
                  </a:lnTo>
                  <a:cubicBezTo>
                    <a:pt x="1460" y="1"/>
                    <a:pt x="1459" y="0"/>
                    <a:pt x="1459" y="0"/>
                  </a:cubicBezTo>
                  <a:close/>
                  <a:moveTo>
                    <a:pt x="1460" y="3"/>
                  </a:moveTo>
                  <a:cubicBezTo>
                    <a:pt x="1475" y="64"/>
                    <a:pt x="1690" y="1100"/>
                    <a:pt x="1219" y="1178"/>
                  </a:cubicBezTo>
                  <a:cubicBezTo>
                    <a:pt x="1182" y="1184"/>
                    <a:pt x="1145" y="1187"/>
                    <a:pt x="1108" y="1187"/>
                  </a:cubicBezTo>
                  <a:cubicBezTo>
                    <a:pt x="629" y="1187"/>
                    <a:pt x="1" y="732"/>
                    <a:pt x="1" y="732"/>
                  </a:cubicBezTo>
                  <a:lnTo>
                    <a:pt x="1" y="732"/>
                  </a:lnTo>
                  <a:cubicBezTo>
                    <a:pt x="1" y="732"/>
                    <a:pt x="563" y="1479"/>
                    <a:pt x="1111" y="1479"/>
                  </a:cubicBezTo>
                  <a:cubicBezTo>
                    <a:pt x="1155" y="1479"/>
                    <a:pt x="1195" y="1475"/>
                    <a:pt x="1239" y="1465"/>
                  </a:cubicBezTo>
                  <a:cubicBezTo>
                    <a:pt x="1805" y="1335"/>
                    <a:pt x="1478" y="71"/>
                    <a:pt x="1460" y="3"/>
                  </a:cubicBezTo>
                  <a:close/>
                </a:path>
              </a:pathLst>
            </a:custGeom>
            <a:solidFill>
              <a:srgbClr val="3E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 rot="132475">
              <a:off x="6531573" y="2977295"/>
              <a:ext cx="110185" cy="78103"/>
            </a:xfrm>
            <a:custGeom>
              <a:rect b="b" l="l" r="r" t="t"/>
              <a:pathLst>
                <a:path extrusionOk="0" h="1188" w="1676">
                  <a:moveTo>
                    <a:pt x="1459" y="0"/>
                  </a:moveTo>
                  <a:cubicBezTo>
                    <a:pt x="1460" y="0"/>
                    <a:pt x="1461" y="4"/>
                    <a:pt x="1462" y="11"/>
                  </a:cubicBezTo>
                  <a:lnTo>
                    <a:pt x="1462" y="11"/>
                  </a:lnTo>
                  <a:cubicBezTo>
                    <a:pt x="1461" y="4"/>
                    <a:pt x="1460" y="0"/>
                    <a:pt x="1459" y="0"/>
                  </a:cubicBezTo>
                  <a:close/>
                  <a:moveTo>
                    <a:pt x="1462" y="11"/>
                  </a:moveTo>
                  <a:cubicBezTo>
                    <a:pt x="1486" y="124"/>
                    <a:pt x="1652" y="1037"/>
                    <a:pt x="1265" y="1090"/>
                  </a:cubicBezTo>
                  <a:cubicBezTo>
                    <a:pt x="1239" y="1098"/>
                    <a:pt x="1211" y="1098"/>
                    <a:pt x="1178" y="1098"/>
                  </a:cubicBezTo>
                  <a:cubicBezTo>
                    <a:pt x="747" y="1098"/>
                    <a:pt x="1" y="732"/>
                    <a:pt x="1" y="732"/>
                  </a:cubicBezTo>
                  <a:lnTo>
                    <a:pt x="1" y="732"/>
                  </a:lnTo>
                  <a:cubicBezTo>
                    <a:pt x="1" y="732"/>
                    <a:pt x="629" y="1187"/>
                    <a:pt x="1108" y="1187"/>
                  </a:cubicBezTo>
                  <a:cubicBezTo>
                    <a:pt x="1145" y="1187"/>
                    <a:pt x="1182" y="1184"/>
                    <a:pt x="1219" y="1178"/>
                  </a:cubicBezTo>
                  <a:cubicBezTo>
                    <a:pt x="1676" y="1102"/>
                    <a:pt x="1488" y="128"/>
                    <a:pt x="1462" y="11"/>
                  </a:cubicBezTo>
                  <a:close/>
                </a:path>
              </a:pathLst>
            </a:custGeom>
            <a:solidFill>
              <a:srgbClr val="8B4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 rot="132475">
              <a:off x="6310362" y="2460350"/>
              <a:ext cx="254754" cy="249232"/>
            </a:xfrm>
            <a:custGeom>
              <a:rect b="b" l="l" r="r" t="t"/>
              <a:pathLst>
                <a:path extrusionOk="0" h="3791" w="3875">
                  <a:moveTo>
                    <a:pt x="3410" y="1"/>
                  </a:moveTo>
                  <a:cubicBezTo>
                    <a:pt x="3286" y="669"/>
                    <a:pt x="3088" y="1372"/>
                    <a:pt x="2774" y="1837"/>
                  </a:cubicBezTo>
                  <a:cubicBezTo>
                    <a:pt x="2295" y="2550"/>
                    <a:pt x="1322" y="3071"/>
                    <a:pt x="653" y="3362"/>
                  </a:cubicBezTo>
                  <a:lnTo>
                    <a:pt x="1" y="3791"/>
                  </a:lnTo>
                  <a:cubicBezTo>
                    <a:pt x="1" y="3791"/>
                    <a:pt x="432" y="3723"/>
                    <a:pt x="1004" y="3543"/>
                  </a:cubicBezTo>
                  <a:cubicBezTo>
                    <a:pt x="998" y="3526"/>
                    <a:pt x="994" y="3519"/>
                    <a:pt x="994" y="3519"/>
                  </a:cubicBezTo>
                  <a:lnTo>
                    <a:pt x="994" y="3519"/>
                  </a:lnTo>
                  <a:cubicBezTo>
                    <a:pt x="994" y="3519"/>
                    <a:pt x="1001" y="3526"/>
                    <a:pt x="1011" y="3543"/>
                  </a:cubicBezTo>
                  <a:cubicBezTo>
                    <a:pt x="1777" y="3302"/>
                    <a:pt x="2794" y="2857"/>
                    <a:pt x="3382" y="2098"/>
                  </a:cubicBezTo>
                  <a:cubicBezTo>
                    <a:pt x="3634" y="1770"/>
                    <a:pt x="3788" y="1365"/>
                    <a:pt x="3874" y="937"/>
                  </a:cubicBezTo>
                  <a:cubicBezTo>
                    <a:pt x="3677" y="596"/>
                    <a:pt x="3620" y="288"/>
                    <a:pt x="3617" y="254"/>
                  </a:cubicBezTo>
                  <a:cubicBezTo>
                    <a:pt x="3547" y="174"/>
                    <a:pt x="3476" y="87"/>
                    <a:pt x="3410" y="1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 rot="132475">
              <a:off x="6371545" y="2689249"/>
              <a:ext cx="1183" cy="1578"/>
            </a:xfrm>
            <a:custGeom>
              <a:rect b="b" l="l" r="r" t="t"/>
              <a:pathLst>
                <a:path extrusionOk="0" h="24" w="18">
                  <a:moveTo>
                    <a:pt x="1" y="0"/>
                  </a:moveTo>
                  <a:cubicBezTo>
                    <a:pt x="1" y="0"/>
                    <a:pt x="5" y="7"/>
                    <a:pt x="11" y="24"/>
                  </a:cubicBezTo>
                  <a:lnTo>
                    <a:pt x="18" y="24"/>
                  </a:lnTo>
                  <a:cubicBezTo>
                    <a:pt x="8" y="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 rot="132475">
              <a:off x="6225791" y="2582094"/>
              <a:ext cx="198478" cy="166527"/>
            </a:xfrm>
            <a:custGeom>
              <a:rect b="b" l="l" r="r" t="t"/>
              <a:pathLst>
                <a:path extrusionOk="0" h="2533" w="3019">
                  <a:moveTo>
                    <a:pt x="3019" y="0"/>
                  </a:moveTo>
                  <a:cubicBezTo>
                    <a:pt x="3018" y="0"/>
                    <a:pt x="563" y="2291"/>
                    <a:pt x="92" y="2291"/>
                  </a:cubicBezTo>
                  <a:cubicBezTo>
                    <a:pt x="61" y="2291"/>
                    <a:pt x="31" y="2288"/>
                    <a:pt x="1" y="2285"/>
                  </a:cubicBezTo>
                  <a:lnTo>
                    <a:pt x="1" y="2285"/>
                  </a:lnTo>
                  <a:cubicBezTo>
                    <a:pt x="24" y="2362"/>
                    <a:pt x="44" y="2445"/>
                    <a:pt x="68" y="2532"/>
                  </a:cubicBezTo>
                  <a:cubicBezTo>
                    <a:pt x="129" y="2509"/>
                    <a:pt x="195" y="2476"/>
                    <a:pt x="272" y="2436"/>
                  </a:cubicBezTo>
                  <a:cubicBezTo>
                    <a:pt x="473" y="2325"/>
                    <a:pt x="831" y="2044"/>
                    <a:pt x="1232" y="1703"/>
                  </a:cubicBezTo>
                  <a:lnTo>
                    <a:pt x="1232" y="1703"/>
                  </a:lnTo>
                  <a:cubicBezTo>
                    <a:pt x="1202" y="1713"/>
                    <a:pt x="1185" y="1720"/>
                    <a:pt x="1185" y="1720"/>
                  </a:cubicBezTo>
                  <a:cubicBezTo>
                    <a:pt x="1185" y="1720"/>
                    <a:pt x="2667" y="505"/>
                    <a:pt x="3019" y="0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 rot="132475">
              <a:off x="6199037" y="2724776"/>
              <a:ext cx="28467" cy="23339"/>
            </a:xfrm>
            <a:custGeom>
              <a:rect b="b" l="l" r="r" t="t"/>
              <a:pathLst>
                <a:path extrusionOk="0" h="355" w="433">
                  <a:moveTo>
                    <a:pt x="184" y="0"/>
                  </a:moveTo>
                  <a:cubicBezTo>
                    <a:pt x="74" y="127"/>
                    <a:pt x="11" y="201"/>
                    <a:pt x="11" y="201"/>
                  </a:cubicBezTo>
                  <a:cubicBezTo>
                    <a:pt x="11" y="201"/>
                    <a:pt x="0" y="354"/>
                    <a:pt x="187" y="354"/>
                  </a:cubicBezTo>
                  <a:cubicBezTo>
                    <a:pt x="244" y="354"/>
                    <a:pt x="325" y="341"/>
                    <a:pt x="432" y="297"/>
                  </a:cubicBezTo>
                  <a:cubicBezTo>
                    <a:pt x="408" y="210"/>
                    <a:pt x="388" y="127"/>
                    <a:pt x="365" y="50"/>
                  </a:cubicBezTo>
                  <a:cubicBezTo>
                    <a:pt x="301" y="43"/>
                    <a:pt x="241" y="27"/>
                    <a:pt x="184" y="0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 rot="132475">
              <a:off x="5987624" y="3217492"/>
              <a:ext cx="336078" cy="706869"/>
            </a:xfrm>
            <a:custGeom>
              <a:rect b="b" l="l" r="r" t="t"/>
              <a:pathLst>
                <a:path extrusionOk="0" h="10752" w="5112">
                  <a:moveTo>
                    <a:pt x="5112" y="0"/>
                  </a:moveTo>
                  <a:cubicBezTo>
                    <a:pt x="5101" y="68"/>
                    <a:pt x="4690" y="2352"/>
                    <a:pt x="2800" y="3901"/>
                  </a:cubicBezTo>
                  <a:cubicBezTo>
                    <a:pt x="883" y="5473"/>
                    <a:pt x="0" y="8323"/>
                    <a:pt x="1054" y="9590"/>
                  </a:cubicBezTo>
                  <a:cubicBezTo>
                    <a:pt x="1479" y="10106"/>
                    <a:pt x="1780" y="10410"/>
                    <a:pt x="1984" y="10591"/>
                  </a:cubicBezTo>
                  <a:cubicBezTo>
                    <a:pt x="2730" y="10677"/>
                    <a:pt x="3512" y="10751"/>
                    <a:pt x="4014" y="10751"/>
                  </a:cubicBezTo>
                  <a:cubicBezTo>
                    <a:pt x="4322" y="10751"/>
                    <a:pt x="4526" y="10725"/>
                    <a:pt x="4556" y="10654"/>
                  </a:cubicBezTo>
                  <a:cubicBezTo>
                    <a:pt x="4670" y="10367"/>
                    <a:pt x="4988" y="3001"/>
                    <a:pt x="5085" y="686"/>
                  </a:cubicBezTo>
                  <a:lnTo>
                    <a:pt x="5112" y="0"/>
                  </a:lnTo>
                  <a:close/>
                </a:path>
              </a:pathLst>
            </a:custGeom>
            <a:solidFill>
              <a:srgbClr val="3E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 rot="132475">
              <a:off x="6337126" y="3224231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6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 rot="132475">
              <a:off x="6116575" y="3268386"/>
              <a:ext cx="380784" cy="684451"/>
            </a:xfrm>
            <a:custGeom>
              <a:rect b="b" l="l" r="r" t="t"/>
              <a:pathLst>
                <a:path extrusionOk="0" h="10411" w="5792">
                  <a:moveTo>
                    <a:pt x="3102" y="1"/>
                  </a:moveTo>
                  <a:cubicBezTo>
                    <a:pt x="3005" y="2316"/>
                    <a:pt x="2687" y="9682"/>
                    <a:pt x="2573" y="9969"/>
                  </a:cubicBezTo>
                  <a:cubicBezTo>
                    <a:pt x="2543" y="10040"/>
                    <a:pt x="2339" y="10066"/>
                    <a:pt x="2031" y="10066"/>
                  </a:cubicBezTo>
                  <a:cubicBezTo>
                    <a:pt x="1529" y="10066"/>
                    <a:pt x="747" y="9992"/>
                    <a:pt x="1" y="9906"/>
                  </a:cubicBezTo>
                  <a:lnTo>
                    <a:pt x="1" y="9906"/>
                  </a:lnTo>
                  <a:cubicBezTo>
                    <a:pt x="299" y="10170"/>
                    <a:pt x="396" y="10170"/>
                    <a:pt x="396" y="10170"/>
                  </a:cubicBezTo>
                  <a:cubicBezTo>
                    <a:pt x="396" y="10170"/>
                    <a:pt x="1496" y="10411"/>
                    <a:pt x="2446" y="10411"/>
                  </a:cubicBezTo>
                  <a:cubicBezTo>
                    <a:pt x="2921" y="10411"/>
                    <a:pt x="3359" y="10351"/>
                    <a:pt x="3604" y="10170"/>
                  </a:cubicBezTo>
                  <a:cubicBezTo>
                    <a:pt x="4330" y="9628"/>
                    <a:pt x="5787" y="2353"/>
                    <a:pt x="5791" y="2329"/>
                  </a:cubicBezTo>
                  <a:cubicBezTo>
                    <a:pt x="4342" y="1751"/>
                    <a:pt x="3102" y="8"/>
                    <a:pt x="3102" y="1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 rot="132475">
              <a:off x="6331536" y="3227497"/>
              <a:ext cx="176849" cy="198150"/>
            </a:xfrm>
            <a:custGeom>
              <a:rect b="b" l="l" r="r" t="t"/>
              <a:pathLst>
                <a:path extrusionOk="0" h="3014" w="2690">
                  <a:moveTo>
                    <a:pt x="27" y="0"/>
                  </a:moveTo>
                  <a:lnTo>
                    <a:pt x="0" y="686"/>
                  </a:lnTo>
                  <a:cubicBezTo>
                    <a:pt x="0" y="693"/>
                    <a:pt x="1240" y="2436"/>
                    <a:pt x="2689" y="3014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 rot="132475">
              <a:off x="6775764" y="2899359"/>
              <a:ext cx="67584" cy="33266"/>
            </a:xfrm>
            <a:custGeom>
              <a:rect b="b" l="l" r="r" t="t"/>
              <a:pathLst>
                <a:path extrusionOk="0" h="506" w="1028">
                  <a:moveTo>
                    <a:pt x="1027" y="0"/>
                  </a:moveTo>
                  <a:cubicBezTo>
                    <a:pt x="823" y="157"/>
                    <a:pt x="633" y="251"/>
                    <a:pt x="465" y="308"/>
                  </a:cubicBezTo>
                  <a:cubicBezTo>
                    <a:pt x="740" y="225"/>
                    <a:pt x="984" y="37"/>
                    <a:pt x="1027" y="0"/>
                  </a:cubicBezTo>
                  <a:close/>
                  <a:moveTo>
                    <a:pt x="425" y="318"/>
                  </a:moveTo>
                  <a:cubicBezTo>
                    <a:pt x="409" y="328"/>
                    <a:pt x="394" y="337"/>
                    <a:pt x="379" y="346"/>
                  </a:cubicBezTo>
                  <a:lnTo>
                    <a:pt x="379" y="346"/>
                  </a:lnTo>
                  <a:cubicBezTo>
                    <a:pt x="402" y="333"/>
                    <a:pt x="418" y="323"/>
                    <a:pt x="425" y="318"/>
                  </a:cubicBezTo>
                  <a:close/>
                  <a:moveTo>
                    <a:pt x="379" y="346"/>
                  </a:moveTo>
                  <a:cubicBezTo>
                    <a:pt x="298" y="393"/>
                    <a:pt x="131" y="479"/>
                    <a:pt x="0" y="506"/>
                  </a:cubicBezTo>
                  <a:cubicBezTo>
                    <a:pt x="93" y="493"/>
                    <a:pt x="203" y="453"/>
                    <a:pt x="379" y="346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 rot="132475">
              <a:off x="6566010" y="2507728"/>
              <a:ext cx="183226" cy="113078"/>
            </a:xfrm>
            <a:custGeom>
              <a:rect b="b" l="l" r="r" t="t"/>
              <a:pathLst>
                <a:path extrusionOk="0" h="1720" w="2787">
                  <a:moveTo>
                    <a:pt x="57" y="0"/>
                  </a:moveTo>
                  <a:cubicBezTo>
                    <a:pt x="44" y="118"/>
                    <a:pt x="24" y="232"/>
                    <a:pt x="0" y="345"/>
                  </a:cubicBezTo>
                  <a:cubicBezTo>
                    <a:pt x="215" y="716"/>
                    <a:pt x="596" y="1132"/>
                    <a:pt x="1265" y="1278"/>
                  </a:cubicBezTo>
                  <a:cubicBezTo>
                    <a:pt x="2503" y="1553"/>
                    <a:pt x="2760" y="1703"/>
                    <a:pt x="2787" y="1720"/>
                  </a:cubicBezTo>
                  <a:lnTo>
                    <a:pt x="2064" y="1235"/>
                  </a:lnTo>
                  <a:cubicBezTo>
                    <a:pt x="1747" y="1038"/>
                    <a:pt x="1319" y="794"/>
                    <a:pt x="780" y="533"/>
                  </a:cubicBezTo>
                  <a:cubicBezTo>
                    <a:pt x="529" y="409"/>
                    <a:pt x="285" y="221"/>
                    <a:pt x="57" y="0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 rot="132475">
              <a:off x="6551291" y="2481766"/>
              <a:ext cx="20775" cy="44902"/>
            </a:xfrm>
            <a:custGeom>
              <a:rect b="b" l="l" r="r" t="t"/>
              <a:pathLst>
                <a:path extrusionOk="0" h="683" w="316">
                  <a:moveTo>
                    <a:pt x="1" y="0"/>
                  </a:moveTo>
                  <a:lnTo>
                    <a:pt x="1" y="0"/>
                  </a:lnTo>
                  <a:cubicBezTo>
                    <a:pt x="4" y="34"/>
                    <a:pt x="61" y="342"/>
                    <a:pt x="258" y="683"/>
                  </a:cubicBezTo>
                  <a:cubicBezTo>
                    <a:pt x="282" y="570"/>
                    <a:pt x="302" y="456"/>
                    <a:pt x="315" y="338"/>
                  </a:cubicBezTo>
                  <a:cubicBezTo>
                    <a:pt x="208" y="235"/>
                    <a:pt x="101" y="121"/>
                    <a:pt x="1" y="0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 rot="132475">
              <a:off x="6551730" y="2481594"/>
              <a:ext cx="21629" cy="22484"/>
            </a:xfrm>
            <a:custGeom>
              <a:rect b="b" l="l" r="r" t="t"/>
              <a:pathLst>
                <a:path extrusionOk="0" h="342" w="329">
                  <a:moveTo>
                    <a:pt x="1" y="0"/>
                  </a:moveTo>
                  <a:lnTo>
                    <a:pt x="1" y="3"/>
                  </a:lnTo>
                  <a:cubicBezTo>
                    <a:pt x="101" y="124"/>
                    <a:pt x="208" y="238"/>
                    <a:pt x="315" y="341"/>
                  </a:cubicBezTo>
                  <a:cubicBezTo>
                    <a:pt x="322" y="304"/>
                    <a:pt x="325" y="264"/>
                    <a:pt x="328" y="2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C0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 rot="132475">
              <a:off x="6746918" y="2624228"/>
              <a:ext cx="66" cy="329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F16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 rot="132475">
              <a:off x="6588004" y="2635650"/>
              <a:ext cx="95722" cy="130894"/>
            </a:xfrm>
            <a:custGeom>
              <a:rect b="b" l="l" r="r" t="t"/>
              <a:pathLst>
                <a:path extrusionOk="0" h="1991" w="1456">
                  <a:moveTo>
                    <a:pt x="1151" y="1"/>
                  </a:moveTo>
                  <a:cubicBezTo>
                    <a:pt x="1151" y="1"/>
                    <a:pt x="1325" y="1278"/>
                    <a:pt x="850" y="1609"/>
                  </a:cubicBezTo>
                  <a:cubicBezTo>
                    <a:pt x="796" y="1643"/>
                    <a:pt x="743" y="1659"/>
                    <a:pt x="686" y="1659"/>
                  </a:cubicBezTo>
                  <a:cubicBezTo>
                    <a:pt x="468" y="1659"/>
                    <a:pt x="214" y="1429"/>
                    <a:pt x="0" y="1178"/>
                  </a:cubicBezTo>
                  <a:lnTo>
                    <a:pt x="0" y="1178"/>
                  </a:lnTo>
                  <a:cubicBezTo>
                    <a:pt x="208" y="1539"/>
                    <a:pt x="525" y="1991"/>
                    <a:pt x="833" y="1991"/>
                  </a:cubicBezTo>
                  <a:cubicBezTo>
                    <a:pt x="853" y="1991"/>
                    <a:pt x="876" y="1988"/>
                    <a:pt x="896" y="1984"/>
                  </a:cubicBezTo>
                  <a:cubicBezTo>
                    <a:pt x="1425" y="1864"/>
                    <a:pt x="1455" y="680"/>
                    <a:pt x="1151" y="1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 rot="132475">
              <a:off x="4819434" y="3885127"/>
              <a:ext cx="1541937" cy="1301909"/>
            </a:xfrm>
            <a:custGeom>
              <a:rect b="b" l="l" r="r" t="t"/>
              <a:pathLst>
                <a:path extrusionOk="0" h="19803" w="23454">
                  <a:moveTo>
                    <a:pt x="14163" y="0"/>
                  </a:moveTo>
                  <a:lnTo>
                    <a:pt x="14163" y="0"/>
                  </a:lnTo>
                  <a:cubicBezTo>
                    <a:pt x="13263" y="572"/>
                    <a:pt x="14796" y="6764"/>
                    <a:pt x="14796" y="6764"/>
                  </a:cubicBezTo>
                  <a:cubicBezTo>
                    <a:pt x="14796" y="6764"/>
                    <a:pt x="13136" y="6090"/>
                    <a:pt x="10779" y="6090"/>
                  </a:cubicBezTo>
                  <a:cubicBezTo>
                    <a:pt x="9278" y="6090"/>
                    <a:pt x="7494" y="6363"/>
                    <a:pt x="5677" y="7259"/>
                  </a:cubicBezTo>
                  <a:cubicBezTo>
                    <a:pt x="1008" y="9558"/>
                    <a:pt x="0" y="19803"/>
                    <a:pt x="0" y="19803"/>
                  </a:cubicBezTo>
                  <a:lnTo>
                    <a:pt x="4443" y="19656"/>
                  </a:lnTo>
                  <a:cubicBezTo>
                    <a:pt x="4443" y="19656"/>
                    <a:pt x="4326" y="18649"/>
                    <a:pt x="4954" y="18013"/>
                  </a:cubicBezTo>
                  <a:cubicBezTo>
                    <a:pt x="5430" y="17535"/>
                    <a:pt x="11996" y="15843"/>
                    <a:pt x="11996" y="15843"/>
                  </a:cubicBezTo>
                  <a:lnTo>
                    <a:pt x="11996" y="16886"/>
                  </a:lnTo>
                  <a:lnTo>
                    <a:pt x="11996" y="19218"/>
                  </a:lnTo>
                  <a:lnTo>
                    <a:pt x="19174" y="18850"/>
                  </a:lnTo>
                  <a:cubicBezTo>
                    <a:pt x="19174" y="18850"/>
                    <a:pt x="16813" y="11424"/>
                    <a:pt x="16669" y="10852"/>
                  </a:cubicBezTo>
                  <a:cubicBezTo>
                    <a:pt x="16643" y="10747"/>
                    <a:pt x="16756" y="10701"/>
                    <a:pt x="16969" y="10701"/>
                  </a:cubicBezTo>
                  <a:cubicBezTo>
                    <a:pt x="17922" y="10701"/>
                    <a:pt x="20875" y="11606"/>
                    <a:pt x="22289" y="12096"/>
                  </a:cubicBezTo>
                  <a:cubicBezTo>
                    <a:pt x="22451" y="12152"/>
                    <a:pt x="22572" y="12179"/>
                    <a:pt x="22655" y="12179"/>
                  </a:cubicBezTo>
                  <a:cubicBezTo>
                    <a:pt x="23454" y="12179"/>
                    <a:pt x="20735" y="9708"/>
                    <a:pt x="17950" y="7199"/>
                  </a:cubicBezTo>
                  <a:cubicBezTo>
                    <a:pt x="14879" y="4432"/>
                    <a:pt x="14163" y="0"/>
                    <a:pt x="14163" y="0"/>
                  </a:cubicBezTo>
                  <a:close/>
                </a:path>
              </a:pathLst>
            </a:custGeom>
            <a:solidFill>
              <a:srgbClr val="4C1130">
                <a:alpha val="29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 rot="132475">
              <a:off x="7167560" y="2874608"/>
              <a:ext cx="1553048" cy="2312446"/>
            </a:xfrm>
            <a:custGeom>
              <a:rect b="b" l="l" r="r" t="t"/>
              <a:pathLst>
                <a:path extrusionOk="0" h="35174" w="23623">
                  <a:moveTo>
                    <a:pt x="18000" y="1"/>
                  </a:moveTo>
                  <a:cubicBezTo>
                    <a:pt x="18000" y="1"/>
                    <a:pt x="0" y="24071"/>
                    <a:pt x="134" y="25206"/>
                  </a:cubicBezTo>
                  <a:cubicBezTo>
                    <a:pt x="271" y="26339"/>
                    <a:pt x="2402" y="35173"/>
                    <a:pt x="2402" y="35173"/>
                  </a:cubicBezTo>
                  <a:lnTo>
                    <a:pt x="8272" y="34949"/>
                  </a:lnTo>
                  <a:lnTo>
                    <a:pt x="7751" y="25905"/>
                  </a:lnTo>
                  <a:cubicBezTo>
                    <a:pt x="7751" y="25905"/>
                    <a:pt x="19382" y="11106"/>
                    <a:pt x="22292" y="6610"/>
                  </a:cubicBezTo>
                  <a:cubicBezTo>
                    <a:pt x="23095" y="5369"/>
                    <a:pt x="23623" y="3556"/>
                    <a:pt x="22737" y="2135"/>
                  </a:cubicBezTo>
                  <a:cubicBezTo>
                    <a:pt x="21699" y="476"/>
                    <a:pt x="18000" y="1"/>
                    <a:pt x="18000" y="1"/>
                  </a:cubicBezTo>
                  <a:close/>
                </a:path>
              </a:pathLst>
            </a:custGeom>
            <a:solidFill>
              <a:srgbClr val="4C1130">
                <a:alpha val="29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 rot="132573">
              <a:off x="6342054" y="2695577"/>
              <a:ext cx="104405" cy="97521"/>
            </a:xfrm>
            <a:custGeom>
              <a:rect b="b" l="l" r="r" t="t"/>
              <a:pathLst>
                <a:path extrusionOk="0" h="1661" w="1778">
                  <a:moveTo>
                    <a:pt x="1603" y="1"/>
                  </a:moveTo>
                  <a:lnTo>
                    <a:pt x="1603" y="1"/>
                  </a:lnTo>
                  <a:cubicBezTo>
                    <a:pt x="1603" y="1"/>
                    <a:pt x="1509" y="1134"/>
                    <a:pt x="1201" y="1242"/>
                  </a:cubicBezTo>
                  <a:cubicBezTo>
                    <a:pt x="1183" y="1248"/>
                    <a:pt x="1162" y="1251"/>
                    <a:pt x="1139" y="1251"/>
                  </a:cubicBezTo>
                  <a:cubicBezTo>
                    <a:pt x="789" y="1251"/>
                    <a:pt x="1" y="546"/>
                    <a:pt x="0" y="546"/>
                  </a:cubicBezTo>
                  <a:lnTo>
                    <a:pt x="0" y="546"/>
                  </a:lnTo>
                  <a:cubicBezTo>
                    <a:pt x="1" y="546"/>
                    <a:pt x="658" y="1660"/>
                    <a:pt x="1139" y="1660"/>
                  </a:cubicBezTo>
                  <a:cubicBezTo>
                    <a:pt x="1196" y="1660"/>
                    <a:pt x="1251" y="1645"/>
                    <a:pt x="1302" y="1609"/>
                  </a:cubicBezTo>
                  <a:cubicBezTo>
                    <a:pt x="1777" y="1278"/>
                    <a:pt x="1603" y="1"/>
                    <a:pt x="1603" y="1"/>
                  </a:cubicBezTo>
                  <a:close/>
                </a:path>
              </a:pathLst>
            </a:custGeom>
            <a:solidFill>
              <a:srgbClr val="3E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 rot="132573">
              <a:off x="6368210" y="2696228"/>
              <a:ext cx="85497" cy="116896"/>
            </a:xfrm>
            <a:custGeom>
              <a:rect b="b" l="l" r="r" t="t"/>
              <a:pathLst>
                <a:path extrusionOk="0" h="1991" w="1456">
                  <a:moveTo>
                    <a:pt x="1151" y="1"/>
                  </a:moveTo>
                  <a:cubicBezTo>
                    <a:pt x="1151" y="1"/>
                    <a:pt x="1325" y="1278"/>
                    <a:pt x="850" y="1609"/>
                  </a:cubicBezTo>
                  <a:cubicBezTo>
                    <a:pt x="796" y="1643"/>
                    <a:pt x="743" y="1659"/>
                    <a:pt x="686" y="1659"/>
                  </a:cubicBezTo>
                  <a:cubicBezTo>
                    <a:pt x="468" y="1659"/>
                    <a:pt x="214" y="1429"/>
                    <a:pt x="0" y="1178"/>
                  </a:cubicBezTo>
                  <a:lnTo>
                    <a:pt x="0" y="1178"/>
                  </a:lnTo>
                  <a:cubicBezTo>
                    <a:pt x="208" y="1539"/>
                    <a:pt x="525" y="1991"/>
                    <a:pt x="833" y="1991"/>
                  </a:cubicBezTo>
                  <a:cubicBezTo>
                    <a:pt x="853" y="1991"/>
                    <a:pt x="876" y="1988"/>
                    <a:pt x="896" y="1984"/>
                  </a:cubicBezTo>
                  <a:cubicBezTo>
                    <a:pt x="1425" y="1864"/>
                    <a:pt x="1455" y="680"/>
                    <a:pt x="1151" y="1"/>
                  </a:cubicBezTo>
                  <a:close/>
                </a:path>
              </a:pathLst>
            </a:custGeom>
            <a:solidFill>
              <a:srgbClr val="3E0101">
                <a:alpha val="50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1"/>
          <p:cNvGrpSpPr/>
          <p:nvPr/>
        </p:nvGrpSpPr>
        <p:grpSpPr>
          <a:xfrm>
            <a:off x="5075648" y="1328556"/>
            <a:ext cx="445586" cy="453226"/>
            <a:chOff x="6583390" y="1679656"/>
            <a:chExt cx="445586" cy="453226"/>
          </a:xfrm>
        </p:grpSpPr>
        <p:grpSp>
          <p:nvGrpSpPr>
            <p:cNvPr id="778" name="Google Shape;778;p31"/>
            <p:cNvGrpSpPr/>
            <p:nvPr/>
          </p:nvGrpSpPr>
          <p:grpSpPr>
            <a:xfrm>
              <a:off x="6583390" y="1708139"/>
              <a:ext cx="445586" cy="424743"/>
              <a:chOff x="6446856" y="1451600"/>
              <a:chExt cx="414306" cy="394926"/>
            </a:xfrm>
          </p:grpSpPr>
          <p:sp>
            <p:nvSpPr>
              <p:cNvPr id="779" name="Google Shape;779;p31"/>
              <p:cNvSpPr/>
              <p:nvPr/>
            </p:nvSpPr>
            <p:spPr>
              <a:xfrm>
                <a:off x="6446856" y="1451600"/>
                <a:ext cx="414306" cy="316261"/>
              </a:xfrm>
              <a:custGeom>
                <a:rect b="b" l="l" r="r" t="t"/>
                <a:pathLst>
                  <a:path extrusionOk="0" h="8390" w="10991">
                    <a:moveTo>
                      <a:pt x="501" y="1"/>
                    </a:moveTo>
                    <a:cubicBezTo>
                      <a:pt x="260" y="1"/>
                      <a:pt x="68" y="194"/>
                      <a:pt x="64" y="431"/>
                    </a:cubicBezTo>
                    <a:lnTo>
                      <a:pt x="0" y="7866"/>
                    </a:lnTo>
                    <a:cubicBezTo>
                      <a:pt x="0" y="8106"/>
                      <a:pt x="194" y="8303"/>
                      <a:pt x="434" y="8306"/>
                    </a:cubicBezTo>
                    <a:lnTo>
                      <a:pt x="10490" y="8389"/>
                    </a:lnTo>
                    <a:cubicBezTo>
                      <a:pt x="10730" y="8389"/>
                      <a:pt x="10923" y="8196"/>
                      <a:pt x="10927" y="7959"/>
                    </a:cubicBezTo>
                    <a:lnTo>
                      <a:pt x="10990" y="524"/>
                    </a:lnTo>
                    <a:cubicBezTo>
                      <a:pt x="10990" y="284"/>
                      <a:pt x="10797" y="87"/>
                      <a:pt x="10560" y="84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6573811" y="1761411"/>
                <a:ext cx="167931" cy="85115"/>
              </a:xfrm>
              <a:custGeom>
                <a:rect b="b" l="l" r="r" t="t"/>
                <a:pathLst>
                  <a:path extrusionOk="0" h="2258" w="4455">
                    <a:moveTo>
                      <a:pt x="4454" y="0"/>
                    </a:moveTo>
                    <a:lnTo>
                      <a:pt x="0" y="64"/>
                    </a:lnTo>
                    <a:lnTo>
                      <a:pt x="2158" y="2257"/>
                    </a:lnTo>
                    <a:lnTo>
                      <a:pt x="4454" y="0"/>
                    </a:lnTo>
                    <a:close/>
                  </a:path>
                </a:pathLst>
              </a:custGeom>
              <a:solidFill>
                <a:srgbClr val="4C1130">
                  <a:alpha val="5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1" name="Google Shape;781;p31"/>
            <p:cNvGrpSpPr/>
            <p:nvPr/>
          </p:nvGrpSpPr>
          <p:grpSpPr>
            <a:xfrm>
              <a:off x="6583390" y="1679656"/>
              <a:ext cx="445586" cy="424743"/>
              <a:chOff x="6446856" y="1451600"/>
              <a:chExt cx="414306" cy="394926"/>
            </a:xfrm>
          </p:grpSpPr>
          <p:sp>
            <p:nvSpPr>
              <p:cNvPr id="782" name="Google Shape;782;p31"/>
              <p:cNvSpPr/>
              <p:nvPr/>
            </p:nvSpPr>
            <p:spPr>
              <a:xfrm>
                <a:off x="6446856" y="1451600"/>
                <a:ext cx="414306" cy="316261"/>
              </a:xfrm>
              <a:custGeom>
                <a:rect b="b" l="l" r="r" t="t"/>
                <a:pathLst>
                  <a:path extrusionOk="0" h="8390" w="10991">
                    <a:moveTo>
                      <a:pt x="501" y="1"/>
                    </a:moveTo>
                    <a:cubicBezTo>
                      <a:pt x="260" y="1"/>
                      <a:pt x="68" y="194"/>
                      <a:pt x="64" y="431"/>
                    </a:cubicBezTo>
                    <a:lnTo>
                      <a:pt x="0" y="7866"/>
                    </a:lnTo>
                    <a:cubicBezTo>
                      <a:pt x="0" y="8106"/>
                      <a:pt x="194" y="8303"/>
                      <a:pt x="434" y="8306"/>
                    </a:cubicBezTo>
                    <a:lnTo>
                      <a:pt x="10490" y="8389"/>
                    </a:lnTo>
                    <a:cubicBezTo>
                      <a:pt x="10730" y="8389"/>
                      <a:pt x="10923" y="8196"/>
                      <a:pt x="10927" y="7959"/>
                    </a:cubicBezTo>
                    <a:lnTo>
                      <a:pt x="10990" y="524"/>
                    </a:lnTo>
                    <a:cubicBezTo>
                      <a:pt x="10990" y="284"/>
                      <a:pt x="10797" y="87"/>
                      <a:pt x="10560" y="84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6573811" y="1761411"/>
                <a:ext cx="167931" cy="85115"/>
              </a:xfrm>
              <a:custGeom>
                <a:rect b="b" l="l" r="r" t="t"/>
                <a:pathLst>
                  <a:path extrusionOk="0" h="2258" w="4455">
                    <a:moveTo>
                      <a:pt x="4454" y="0"/>
                    </a:moveTo>
                    <a:lnTo>
                      <a:pt x="0" y="64"/>
                    </a:lnTo>
                    <a:lnTo>
                      <a:pt x="2158" y="2257"/>
                    </a:lnTo>
                    <a:lnTo>
                      <a:pt x="4454" y="0"/>
                    </a:ln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>
                <a:off x="6558206" y="1534189"/>
                <a:ext cx="192358" cy="160317"/>
              </a:xfrm>
              <a:custGeom>
                <a:rect b="b" l="l" r="r" t="t"/>
                <a:pathLst>
                  <a:path extrusionOk="0" h="4253" w="5103">
                    <a:moveTo>
                      <a:pt x="3771" y="0"/>
                    </a:moveTo>
                    <a:cubicBezTo>
                      <a:pt x="3767" y="0"/>
                      <a:pt x="3763" y="0"/>
                      <a:pt x="3758" y="0"/>
                    </a:cubicBezTo>
                    <a:cubicBezTo>
                      <a:pt x="3195" y="6"/>
                      <a:pt x="2721" y="374"/>
                      <a:pt x="2541" y="877"/>
                    </a:cubicBezTo>
                    <a:cubicBezTo>
                      <a:pt x="2351" y="384"/>
                      <a:pt x="1878" y="33"/>
                      <a:pt x="1325" y="33"/>
                    </a:cubicBezTo>
                    <a:cubicBezTo>
                      <a:pt x="1317" y="33"/>
                      <a:pt x="1309" y="34"/>
                      <a:pt x="1301" y="34"/>
                    </a:cubicBezTo>
                    <a:cubicBezTo>
                      <a:pt x="775" y="40"/>
                      <a:pt x="291" y="371"/>
                      <a:pt x="98" y="857"/>
                    </a:cubicBezTo>
                    <a:cubicBezTo>
                      <a:pt x="27" y="1027"/>
                      <a:pt x="1" y="1197"/>
                      <a:pt x="7" y="1364"/>
                    </a:cubicBezTo>
                    <a:cubicBezTo>
                      <a:pt x="34" y="2004"/>
                      <a:pt x="527" y="2484"/>
                      <a:pt x="975" y="2884"/>
                    </a:cubicBezTo>
                    <a:cubicBezTo>
                      <a:pt x="1106" y="3006"/>
                      <a:pt x="2486" y="4252"/>
                      <a:pt x="2565" y="4252"/>
                    </a:cubicBezTo>
                    <a:cubicBezTo>
                      <a:pt x="2566" y="4252"/>
                      <a:pt x="2567" y="4252"/>
                      <a:pt x="2568" y="4252"/>
                    </a:cubicBezTo>
                    <a:cubicBezTo>
                      <a:pt x="3132" y="3775"/>
                      <a:pt x="3675" y="3267"/>
                      <a:pt x="4215" y="2767"/>
                    </a:cubicBezTo>
                    <a:cubicBezTo>
                      <a:pt x="4659" y="2354"/>
                      <a:pt x="5102" y="1831"/>
                      <a:pt x="5048" y="1184"/>
                    </a:cubicBezTo>
                    <a:cubicBezTo>
                      <a:pt x="4996" y="504"/>
                      <a:pt x="4455" y="0"/>
                      <a:pt x="3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5" name="Google Shape;785;p31"/>
          <p:cNvGrpSpPr/>
          <p:nvPr/>
        </p:nvGrpSpPr>
        <p:grpSpPr>
          <a:xfrm>
            <a:off x="5844435" y="2129376"/>
            <a:ext cx="935974" cy="456451"/>
            <a:chOff x="7352178" y="2129376"/>
            <a:chExt cx="935974" cy="456451"/>
          </a:xfrm>
        </p:grpSpPr>
        <p:sp>
          <p:nvSpPr>
            <p:cNvPr id="786" name="Google Shape;786;p31"/>
            <p:cNvSpPr/>
            <p:nvPr/>
          </p:nvSpPr>
          <p:spPr>
            <a:xfrm>
              <a:off x="7352178" y="2161089"/>
              <a:ext cx="935968" cy="424739"/>
            </a:xfrm>
            <a:custGeom>
              <a:rect b="b" l="l" r="r" t="t"/>
              <a:pathLst>
                <a:path extrusionOk="0" h="10961" w="24154">
                  <a:moveTo>
                    <a:pt x="3162" y="1"/>
                  </a:moveTo>
                  <a:cubicBezTo>
                    <a:pt x="2501" y="1"/>
                    <a:pt x="1965" y="538"/>
                    <a:pt x="1965" y="1198"/>
                  </a:cubicBezTo>
                  <a:lnTo>
                    <a:pt x="1965" y="8823"/>
                  </a:lnTo>
                  <a:cubicBezTo>
                    <a:pt x="1965" y="9037"/>
                    <a:pt x="1872" y="9237"/>
                    <a:pt x="1708" y="9374"/>
                  </a:cubicBezTo>
                  <a:lnTo>
                    <a:pt x="94" y="10727"/>
                  </a:lnTo>
                  <a:cubicBezTo>
                    <a:pt x="1" y="10807"/>
                    <a:pt x="58" y="10960"/>
                    <a:pt x="181" y="10960"/>
                  </a:cubicBezTo>
                  <a:lnTo>
                    <a:pt x="22957" y="10960"/>
                  </a:lnTo>
                  <a:cubicBezTo>
                    <a:pt x="23620" y="10960"/>
                    <a:pt x="24153" y="10427"/>
                    <a:pt x="24153" y="9763"/>
                  </a:cubicBezTo>
                  <a:lnTo>
                    <a:pt x="24153" y="1198"/>
                  </a:lnTo>
                  <a:cubicBezTo>
                    <a:pt x="24153" y="538"/>
                    <a:pt x="23620" y="1"/>
                    <a:pt x="22957" y="1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7" name="Google Shape;787;p31"/>
            <p:cNvGrpSpPr/>
            <p:nvPr/>
          </p:nvGrpSpPr>
          <p:grpSpPr>
            <a:xfrm>
              <a:off x="7352178" y="2129376"/>
              <a:ext cx="935974" cy="424742"/>
              <a:chOff x="7451000" y="2347200"/>
              <a:chExt cx="870269" cy="394925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7451000" y="2347200"/>
                <a:ext cx="870269" cy="394925"/>
              </a:xfrm>
              <a:custGeom>
                <a:rect b="b" l="l" r="r" t="t"/>
                <a:pathLst>
                  <a:path extrusionOk="0" h="10961" w="24154">
                    <a:moveTo>
                      <a:pt x="3162" y="1"/>
                    </a:moveTo>
                    <a:cubicBezTo>
                      <a:pt x="2501" y="1"/>
                      <a:pt x="1965" y="538"/>
                      <a:pt x="1965" y="1198"/>
                    </a:cubicBezTo>
                    <a:lnTo>
                      <a:pt x="1965" y="8823"/>
                    </a:lnTo>
                    <a:cubicBezTo>
                      <a:pt x="1965" y="9037"/>
                      <a:pt x="1872" y="9237"/>
                      <a:pt x="1708" y="9374"/>
                    </a:cubicBezTo>
                    <a:lnTo>
                      <a:pt x="94" y="10727"/>
                    </a:lnTo>
                    <a:cubicBezTo>
                      <a:pt x="1" y="10807"/>
                      <a:pt x="58" y="10960"/>
                      <a:pt x="181" y="10960"/>
                    </a:cubicBezTo>
                    <a:lnTo>
                      <a:pt x="22957" y="10960"/>
                    </a:lnTo>
                    <a:cubicBezTo>
                      <a:pt x="23620" y="10960"/>
                      <a:pt x="24153" y="10427"/>
                      <a:pt x="24153" y="9763"/>
                    </a:cubicBezTo>
                    <a:lnTo>
                      <a:pt x="24153" y="1198"/>
                    </a:lnTo>
                    <a:cubicBezTo>
                      <a:pt x="24153" y="538"/>
                      <a:pt x="23620" y="1"/>
                      <a:pt x="2295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7620413" y="2452336"/>
                <a:ext cx="597053" cy="8179"/>
              </a:xfrm>
              <a:custGeom>
                <a:rect b="b" l="l" r="r" t="t"/>
                <a:pathLst>
                  <a:path extrusionOk="0" h="227" w="16571">
                    <a:moveTo>
                      <a:pt x="114" y="0"/>
                    </a:moveTo>
                    <a:cubicBezTo>
                      <a:pt x="50" y="0"/>
                      <a:pt x="0" y="51"/>
                      <a:pt x="0" y="114"/>
                    </a:cubicBezTo>
                    <a:cubicBezTo>
                      <a:pt x="0" y="174"/>
                      <a:pt x="50" y="227"/>
                      <a:pt x="114" y="227"/>
                    </a:cubicBezTo>
                    <a:lnTo>
                      <a:pt x="16458" y="227"/>
                    </a:lnTo>
                    <a:cubicBezTo>
                      <a:pt x="16521" y="227"/>
                      <a:pt x="16571" y="174"/>
                      <a:pt x="16571" y="114"/>
                    </a:cubicBezTo>
                    <a:cubicBezTo>
                      <a:pt x="16571" y="51"/>
                      <a:pt x="16521" y="0"/>
                      <a:pt x="16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7620413" y="2511209"/>
                <a:ext cx="597053" cy="8179"/>
              </a:xfrm>
              <a:custGeom>
                <a:rect b="b" l="l" r="r" t="t"/>
                <a:pathLst>
                  <a:path extrusionOk="0" h="227" w="16571">
                    <a:moveTo>
                      <a:pt x="114" y="0"/>
                    </a:moveTo>
                    <a:cubicBezTo>
                      <a:pt x="50" y="0"/>
                      <a:pt x="0" y="50"/>
                      <a:pt x="0" y="113"/>
                    </a:cubicBezTo>
                    <a:cubicBezTo>
                      <a:pt x="0" y="173"/>
                      <a:pt x="50" y="227"/>
                      <a:pt x="114" y="227"/>
                    </a:cubicBezTo>
                    <a:lnTo>
                      <a:pt x="16458" y="227"/>
                    </a:lnTo>
                    <a:cubicBezTo>
                      <a:pt x="16521" y="227"/>
                      <a:pt x="16571" y="173"/>
                      <a:pt x="16571" y="113"/>
                    </a:cubicBezTo>
                    <a:cubicBezTo>
                      <a:pt x="16571" y="50"/>
                      <a:pt x="16521" y="0"/>
                      <a:pt x="16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7620413" y="2570046"/>
                <a:ext cx="597053" cy="8215"/>
              </a:xfrm>
              <a:custGeom>
                <a:rect b="b" l="l" r="r" t="t"/>
                <a:pathLst>
                  <a:path extrusionOk="0" h="228" w="16571">
                    <a:moveTo>
                      <a:pt x="114" y="1"/>
                    </a:moveTo>
                    <a:cubicBezTo>
                      <a:pt x="50" y="1"/>
                      <a:pt x="0" y="51"/>
                      <a:pt x="0" y="114"/>
                    </a:cubicBezTo>
                    <a:cubicBezTo>
                      <a:pt x="0" y="174"/>
                      <a:pt x="50" y="228"/>
                      <a:pt x="114" y="228"/>
                    </a:cubicBezTo>
                    <a:lnTo>
                      <a:pt x="16458" y="228"/>
                    </a:lnTo>
                    <a:cubicBezTo>
                      <a:pt x="16521" y="228"/>
                      <a:pt x="16571" y="174"/>
                      <a:pt x="16571" y="114"/>
                    </a:cubicBezTo>
                    <a:cubicBezTo>
                      <a:pt x="16571" y="51"/>
                      <a:pt x="16521" y="1"/>
                      <a:pt x="16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7951601" y="2628919"/>
                <a:ext cx="265865" cy="8215"/>
              </a:xfrm>
              <a:custGeom>
                <a:rect b="b" l="l" r="r" t="t"/>
                <a:pathLst>
                  <a:path extrusionOk="0" h="228" w="7379">
                    <a:moveTo>
                      <a:pt x="114" y="1"/>
                    </a:moveTo>
                    <a:cubicBezTo>
                      <a:pt x="54" y="1"/>
                      <a:pt x="1" y="51"/>
                      <a:pt x="1" y="114"/>
                    </a:cubicBezTo>
                    <a:cubicBezTo>
                      <a:pt x="1" y="174"/>
                      <a:pt x="54" y="227"/>
                      <a:pt x="114" y="227"/>
                    </a:cubicBezTo>
                    <a:lnTo>
                      <a:pt x="7266" y="227"/>
                    </a:lnTo>
                    <a:cubicBezTo>
                      <a:pt x="7329" y="227"/>
                      <a:pt x="7379" y="174"/>
                      <a:pt x="7379" y="114"/>
                    </a:cubicBezTo>
                    <a:cubicBezTo>
                      <a:pt x="7379" y="51"/>
                      <a:pt x="7329" y="1"/>
                      <a:pt x="72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3" name="Google Shape;793;p31"/>
          <p:cNvGrpSpPr/>
          <p:nvPr/>
        </p:nvGrpSpPr>
        <p:grpSpPr>
          <a:xfrm>
            <a:off x="3663538" y="3262738"/>
            <a:ext cx="611757" cy="398600"/>
            <a:chOff x="5352293" y="2343200"/>
            <a:chExt cx="611757" cy="398600"/>
          </a:xfrm>
        </p:grpSpPr>
        <p:sp>
          <p:nvSpPr>
            <p:cNvPr id="794" name="Google Shape;794;p31"/>
            <p:cNvSpPr/>
            <p:nvPr/>
          </p:nvSpPr>
          <p:spPr>
            <a:xfrm flipH="1">
              <a:off x="5352293" y="2369218"/>
              <a:ext cx="586445" cy="372583"/>
            </a:xfrm>
            <a:custGeom>
              <a:rect b="b" l="l" r="r" t="t"/>
              <a:pathLst>
                <a:path extrusionOk="0" h="10554" w="16612">
                  <a:moveTo>
                    <a:pt x="4149" y="1"/>
                  </a:moveTo>
                  <a:cubicBezTo>
                    <a:pt x="3498" y="1"/>
                    <a:pt x="2975" y="524"/>
                    <a:pt x="2975" y="1174"/>
                  </a:cubicBezTo>
                  <a:lnTo>
                    <a:pt x="2975" y="3531"/>
                  </a:lnTo>
                  <a:cubicBezTo>
                    <a:pt x="2975" y="3791"/>
                    <a:pt x="2818" y="4025"/>
                    <a:pt x="2578" y="4122"/>
                  </a:cubicBezTo>
                  <a:lnTo>
                    <a:pt x="140" y="5118"/>
                  </a:lnTo>
                  <a:cubicBezTo>
                    <a:pt x="0" y="5175"/>
                    <a:pt x="0" y="5375"/>
                    <a:pt x="140" y="5432"/>
                  </a:cubicBezTo>
                  <a:lnTo>
                    <a:pt x="2578" y="6429"/>
                  </a:lnTo>
                  <a:cubicBezTo>
                    <a:pt x="2818" y="6526"/>
                    <a:pt x="2975" y="6759"/>
                    <a:pt x="2975" y="7019"/>
                  </a:cubicBezTo>
                  <a:lnTo>
                    <a:pt x="2975" y="9379"/>
                  </a:lnTo>
                  <a:cubicBezTo>
                    <a:pt x="2975" y="10027"/>
                    <a:pt x="3498" y="10553"/>
                    <a:pt x="4149" y="10553"/>
                  </a:cubicBezTo>
                  <a:lnTo>
                    <a:pt x="15438" y="10553"/>
                  </a:lnTo>
                  <a:cubicBezTo>
                    <a:pt x="16084" y="10553"/>
                    <a:pt x="16612" y="10027"/>
                    <a:pt x="16612" y="9379"/>
                  </a:cubicBezTo>
                  <a:lnTo>
                    <a:pt x="16612" y="1174"/>
                  </a:lnTo>
                  <a:cubicBezTo>
                    <a:pt x="16612" y="524"/>
                    <a:pt x="16084" y="1"/>
                    <a:pt x="15438" y="1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flipH="1">
              <a:off x="5377499" y="2343200"/>
              <a:ext cx="586551" cy="372583"/>
            </a:xfrm>
            <a:custGeom>
              <a:rect b="b" l="l" r="r" t="t"/>
              <a:pathLst>
                <a:path extrusionOk="0" h="10554" w="16615">
                  <a:moveTo>
                    <a:pt x="4149" y="1"/>
                  </a:moveTo>
                  <a:cubicBezTo>
                    <a:pt x="3501" y="1"/>
                    <a:pt x="2975" y="524"/>
                    <a:pt x="2975" y="1174"/>
                  </a:cubicBezTo>
                  <a:lnTo>
                    <a:pt x="2975" y="3531"/>
                  </a:lnTo>
                  <a:cubicBezTo>
                    <a:pt x="2975" y="3791"/>
                    <a:pt x="2818" y="4025"/>
                    <a:pt x="2578" y="4125"/>
                  </a:cubicBezTo>
                  <a:lnTo>
                    <a:pt x="144" y="5119"/>
                  </a:lnTo>
                  <a:cubicBezTo>
                    <a:pt x="0" y="5179"/>
                    <a:pt x="0" y="5375"/>
                    <a:pt x="144" y="5432"/>
                  </a:cubicBezTo>
                  <a:lnTo>
                    <a:pt x="2578" y="6429"/>
                  </a:lnTo>
                  <a:cubicBezTo>
                    <a:pt x="2818" y="6529"/>
                    <a:pt x="2975" y="6763"/>
                    <a:pt x="2975" y="7019"/>
                  </a:cubicBezTo>
                  <a:lnTo>
                    <a:pt x="2975" y="9380"/>
                  </a:lnTo>
                  <a:cubicBezTo>
                    <a:pt x="2975" y="10027"/>
                    <a:pt x="3501" y="10553"/>
                    <a:pt x="4149" y="10553"/>
                  </a:cubicBezTo>
                  <a:lnTo>
                    <a:pt x="15441" y="10553"/>
                  </a:lnTo>
                  <a:cubicBezTo>
                    <a:pt x="16088" y="10553"/>
                    <a:pt x="16615" y="10027"/>
                    <a:pt x="16615" y="9380"/>
                  </a:cubicBezTo>
                  <a:lnTo>
                    <a:pt x="16615" y="1174"/>
                  </a:lnTo>
                  <a:cubicBezTo>
                    <a:pt x="16615" y="524"/>
                    <a:pt x="16088" y="1"/>
                    <a:pt x="15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flipH="1">
              <a:off x="5524149" y="2466688"/>
              <a:ext cx="175418" cy="135491"/>
            </a:xfrm>
            <a:custGeom>
              <a:rect b="b" l="l" r="r" t="t"/>
              <a:pathLst>
                <a:path extrusionOk="0" h="3838" w="4969">
                  <a:moveTo>
                    <a:pt x="1" y="0"/>
                  </a:moveTo>
                  <a:lnTo>
                    <a:pt x="347" y="2691"/>
                  </a:lnTo>
                  <a:cubicBezTo>
                    <a:pt x="430" y="3345"/>
                    <a:pt x="1007" y="3837"/>
                    <a:pt x="1691" y="3837"/>
                  </a:cubicBezTo>
                  <a:lnTo>
                    <a:pt x="3281" y="3837"/>
                  </a:lnTo>
                  <a:cubicBezTo>
                    <a:pt x="3965" y="3837"/>
                    <a:pt x="4542" y="3345"/>
                    <a:pt x="4625" y="2691"/>
                  </a:cubicBezTo>
                  <a:lnTo>
                    <a:pt x="4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flipH="1">
              <a:off x="5633974" y="2479150"/>
              <a:ext cx="119040" cy="109861"/>
            </a:xfrm>
            <a:custGeom>
              <a:rect b="b" l="l" r="r" t="t"/>
              <a:pathLst>
                <a:path extrusionOk="0" h="3112" w="3372">
                  <a:moveTo>
                    <a:pt x="1688" y="228"/>
                  </a:moveTo>
                  <a:cubicBezTo>
                    <a:pt x="2492" y="228"/>
                    <a:pt x="3145" y="824"/>
                    <a:pt x="3145" y="1554"/>
                  </a:cubicBezTo>
                  <a:cubicBezTo>
                    <a:pt x="3145" y="2288"/>
                    <a:pt x="2492" y="2884"/>
                    <a:pt x="1688" y="2884"/>
                  </a:cubicBezTo>
                  <a:cubicBezTo>
                    <a:pt x="881" y="2884"/>
                    <a:pt x="228" y="2288"/>
                    <a:pt x="228" y="1554"/>
                  </a:cubicBezTo>
                  <a:cubicBezTo>
                    <a:pt x="228" y="824"/>
                    <a:pt x="881" y="228"/>
                    <a:pt x="1688" y="228"/>
                  </a:cubicBezTo>
                  <a:close/>
                  <a:moveTo>
                    <a:pt x="1688" y="0"/>
                  </a:moveTo>
                  <a:cubicBezTo>
                    <a:pt x="758" y="0"/>
                    <a:pt x="1" y="697"/>
                    <a:pt x="1" y="1554"/>
                  </a:cubicBezTo>
                  <a:cubicBezTo>
                    <a:pt x="1" y="2415"/>
                    <a:pt x="758" y="3112"/>
                    <a:pt x="1688" y="3112"/>
                  </a:cubicBezTo>
                  <a:cubicBezTo>
                    <a:pt x="2615" y="3112"/>
                    <a:pt x="3372" y="2415"/>
                    <a:pt x="3372" y="1554"/>
                  </a:cubicBezTo>
                  <a:cubicBezTo>
                    <a:pt x="3372" y="697"/>
                    <a:pt x="2615" y="0"/>
                    <a:pt x="1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flipH="1">
              <a:off x="5526514" y="2612628"/>
              <a:ext cx="170582" cy="17687"/>
            </a:xfrm>
            <a:custGeom>
              <a:rect b="b" l="l" r="r" t="t"/>
              <a:pathLst>
                <a:path extrusionOk="0" h="501" w="4832">
                  <a:moveTo>
                    <a:pt x="2414" y="0"/>
                  </a:moveTo>
                  <a:cubicBezTo>
                    <a:pt x="1081" y="0"/>
                    <a:pt x="0" y="114"/>
                    <a:pt x="0" y="251"/>
                  </a:cubicBezTo>
                  <a:cubicBezTo>
                    <a:pt x="0" y="391"/>
                    <a:pt x="1081" y="500"/>
                    <a:pt x="2414" y="500"/>
                  </a:cubicBezTo>
                  <a:cubicBezTo>
                    <a:pt x="3748" y="500"/>
                    <a:pt x="4832" y="391"/>
                    <a:pt x="4832" y="251"/>
                  </a:cubicBezTo>
                  <a:cubicBezTo>
                    <a:pt x="4832" y="114"/>
                    <a:pt x="3748" y="0"/>
                    <a:pt x="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flipH="1">
              <a:off x="5531317" y="2419806"/>
              <a:ext cx="11473" cy="28065"/>
            </a:xfrm>
            <a:custGeom>
              <a:rect b="b" l="l" r="r" t="t"/>
              <a:pathLst>
                <a:path extrusionOk="0" h="795" w="325">
                  <a:moveTo>
                    <a:pt x="161" y="1"/>
                  </a:moveTo>
                  <a:lnTo>
                    <a:pt x="1" y="795"/>
                  </a:lnTo>
                  <a:lnTo>
                    <a:pt x="161" y="795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flipH="1">
              <a:off x="5570184" y="2419806"/>
              <a:ext cx="8508" cy="28065"/>
            </a:xfrm>
            <a:custGeom>
              <a:rect b="b" l="l" r="r" t="t"/>
              <a:pathLst>
                <a:path extrusionOk="0" h="795" w="241">
                  <a:moveTo>
                    <a:pt x="81" y="1"/>
                  </a:moveTo>
                  <a:lnTo>
                    <a:pt x="1" y="795"/>
                  </a:lnTo>
                  <a:lnTo>
                    <a:pt x="161" y="79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flipH="1">
              <a:off x="5609017" y="2419806"/>
              <a:ext cx="5578" cy="28065"/>
            </a:xfrm>
            <a:custGeom>
              <a:rect b="b" l="l" r="r" t="t"/>
              <a:pathLst>
                <a:path extrusionOk="0" h="795" w="158">
                  <a:moveTo>
                    <a:pt x="1" y="1"/>
                  </a:moveTo>
                  <a:lnTo>
                    <a:pt x="1" y="795"/>
                  </a:lnTo>
                  <a:lnTo>
                    <a:pt x="157" y="795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flipH="1">
              <a:off x="5644919" y="2419806"/>
              <a:ext cx="8508" cy="28065"/>
            </a:xfrm>
            <a:custGeom>
              <a:rect b="b" l="l" r="r" t="t"/>
              <a:pathLst>
                <a:path extrusionOk="0" h="795" w="241">
                  <a:moveTo>
                    <a:pt x="0" y="1"/>
                  </a:moveTo>
                  <a:lnTo>
                    <a:pt x="80" y="795"/>
                  </a:lnTo>
                  <a:lnTo>
                    <a:pt x="240" y="795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 flipH="1">
              <a:off x="5680821" y="2419806"/>
              <a:ext cx="11438" cy="28065"/>
            </a:xfrm>
            <a:custGeom>
              <a:rect b="b" l="l" r="r" t="t"/>
              <a:pathLst>
                <a:path extrusionOk="0" h="795" w="324">
                  <a:moveTo>
                    <a:pt x="0" y="1"/>
                  </a:moveTo>
                  <a:lnTo>
                    <a:pt x="160" y="795"/>
                  </a:lnTo>
                  <a:lnTo>
                    <a:pt x="323" y="795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1"/>
          <p:cNvGrpSpPr/>
          <p:nvPr/>
        </p:nvGrpSpPr>
        <p:grpSpPr>
          <a:xfrm>
            <a:off x="2183587" y="928675"/>
            <a:ext cx="593622" cy="399883"/>
            <a:chOff x="2183587" y="928675"/>
            <a:chExt cx="593622" cy="399883"/>
          </a:xfrm>
        </p:grpSpPr>
        <p:sp>
          <p:nvSpPr>
            <p:cNvPr id="805" name="Google Shape;805;p31"/>
            <p:cNvSpPr/>
            <p:nvPr/>
          </p:nvSpPr>
          <p:spPr>
            <a:xfrm flipH="1">
              <a:off x="2208892" y="960182"/>
              <a:ext cx="568318" cy="368376"/>
            </a:xfrm>
            <a:custGeom>
              <a:rect b="b" l="l" r="r" t="t"/>
              <a:pathLst>
                <a:path extrusionOk="0" h="11937" w="18416">
                  <a:moveTo>
                    <a:pt x="1341" y="0"/>
                  </a:moveTo>
                  <a:cubicBezTo>
                    <a:pt x="601" y="0"/>
                    <a:pt x="1" y="600"/>
                    <a:pt x="1" y="1341"/>
                  </a:cubicBezTo>
                  <a:lnTo>
                    <a:pt x="1" y="10596"/>
                  </a:lnTo>
                  <a:cubicBezTo>
                    <a:pt x="1" y="11337"/>
                    <a:pt x="601" y="11937"/>
                    <a:pt x="1341" y="11937"/>
                  </a:cubicBezTo>
                  <a:lnTo>
                    <a:pt x="13551" y="11937"/>
                  </a:lnTo>
                  <a:cubicBezTo>
                    <a:pt x="14291" y="11937"/>
                    <a:pt x="14892" y="11337"/>
                    <a:pt x="14892" y="10596"/>
                  </a:cubicBezTo>
                  <a:lnTo>
                    <a:pt x="14892" y="8302"/>
                  </a:lnTo>
                  <a:cubicBezTo>
                    <a:pt x="14892" y="7633"/>
                    <a:pt x="15328" y="7042"/>
                    <a:pt x="15972" y="6845"/>
                  </a:cubicBezTo>
                  <a:lnTo>
                    <a:pt x="18219" y="6165"/>
                  </a:lnTo>
                  <a:cubicBezTo>
                    <a:pt x="18416" y="6105"/>
                    <a:pt x="18416" y="5828"/>
                    <a:pt x="18219" y="5768"/>
                  </a:cubicBezTo>
                  <a:lnTo>
                    <a:pt x="15972" y="5088"/>
                  </a:lnTo>
                  <a:cubicBezTo>
                    <a:pt x="15328" y="4895"/>
                    <a:pt x="14892" y="4304"/>
                    <a:pt x="14892" y="3635"/>
                  </a:cubicBezTo>
                  <a:lnTo>
                    <a:pt x="14892" y="1341"/>
                  </a:lnTo>
                  <a:cubicBezTo>
                    <a:pt x="14892" y="600"/>
                    <a:pt x="14291" y="0"/>
                    <a:pt x="13551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 flipH="1">
              <a:off x="2183587" y="928675"/>
              <a:ext cx="568410" cy="368407"/>
            </a:xfrm>
            <a:custGeom>
              <a:rect b="b" l="l" r="r" t="t"/>
              <a:pathLst>
                <a:path extrusionOk="0" h="11938" w="18419">
                  <a:moveTo>
                    <a:pt x="1341" y="1"/>
                  </a:moveTo>
                  <a:cubicBezTo>
                    <a:pt x="601" y="1"/>
                    <a:pt x="1" y="601"/>
                    <a:pt x="1" y="1341"/>
                  </a:cubicBezTo>
                  <a:lnTo>
                    <a:pt x="1" y="10597"/>
                  </a:lnTo>
                  <a:cubicBezTo>
                    <a:pt x="1" y="11337"/>
                    <a:pt x="601" y="11938"/>
                    <a:pt x="1341" y="11938"/>
                  </a:cubicBezTo>
                  <a:lnTo>
                    <a:pt x="13550" y="11938"/>
                  </a:lnTo>
                  <a:cubicBezTo>
                    <a:pt x="14291" y="11938"/>
                    <a:pt x="14891" y="11337"/>
                    <a:pt x="14891" y="10597"/>
                  </a:cubicBezTo>
                  <a:lnTo>
                    <a:pt x="14891" y="8303"/>
                  </a:lnTo>
                  <a:cubicBezTo>
                    <a:pt x="14891" y="7633"/>
                    <a:pt x="15331" y="7043"/>
                    <a:pt x="15971" y="6849"/>
                  </a:cubicBezTo>
                  <a:lnTo>
                    <a:pt x="18222" y="6166"/>
                  </a:lnTo>
                  <a:cubicBezTo>
                    <a:pt x="18419" y="6106"/>
                    <a:pt x="18419" y="5829"/>
                    <a:pt x="18222" y="5773"/>
                  </a:cubicBezTo>
                  <a:lnTo>
                    <a:pt x="15971" y="5089"/>
                  </a:lnTo>
                  <a:cubicBezTo>
                    <a:pt x="15331" y="4896"/>
                    <a:pt x="14891" y="4305"/>
                    <a:pt x="14891" y="3635"/>
                  </a:cubicBezTo>
                  <a:lnTo>
                    <a:pt x="14891" y="1341"/>
                  </a:lnTo>
                  <a:cubicBezTo>
                    <a:pt x="14891" y="601"/>
                    <a:pt x="14291" y="1"/>
                    <a:pt x="13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2427049" y="1062759"/>
              <a:ext cx="80390" cy="108072"/>
            </a:xfrm>
            <a:custGeom>
              <a:rect b="b" l="l" r="r" t="t"/>
              <a:pathLst>
                <a:path extrusionOk="0" h="3502" w="2605">
                  <a:moveTo>
                    <a:pt x="1" y="0"/>
                  </a:moveTo>
                  <a:lnTo>
                    <a:pt x="1" y="3501"/>
                  </a:lnTo>
                  <a:lnTo>
                    <a:pt x="451" y="3501"/>
                  </a:lnTo>
                  <a:lnTo>
                    <a:pt x="451" y="1861"/>
                  </a:lnTo>
                  <a:lnTo>
                    <a:pt x="2145" y="1861"/>
                  </a:lnTo>
                  <a:lnTo>
                    <a:pt x="2145" y="3501"/>
                  </a:lnTo>
                  <a:lnTo>
                    <a:pt x="2605" y="3501"/>
                  </a:lnTo>
                  <a:lnTo>
                    <a:pt x="2605" y="0"/>
                  </a:lnTo>
                  <a:lnTo>
                    <a:pt x="2145" y="0"/>
                  </a:lnTo>
                  <a:lnTo>
                    <a:pt x="2145" y="1464"/>
                  </a:lnTo>
                  <a:lnTo>
                    <a:pt x="451" y="1464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546938" y="1062543"/>
              <a:ext cx="17714" cy="108288"/>
            </a:xfrm>
            <a:custGeom>
              <a:rect b="b" l="l" r="r" t="t"/>
              <a:pathLst>
                <a:path extrusionOk="0" h="3509" w="574">
                  <a:moveTo>
                    <a:pt x="287" y="1"/>
                  </a:moveTo>
                  <a:cubicBezTo>
                    <a:pt x="120" y="1"/>
                    <a:pt x="0" y="127"/>
                    <a:pt x="0" y="287"/>
                  </a:cubicBezTo>
                  <a:cubicBezTo>
                    <a:pt x="0" y="444"/>
                    <a:pt x="117" y="567"/>
                    <a:pt x="277" y="567"/>
                  </a:cubicBezTo>
                  <a:cubicBezTo>
                    <a:pt x="460" y="567"/>
                    <a:pt x="574" y="444"/>
                    <a:pt x="567" y="287"/>
                  </a:cubicBezTo>
                  <a:cubicBezTo>
                    <a:pt x="567" y="127"/>
                    <a:pt x="460" y="1"/>
                    <a:pt x="287" y="1"/>
                  </a:cubicBezTo>
                  <a:close/>
                  <a:moveTo>
                    <a:pt x="60" y="995"/>
                  </a:moveTo>
                  <a:lnTo>
                    <a:pt x="60" y="3508"/>
                  </a:lnTo>
                  <a:lnTo>
                    <a:pt x="517" y="3508"/>
                  </a:lnTo>
                  <a:lnTo>
                    <a:pt x="517" y="995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2599614" y="1062759"/>
              <a:ext cx="18855" cy="109800"/>
            </a:xfrm>
            <a:custGeom>
              <a:rect b="b" l="l" r="r" t="t"/>
              <a:pathLst>
                <a:path extrusionOk="0" h="3558" w="611">
                  <a:moveTo>
                    <a:pt x="57" y="0"/>
                  </a:moveTo>
                  <a:lnTo>
                    <a:pt x="127" y="2494"/>
                  </a:lnTo>
                  <a:lnTo>
                    <a:pt x="481" y="2494"/>
                  </a:lnTo>
                  <a:lnTo>
                    <a:pt x="554" y="0"/>
                  </a:lnTo>
                  <a:close/>
                  <a:moveTo>
                    <a:pt x="304" y="2915"/>
                  </a:moveTo>
                  <a:cubicBezTo>
                    <a:pt x="127" y="2915"/>
                    <a:pt x="1" y="3051"/>
                    <a:pt x="1" y="3238"/>
                  </a:cubicBezTo>
                  <a:cubicBezTo>
                    <a:pt x="1" y="3418"/>
                    <a:pt x="124" y="3558"/>
                    <a:pt x="304" y="3558"/>
                  </a:cubicBezTo>
                  <a:cubicBezTo>
                    <a:pt x="494" y="3558"/>
                    <a:pt x="610" y="3418"/>
                    <a:pt x="610" y="3238"/>
                  </a:cubicBezTo>
                  <a:cubicBezTo>
                    <a:pt x="610" y="3051"/>
                    <a:pt x="494" y="2915"/>
                    <a:pt x="304" y="2915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1"/>
          <p:cNvSpPr txBox="1"/>
          <p:nvPr>
            <p:ph idx="4294967295" type="subTitle"/>
          </p:nvPr>
        </p:nvSpPr>
        <p:spPr>
          <a:xfrm>
            <a:off x="5612327" y="1036000"/>
            <a:ext cx="3531600" cy="1038300"/>
          </a:xfrm>
          <a:prstGeom prst="rect">
            <a:avLst/>
          </a:prstGeom>
        </p:spPr>
        <p:txBody>
          <a:bodyPr anchorCtr="0" anchor="ctr" bIns="0" lIns="91425" spcFirstLastPara="1" rIns="91425" wrap="square" tIns="18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Make sure that you have a fresh breath</a:t>
            </a:r>
            <a:endParaRPr sz="1400"/>
          </a:p>
        </p:txBody>
      </p:sp>
      <p:sp>
        <p:nvSpPr>
          <p:cNvPr id="811" name="Google Shape;811;p31"/>
          <p:cNvSpPr txBox="1"/>
          <p:nvPr>
            <p:ph idx="4294967295" type="subTitle"/>
          </p:nvPr>
        </p:nvSpPr>
        <p:spPr>
          <a:xfrm>
            <a:off x="737126" y="1328550"/>
            <a:ext cx="3162000" cy="1038300"/>
          </a:xfrm>
          <a:prstGeom prst="rect">
            <a:avLst/>
          </a:prstGeom>
        </p:spPr>
        <p:txBody>
          <a:bodyPr anchorCtr="0" anchor="ctr" bIns="0" lIns="91425" spcFirstLastPara="1" rIns="91425" wrap="square" tIns="18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Have a prior conversation on the phone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2"/>
          <p:cNvSpPr/>
          <p:nvPr/>
        </p:nvSpPr>
        <p:spPr>
          <a:xfrm rot="10800000">
            <a:off x="0" y="0"/>
            <a:ext cx="5172794" cy="5156227"/>
          </a:xfrm>
          <a:custGeom>
            <a:rect b="b" l="l" r="r" t="t"/>
            <a:pathLst>
              <a:path extrusionOk="0" h="42176" w="46708">
                <a:moveTo>
                  <a:pt x="31146" y="0"/>
                </a:moveTo>
                <a:cubicBezTo>
                  <a:pt x="29479" y="974"/>
                  <a:pt x="28059" y="2372"/>
                  <a:pt x="27040" y="4039"/>
                </a:cubicBezTo>
                <a:cubicBezTo>
                  <a:pt x="24300" y="8413"/>
                  <a:pt x="26705" y="13436"/>
                  <a:pt x="25944" y="18359"/>
                </a:cubicBezTo>
                <a:cubicBezTo>
                  <a:pt x="24937" y="24825"/>
                  <a:pt x="16435" y="24400"/>
                  <a:pt x="11614" y="25261"/>
                </a:cubicBezTo>
                <a:cubicBezTo>
                  <a:pt x="8425" y="25832"/>
                  <a:pt x="5270" y="27219"/>
                  <a:pt x="2965" y="29534"/>
                </a:cubicBezTo>
                <a:cubicBezTo>
                  <a:pt x="1097" y="31403"/>
                  <a:pt x="404" y="33942"/>
                  <a:pt x="292" y="36515"/>
                </a:cubicBezTo>
                <a:cubicBezTo>
                  <a:pt x="258" y="37377"/>
                  <a:pt x="0" y="42176"/>
                  <a:pt x="1433" y="42176"/>
                </a:cubicBezTo>
                <a:lnTo>
                  <a:pt x="46707" y="42176"/>
                </a:lnTo>
                <a:lnTo>
                  <a:pt x="46707" y="0"/>
                </a:lnTo>
                <a:close/>
              </a:path>
            </a:pathLst>
          </a:custGeom>
          <a:solidFill>
            <a:srgbClr val="FF5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2"/>
          <p:cNvSpPr txBox="1"/>
          <p:nvPr>
            <p:ph type="ctrTitle"/>
          </p:nvPr>
        </p:nvSpPr>
        <p:spPr>
          <a:xfrm>
            <a:off x="721701" y="2944050"/>
            <a:ext cx="2157900" cy="3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 will rogers</a:t>
            </a:r>
            <a:endParaRPr/>
          </a:p>
        </p:txBody>
      </p:sp>
      <p:sp>
        <p:nvSpPr>
          <p:cNvPr id="818" name="Google Shape;818;p32"/>
          <p:cNvSpPr txBox="1"/>
          <p:nvPr>
            <p:ph idx="1" type="subTitle"/>
          </p:nvPr>
        </p:nvSpPr>
        <p:spPr>
          <a:xfrm>
            <a:off x="68575" y="2511150"/>
            <a:ext cx="450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“</a:t>
            </a:r>
            <a:r>
              <a:rPr b="1" lang="en" sz="1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never get a second chance to make a first impression”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19" name="Google Shape;819;p32"/>
          <p:cNvGrpSpPr/>
          <p:nvPr/>
        </p:nvGrpSpPr>
        <p:grpSpPr>
          <a:xfrm>
            <a:off x="5594558" y="1755315"/>
            <a:ext cx="3558579" cy="3391494"/>
            <a:chOff x="7097186" y="3187300"/>
            <a:chExt cx="2056031" cy="1959495"/>
          </a:xfrm>
        </p:grpSpPr>
        <p:sp>
          <p:nvSpPr>
            <p:cNvPr id="820" name="Google Shape;820;p32"/>
            <p:cNvSpPr/>
            <p:nvPr/>
          </p:nvSpPr>
          <p:spPr>
            <a:xfrm>
              <a:off x="7748676" y="3187300"/>
              <a:ext cx="973150" cy="821913"/>
            </a:xfrm>
            <a:custGeom>
              <a:rect b="b" l="l" r="r" t="t"/>
              <a:pathLst>
                <a:path extrusionOk="0" h="23320" w="27611">
                  <a:moveTo>
                    <a:pt x="16360" y="0"/>
                  </a:moveTo>
                  <a:cubicBezTo>
                    <a:pt x="10146" y="0"/>
                    <a:pt x="5108" y="5222"/>
                    <a:pt x="5108" y="11661"/>
                  </a:cubicBezTo>
                  <a:cubicBezTo>
                    <a:pt x="5108" y="12018"/>
                    <a:pt x="5125" y="12375"/>
                    <a:pt x="5155" y="12726"/>
                  </a:cubicBezTo>
                  <a:lnTo>
                    <a:pt x="1" y="16343"/>
                  </a:lnTo>
                  <a:lnTo>
                    <a:pt x="5883" y="15921"/>
                  </a:lnTo>
                  <a:cubicBezTo>
                    <a:pt x="7524" y="20253"/>
                    <a:pt x="11598" y="23319"/>
                    <a:pt x="16360" y="23319"/>
                  </a:cubicBezTo>
                  <a:cubicBezTo>
                    <a:pt x="22572" y="23319"/>
                    <a:pt x="27611" y="18100"/>
                    <a:pt x="27611" y="11661"/>
                  </a:cubicBezTo>
                  <a:cubicBezTo>
                    <a:pt x="27611" y="5222"/>
                    <a:pt x="22572" y="0"/>
                    <a:pt x="1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8079373" y="4121200"/>
              <a:ext cx="1073845" cy="1025594"/>
            </a:xfrm>
            <a:custGeom>
              <a:rect b="b" l="l" r="r" t="t"/>
              <a:pathLst>
                <a:path extrusionOk="0" h="29099" w="30468">
                  <a:moveTo>
                    <a:pt x="30467" y="0"/>
                  </a:moveTo>
                  <a:cubicBezTo>
                    <a:pt x="30467" y="0"/>
                    <a:pt x="22845" y="906"/>
                    <a:pt x="21542" y="906"/>
                  </a:cubicBezTo>
                  <a:cubicBezTo>
                    <a:pt x="21470" y="906"/>
                    <a:pt x="21417" y="904"/>
                    <a:pt x="21386" y="898"/>
                  </a:cubicBezTo>
                  <a:cubicBezTo>
                    <a:pt x="21314" y="884"/>
                    <a:pt x="21168" y="748"/>
                    <a:pt x="20964" y="523"/>
                  </a:cubicBezTo>
                  <a:lnTo>
                    <a:pt x="11231" y="3781"/>
                  </a:lnTo>
                  <a:cubicBezTo>
                    <a:pt x="11112" y="4100"/>
                    <a:pt x="10911" y="4389"/>
                    <a:pt x="10643" y="4614"/>
                  </a:cubicBezTo>
                  <a:cubicBezTo>
                    <a:pt x="9021" y="5963"/>
                    <a:pt x="5458" y="8894"/>
                    <a:pt x="4432" y="9414"/>
                  </a:cubicBezTo>
                  <a:cubicBezTo>
                    <a:pt x="3092" y="10094"/>
                    <a:pt x="1413" y="11655"/>
                    <a:pt x="705" y="14735"/>
                  </a:cubicBezTo>
                  <a:cubicBezTo>
                    <a:pt x="1" y="17815"/>
                    <a:pt x="705" y="29099"/>
                    <a:pt x="705" y="29099"/>
                  </a:cubicBezTo>
                  <a:lnTo>
                    <a:pt x="30467" y="29099"/>
                  </a:lnTo>
                  <a:lnTo>
                    <a:pt x="30467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8525741" y="4342358"/>
              <a:ext cx="155219" cy="162057"/>
            </a:xfrm>
            <a:custGeom>
              <a:rect b="b" l="l" r="r" t="t"/>
              <a:pathLst>
                <a:path extrusionOk="0" h="4598" w="4404">
                  <a:moveTo>
                    <a:pt x="3557" y="1"/>
                  </a:moveTo>
                  <a:cubicBezTo>
                    <a:pt x="3366" y="1"/>
                    <a:pt x="606" y="1082"/>
                    <a:pt x="320" y="1314"/>
                  </a:cubicBezTo>
                  <a:cubicBezTo>
                    <a:pt x="35" y="1541"/>
                    <a:pt x="0" y="1691"/>
                    <a:pt x="0" y="1739"/>
                  </a:cubicBezTo>
                  <a:cubicBezTo>
                    <a:pt x="0" y="1786"/>
                    <a:pt x="1122" y="4598"/>
                    <a:pt x="1122" y="4598"/>
                  </a:cubicBezTo>
                  <a:cubicBezTo>
                    <a:pt x="1122" y="4598"/>
                    <a:pt x="4403" y="2439"/>
                    <a:pt x="4356" y="2392"/>
                  </a:cubicBezTo>
                  <a:cubicBezTo>
                    <a:pt x="4305" y="2343"/>
                    <a:pt x="4002" y="317"/>
                    <a:pt x="3989" y="239"/>
                  </a:cubicBezTo>
                  <a:cubicBezTo>
                    <a:pt x="3972" y="157"/>
                    <a:pt x="3747" y="1"/>
                    <a:pt x="35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8529689" y="4356632"/>
              <a:ext cx="131358" cy="148381"/>
            </a:xfrm>
            <a:custGeom>
              <a:rect b="b" l="l" r="r" t="t"/>
              <a:pathLst>
                <a:path extrusionOk="0" h="4210" w="3727">
                  <a:moveTo>
                    <a:pt x="2857" y="0"/>
                  </a:moveTo>
                  <a:cubicBezTo>
                    <a:pt x="2703" y="0"/>
                    <a:pt x="487" y="871"/>
                    <a:pt x="256" y="1058"/>
                  </a:cubicBezTo>
                  <a:cubicBezTo>
                    <a:pt x="28" y="1242"/>
                    <a:pt x="1" y="1357"/>
                    <a:pt x="1" y="1398"/>
                  </a:cubicBezTo>
                  <a:cubicBezTo>
                    <a:pt x="1" y="1436"/>
                    <a:pt x="1095" y="4210"/>
                    <a:pt x="1095" y="4210"/>
                  </a:cubicBezTo>
                  <a:cubicBezTo>
                    <a:pt x="1095" y="4210"/>
                    <a:pt x="3727" y="2476"/>
                    <a:pt x="3690" y="2435"/>
                  </a:cubicBezTo>
                  <a:cubicBezTo>
                    <a:pt x="3652" y="2398"/>
                    <a:pt x="3217" y="256"/>
                    <a:pt x="3204" y="195"/>
                  </a:cubicBezTo>
                  <a:cubicBezTo>
                    <a:pt x="3190" y="130"/>
                    <a:pt x="3013" y="0"/>
                    <a:pt x="2857" y="0"/>
                  </a:cubicBezTo>
                  <a:close/>
                </a:path>
              </a:pathLst>
            </a:custGeom>
            <a:solidFill>
              <a:srgbClr val="130A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8440803" y="3863213"/>
              <a:ext cx="302684" cy="291829"/>
            </a:xfrm>
            <a:custGeom>
              <a:rect b="b" l="l" r="r" t="t"/>
              <a:pathLst>
                <a:path extrusionOk="0" h="8280" w="8588">
                  <a:moveTo>
                    <a:pt x="4971" y="0"/>
                  </a:moveTo>
                  <a:lnTo>
                    <a:pt x="0" y="1769"/>
                  </a:lnTo>
                  <a:cubicBezTo>
                    <a:pt x="0" y="1769"/>
                    <a:pt x="503" y="5497"/>
                    <a:pt x="857" y="8279"/>
                  </a:cubicBezTo>
                  <a:lnTo>
                    <a:pt x="8588" y="5114"/>
                  </a:lnTo>
                  <a:cubicBezTo>
                    <a:pt x="6885" y="2788"/>
                    <a:pt x="4971" y="0"/>
                    <a:pt x="4971" y="0"/>
                  </a:cubicBezTo>
                  <a:close/>
                </a:path>
              </a:pathLst>
            </a:custGeom>
            <a:solidFill>
              <a:srgbClr val="FF98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8470972" y="4043416"/>
              <a:ext cx="347304" cy="211047"/>
            </a:xfrm>
            <a:custGeom>
              <a:rect b="b" l="l" r="r" t="t"/>
              <a:pathLst>
                <a:path extrusionOk="0" h="5988" w="9854">
                  <a:moveTo>
                    <a:pt x="7732" y="1"/>
                  </a:moveTo>
                  <a:lnTo>
                    <a:pt x="1" y="3166"/>
                  </a:lnTo>
                  <a:cubicBezTo>
                    <a:pt x="93" y="3887"/>
                    <a:pt x="175" y="4539"/>
                    <a:pt x="236" y="5053"/>
                  </a:cubicBezTo>
                  <a:cubicBezTo>
                    <a:pt x="273" y="5376"/>
                    <a:pt x="232" y="5695"/>
                    <a:pt x="120" y="5988"/>
                  </a:cubicBezTo>
                  <a:lnTo>
                    <a:pt x="9853" y="2730"/>
                  </a:lnTo>
                  <a:cubicBezTo>
                    <a:pt x="9370" y="2200"/>
                    <a:pt x="8579" y="1156"/>
                    <a:pt x="773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8277587" y="3704403"/>
              <a:ext cx="391748" cy="404965"/>
            </a:xfrm>
            <a:custGeom>
              <a:rect b="b" l="l" r="r" t="t"/>
              <a:pathLst>
                <a:path extrusionOk="0" h="11490" w="11115">
                  <a:moveTo>
                    <a:pt x="4850" y="1"/>
                  </a:moveTo>
                  <a:cubicBezTo>
                    <a:pt x="4728" y="1"/>
                    <a:pt x="4611" y="2"/>
                    <a:pt x="4502" y="5"/>
                  </a:cubicBezTo>
                  <a:cubicBezTo>
                    <a:pt x="3244" y="39"/>
                    <a:pt x="1347" y="573"/>
                    <a:pt x="674" y="1726"/>
                  </a:cubicBezTo>
                  <a:cubicBezTo>
                    <a:pt x="1" y="2878"/>
                    <a:pt x="1116" y="7362"/>
                    <a:pt x="1452" y="8511"/>
                  </a:cubicBezTo>
                  <a:cubicBezTo>
                    <a:pt x="1789" y="9664"/>
                    <a:pt x="2941" y="11489"/>
                    <a:pt x="2941" y="11489"/>
                  </a:cubicBezTo>
                  <a:cubicBezTo>
                    <a:pt x="2941" y="11489"/>
                    <a:pt x="8898" y="8831"/>
                    <a:pt x="9183" y="8566"/>
                  </a:cubicBezTo>
                  <a:cubicBezTo>
                    <a:pt x="9466" y="8301"/>
                    <a:pt x="9537" y="7804"/>
                    <a:pt x="9537" y="7804"/>
                  </a:cubicBezTo>
                  <a:lnTo>
                    <a:pt x="8969" y="5217"/>
                  </a:lnTo>
                  <a:cubicBezTo>
                    <a:pt x="8969" y="5217"/>
                    <a:pt x="9411" y="4826"/>
                    <a:pt x="10264" y="4136"/>
                  </a:cubicBezTo>
                  <a:cubicBezTo>
                    <a:pt x="11115" y="3442"/>
                    <a:pt x="11077" y="1953"/>
                    <a:pt x="10104" y="1318"/>
                  </a:cubicBezTo>
                  <a:cubicBezTo>
                    <a:pt x="9897" y="1182"/>
                    <a:pt x="9701" y="1128"/>
                    <a:pt x="9521" y="1128"/>
                  </a:cubicBezTo>
                  <a:cubicBezTo>
                    <a:pt x="8853" y="1128"/>
                    <a:pt x="8402" y="1864"/>
                    <a:pt x="8402" y="1864"/>
                  </a:cubicBezTo>
                  <a:lnTo>
                    <a:pt x="8031" y="148"/>
                  </a:lnTo>
                  <a:cubicBezTo>
                    <a:pt x="8031" y="148"/>
                    <a:pt x="6136" y="1"/>
                    <a:pt x="4850" y="1"/>
                  </a:cubicBezTo>
                  <a:close/>
                </a:path>
              </a:pathLst>
            </a:custGeom>
            <a:solidFill>
              <a:srgbClr val="FFB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8332955" y="3832304"/>
              <a:ext cx="14909" cy="14909"/>
            </a:xfrm>
            <a:custGeom>
              <a:rect b="b" l="l" r="r" t="t"/>
              <a:pathLst>
                <a:path extrusionOk="0" h="423" w="423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cubicBezTo>
                    <a:pt x="0" y="327"/>
                    <a:pt x="96" y="422"/>
                    <a:pt x="211" y="422"/>
                  </a:cubicBezTo>
                  <a:cubicBezTo>
                    <a:pt x="327" y="422"/>
                    <a:pt x="422" y="327"/>
                    <a:pt x="422" y="211"/>
                  </a:cubicBezTo>
                  <a:cubicBezTo>
                    <a:pt x="422" y="96"/>
                    <a:pt x="327" y="0"/>
                    <a:pt x="211" y="0"/>
                  </a:cubicBezTo>
                  <a:close/>
                </a:path>
              </a:pathLst>
            </a:custGeom>
            <a:solidFill>
              <a:srgbClr val="36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8407215" y="3790610"/>
              <a:ext cx="14909" cy="14873"/>
            </a:xfrm>
            <a:custGeom>
              <a:rect b="b" l="l" r="r" t="t"/>
              <a:pathLst>
                <a:path extrusionOk="0" h="422" w="423">
                  <a:moveTo>
                    <a:pt x="212" y="0"/>
                  </a:moveTo>
                  <a:cubicBezTo>
                    <a:pt x="96" y="0"/>
                    <a:pt x="1" y="96"/>
                    <a:pt x="1" y="211"/>
                  </a:cubicBezTo>
                  <a:cubicBezTo>
                    <a:pt x="1" y="330"/>
                    <a:pt x="96" y="422"/>
                    <a:pt x="212" y="422"/>
                  </a:cubicBezTo>
                  <a:cubicBezTo>
                    <a:pt x="327" y="422"/>
                    <a:pt x="423" y="330"/>
                    <a:pt x="423" y="211"/>
                  </a:cubicBezTo>
                  <a:cubicBezTo>
                    <a:pt x="423" y="96"/>
                    <a:pt x="327" y="0"/>
                    <a:pt x="212" y="0"/>
                  </a:cubicBezTo>
                  <a:close/>
                </a:path>
              </a:pathLst>
            </a:custGeom>
            <a:solidFill>
              <a:srgbClr val="36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8390474" y="3754414"/>
              <a:ext cx="53960" cy="17763"/>
            </a:xfrm>
            <a:custGeom>
              <a:rect b="b" l="l" r="r" t="t"/>
              <a:pathLst>
                <a:path extrusionOk="0" h="504" w="1531">
                  <a:moveTo>
                    <a:pt x="1530" y="1"/>
                  </a:moveTo>
                  <a:cubicBezTo>
                    <a:pt x="1489" y="7"/>
                    <a:pt x="650" y="1"/>
                    <a:pt x="327" y="177"/>
                  </a:cubicBezTo>
                  <a:cubicBezTo>
                    <a:pt x="0" y="354"/>
                    <a:pt x="177" y="503"/>
                    <a:pt x="177" y="503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63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8311139" y="3793429"/>
              <a:ext cx="34188" cy="24284"/>
            </a:xfrm>
            <a:custGeom>
              <a:rect b="b" l="l" r="r" t="t"/>
              <a:pathLst>
                <a:path extrusionOk="0" h="689" w="970">
                  <a:moveTo>
                    <a:pt x="701" y="0"/>
                  </a:moveTo>
                  <a:cubicBezTo>
                    <a:pt x="688" y="0"/>
                    <a:pt x="674" y="2"/>
                    <a:pt x="660" y="5"/>
                  </a:cubicBezTo>
                  <a:cubicBezTo>
                    <a:pt x="494" y="46"/>
                    <a:pt x="1" y="689"/>
                    <a:pt x="1" y="689"/>
                  </a:cubicBezTo>
                  <a:lnTo>
                    <a:pt x="969" y="175"/>
                  </a:lnTo>
                  <a:cubicBezTo>
                    <a:pt x="969" y="175"/>
                    <a:pt x="849" y="0"/>
                    <a:pt x="701" y="0"/>
                  </a:cubicBezTo>
                  <a:close/>
                </a:path>
              </a:pathLst>
            </a:custGeom>
            <a:solidFill>
              <a:srgbClr val="63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8414299" y="3808091"/>
              <a:ext cx="30346" cy="11878"/>
            </a:xfrm>
            <a:custGeom>
              <a:rect b="b" l="l" r="r" t="t"/>
              <a:pathLst>
                <a:path extrusionOk="0" h="337" w="861">
                  <a:moveTo>
                    <a:pt x="584" y="1"/>
                  </a:moveTo>
                  <a:cubicBezTo>
                    <a:pt x="529" y="1"/>
                    <a:pt x="468" y="6"/>
                    <a:pt x="405" y="17"/>
                  </a:cubicBezTo>
                  <a:cubicBezTo>
                    <a:pt x="178" y="58"/>
                    <a:pt x="1" y="160"/>
                    <a:pt x="18" y="242"/>
                  </a:cubicBezTo>
                  <a:cubicBezTo>
                    <a:pt x="28" y="301"/>
                    <a:pt x="133" y="337"/>
                    <a:pt x="278" y="337"/>
                  </a:cubicBezTo>
                  <a:cubicBezTo>
                    <a:pt x="334" y="337"/>
                    <a:pt x="396" y="331"/>
                    <a:pt x="460" y="320"/>
                  </a:cubicBezTo>
                  <a:cubicBezTo>
                    <a:pt x="688" y="279"/>
                    <a:pt x="861" y="177"/>
                    <a:pt x="848" y="96"/>
                  </a:cubicBezTo>
                  <a:cubicBezTo>
                    <a:pt x="835" y="37"/>
                    <a:pt x="729" y="1"/>
                    <a:pt x="584" y="1"/>
                  </a:cubicBezTo>
                  <a:close/>
                </a:path>
              </a:pathLst>
            </a:custGeom>
            <a:solidFill>
              <a:srgbClr val="FF84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8573673" y="3744229"/>
              <a:ext cx="98862" cy="145950"/>
            </a:xfrm>
            <a:custGeom>
              <a:rect b="b" l="l" r="r" t="t"/>
              <a:pathLst>
                <a:path extrusionOk="0" h="4141" w="2805">
                  <a:moveTo>
                    <a:pt x="1119" y="1"/>
                  </a:moveTo>
                  <a:cubicBezTo>
                    <a:pt x="370" y="1"/>
                    <a:pt x="1" y="734"/>
                    <a:pt x="1" y="734"/>
                  </a:cubicBezTo>
                  <a:lnTo>
                    <a:pt x="578" y="4141"/>
                  </a:lnTo>
                  <a:cubicBezTo>
                    <a:pt x="578" y="4141"/>
                    <a:pt x="1932" y="3264"/>
                    <a:pt x="2370" y="2268"/>
                  </a:cubicBezTo>
                  <a:cubicBezTo>
                    <a:pt x="2805" y="1272"/>
                    <a:pt x="2075" y="92"/>
                    <a:pt x="1245" y="7"/>
                  </a:cubicBezTo>
                  <a:cubicBezTo>
                    <a:pt x="1202" y="3"/>
                    <a:pt x="1160" y="1"/>
                    <a:pt x="1119" y="1"/>
                  </a:cubicBezTo>
                  <a:close/>
                </a:path>
              </a:pathLst>
            </a:custGeom>
            <a:solidFill>
              <a:srgbClr val="FF8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8592141" y="3779015"/>
              <a:ext cx="39439" cy="59423"/>
            </a:xfrm>
            <a:custGeom>
              <a:rect b="b" l="l" r="r" t="t"/>
              <a:pathLst>
                <a:path extrusionOk="0" h="1686" w="1119">
                  <a:moveTo>
                    <a:pt x="914" y="0"/>
                  </a:moveTo>
                  <a:cubicBezTo>
                    <a:pt x="818" y="0"/>
                    <a:pt x="690" y="32"/>
                    <a:pt x="534" y="142"/>
                  </a:cubicBezTo>
                  <a:cubicBezTo>
                    <a:pt x="164" y="404"/>
                    <a:pt x="0" y="1685"/>
                    <a:pt x="0" y="1685"/>
                  </a:cubicBezTo>
                  <a:cubicBezTo>
                    <a:pt x="0" y="1685"/>
                    <a:pt x="272" y="323"/>
                    <a:pt x="1118" y="61"/>
                  </a:cubicBezTo>
                  <a:cubicBezTo>
                    <a:pt x="1118" y="61"/>
                    <a:pt x="1047" y="0"/>
                    <a:pt x="914" y="0"/>
                  </a:cubicBezTo>
                  <a:close/>
                </a:path>
              </a:pathLst>
            </a:custGeom>
            <a:solidFill>
              <a:srgbClr val="BF6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8334400" y="3701301"/>
              <a:ext cx="255843" cy="154514"/>
            </a:xfrm>
            <a:custGeom>
              <a:rect b="b" l="l" r="r" t="t"/>
              <a:pathLst>
                <a:path extrusionOk="0" h="4384" w="7259">
                  <a:moveTo>
                    <a:pt x="3766" y="0"/>
                  </a:moveTo>
                  <a:cubicBezTo>
                    <a:pt x="2471" y="0"/>
                    <a:pt x="983" y="189"/>
                    <a:pt x="0" y="905"/>
                  </a:cubicBezTo>
                  <a:cubicBezTo>
                    <a:pt x="0" y="905"/>
                    <a:pt x="422" y="963"/>
                    <a:pt x="1001" y="963"/>
                  </a:cubicBezTo>
                  <a:cubicBezTo>
                    <a:pt x="1291" y="963"/>
                    <a:pt x="1620" y="948"/>
                    <a:pt x="1955" y="905"/>
                  </a:cubicBezTo>
                  <a:cubicBezTo>
                    <a:pt x="1965" y="905"/>
                    <a:pt x="1975" y="905"/>
                    <a:pt x="1985" y="902"/>
                  </a:cubicBezTo>
                  <a:cubicBezTo>
                    <a:pt x="2131" y="884"/>
                    <a:pt x="2276" y="876"/>
                    <a:pt x="2421" y="876"/>
                  </a:cubicBezTo>
                  <a:cubicBezTo>
                    <a:pt x="2996" y="876"/>
                    <a:pt x="3564" y="1014"/>
                    <a:pt x="4080" y="1283"/>
                  </a:cubicBezTo>
                  <a:cubicBezTo>
                    <a:pt x="4502" y="1504"/>
                    <a:pt x="4981" y="1735"/>
                    <a:pt x="5287" y="1820"/>
                  </a:cubicBezTo>
                  <a:cubicBezTo>
                    <a:pt x="5950" y="2004"/>
                    <a:pt x="6256" y="2289"/>
                    <a:pt x="6286" y="2908"/>
                  </a:cubicBezTo>
                  <a:cubicBezTo>
                    <a:pt x="6317" y="3516"/>
                    <a:pt x="6286" y="4346"/>
                    <a:pt x="6286" y="4384"/>
                  </a:cubicBezTo>
                  <a:lnTo>
                    <a:pt x="7259" y="4384"/>
                  </a:lnTo>
                  <a:cubicBezTo>
                    <a:pt x="6854" y="2364"/>
                    <a:pt x="6419" y="236"/>
                    <a:pt x="6419" y="236"/>
                  </a:cubicBezTo>
                  <a:cubicBezTo>
                    <a:pt x="6419" y="236"/>
                    <a:pt x="5212" y="0"/>
                    <a:pt x="3766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8373098" y="3909524"/>
              <a:ext cx="167414" cy="118353"/>
            </a:xfrm>
            <a:custGeom>
              <a:rect b="b" l="l" r="r" t="t"/>
              <a:pathLst>
                <a:path extrusionOk="0" h="3358" w="4750">
                  <a:moveTo>
                    <a:pt x="2409" y="1"/>
                  </a:moveTo>
                  <a:cubicBezTo>
                    <a:pt x="2195" y="1"/>
                    <a:pt x="2054" y="19"/>
                    <a:pt x="2054" y="19"/>
                  </a:cubicBezTo>
                  <a:cubicBezTo>
                    <a:pt x="1952" y="206"/>
                    <a:pt x="1455" y="712"/>
                    <a:pt x="857" y="893"/>
                  </a:cubicBezTo>
                  <a:cubicBezTo>
                    <a:pt x="481" y="1005"/>
                    <a:pt x="273" y="1025"/>
                    <a:pt x="171" y="1025"/>
                  </a:cubicBezTo>
                  <a:cubicBezTo>
                    <a:pt x="112" y="1025"/>
                    <a:pt x="88" y="1018"/>
                    <a:pt x="88" y="1018"/>
                  </a:cubicBezTo>
                  <a:lnTo>
                    <a:pt x="88" y="1018"/>
                  </a:lnTo>
                  <a:cubicBezTo>
                    <a:pt x="0" y="2117"/>
                    <a:pt x="320" y="3358"/>
                    <a:pt x="320" y="3358"/>
                  </a:cubicBezTo>
                  <a:cubicBezTo>
                    <a:pt x="1615" y="3221"/>
                    <a:pt x="4750" y="1277"/>
                    <a:pt x="4750" y="1277"/>
                  </a:cubicBezTo>
                  <a:cubicBezTo>
                    <a:pt x="4750" y="1277"/>
                    <a:pt x="4709" y="995"/>
                    <a:pt x="3967" y="434"/>
                  </a:cubicBezTo>
                  <a:cubicBezTo>
                    <a:pt x="3485" y="65"/>
                    <a:pt x="2815" y="1"/>
                    <a:pt x="2409" y="1"/>
                  </a:cubicBezTo>
                  <a:close/>
                </a:path>
              </a:pathLst>
            </a:custGeom>
            <a:solidFill>
              <a:srgbClr val="FFB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8268952" y="3727875"/>
              <a:ext cx="73133" cy="113559"/>
            </a:xfrm>
            <a:custGeom>
              <a:rect b="b" l="l" r="r" t="t"/>
              <a:pathLst>
                <a:path extrusionOk="0" h="3222" w="2075">
                  <a:moveTo>
                    <a:pt x="1330" y="0"/>
                  </a:moveTo>
                  <a:cubicBezTo>
                    <a:pt x="1236" y="0"/>
                    <a:pt x="1131" y="8"/>
                    <a:pt x="1011" y="26"/>
                  </a:cubicBezTo>
                  <a:cubicBezTo>
                    <a:pt x="341" y="124"/>
                    <a:pt x="1" y="913"/>
                    <a:pt x="68" y="1692"/>
                  </a:cubicBezTo>
                  <a:cubicBezTo>
                    <a:pt x="140" y="2467"/>
                    <a:pt x="762" y="3222"/>
                    <a:pt x="762" y="3222"/>
                  </a:cubicBezTo>
                  <a:cubicBezTo>
                    <a:pt x="762" y="3222"/>
                    <a:pt x="752" y="3140"/>
                    <a:pt x="708" y="2593"/>
                  </a:cubicBezTo>
                  <a:cubicBezTo>
                    <a:pt x="660" y="2045"/>
                    <a:pt x="1289" y="1294"/>
                    <a:pt x="1680" y="804"/>
                  </a:cubicBezTo>
                  <a:cubicBezTo>
                    <a:pt x="2075" y="315"/>
                    <a:pt x="1918" y="158"/>
                    <a:pt x="1918" y="158"/>
                  </a:cubicBezTo>
                  <a:cubicBezTo>
                    <a:pt x="1918" y="158"/>
                    <a:pt x="1758" y="0"/>
                    <a:pt x="1330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8298204" y="3701125"/>
              <a:ext cx="38382" cy="32320"/>
            </a:xfrm>
            <a:custGeom>
              <a:rect b="b" l="l" r="r" t="t"/>
              <a:pathLst>
                <a:path extrusionOk="0" h="917" w="1089">
                  <a:moveTo>
                    <a:pt x="93" y="0"/>
                  </a:moveTo>
                  <a:cubicBezTo>
                    <a:pt x="63" y="0"/>
                    <a:pt x="32" y="2"/>
                    <a:pt x="1" y="6"/>
                  </a:cubicBezTo>
                  <a:cubicBezTo>
                    <a:pt x="1" y="6"/>
                    <a:pt x="956" y="595"/>
                    <a:pt x="1088" y="917"/>
                  </a:cubicBezTo>
                  <a:cubicBezTo>
                    <a:pt x="1088" y="917"/>
                    <a:pt x="750" y="0"/>
                    <a:pt x="93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8321571" y="3855776"/>
              <a:ext cx="297538" cy="257888"/>
            </a:xfrm>
            <a:custGeom>
              <a:rect b="b" l="l" r="r" t="t"/>
              <a:pathLst>
                <a:path extrusionOk="0" h="7317" w="8442">
                  <a:moveTo>
                    <a:pt x="6650" y="1"/>
                  </a:moveTo>
                  <a:lnTo>
                    <a:pt x="6484" y="303"/>
                  </a:lnTo>
                  <a:cubicBezTo>
                    <a:pt x="6320" y="605"/>
                    <a:pt x="4522" y="1377"/>
                    <a:pt x="4522" y="1377"/>
                  </a:cubicBezTo>
                  <a:cubicBezTo>
                    <a:pt x="4522" y="1377"/>
                    <a:pt x="4009" y="1159"/>
                    <a:pt x="3383" y="833"/>
                  </a:cubicBezTo>
                  <a:cubicBezTo>
                    <a:pt x="3302" y="791"/>
                    <a:pt x="3206" y="772"/>
                    <a:pt x="3100" y="772"/>
                  </a:cubicBezTo>
                  <a:cubicBezTo>
                    <a:pt x="2385" y="772"/>
                    <a:pt x="1208" y="1622"/>
                    <a:pt x="1031" y="1894"/>
                  </a:cubicBezTo>
                  <a:cubicBezTo>
                    <a:pt x="827" y="2204"/>
                    <a:pt x="1061" y="2829"/>
                    <a:pt x="921" y="2999"/>
                  </a:cubicBezTo>
                  <a:cubicBezTo>
                    <a:pt x="783" y="3169"/>
                    <a:pt x="0" y="3458"/>
                    <a:pt x="0" y="3458"/>
                  </a:cubicBezTo>
                  <a:cubicBezTo>
                    <a:pt x="0" y="3458"/>
                    <a:pt x="300" y="4777"/>
                    <a:pt x="962" y="5930"/>
                  </a:cubicBezTo>
                  <a:cubicBezTo>
                    <a:pt x="1629" y="7082"/>
                    <a:pt x="1782" y="7317"/>
                    <a:pt x="1782" y="7317"/>
                  </a:cubicBezTo>
                  <a:cubicBezTo>
                    <a:pt x="1782" y="7317"/>
                    <a:pt x="7466" y="4760"/>
                    <a:pt x="7956" y="4434"/>
                  </a:cubicBezTo>
                  <a:cubicBezTo>
                    <a:pt x="8442" y="4108"/>
                    <a:pt x="8289" y="3509"/>
                    <a:pt x="8289" y="3509"/>
                  </a:cubicBezTo>
                  <a:lnTo>
                    <a:pt x="7623" y="1"/>
                  </a:ln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8328409" y="3775596"/>
              <a:ext cx="109083" cy="155430"/>
            </a:xfrm>
            <a:custGeom>
              <a:rect b="b" l="l" r="r" t="t"/>
              <a:pathLst>
                <a:path extrusionOk="0" h="4410" w="3095">
                  <a:moveTo>
                    <a:pt x="1248" y="1"/>
                  </a:moveTo>
                  <a:lnTo>
                    <a:pt x="1248" y="1"/>
                  </a:lnTo>
                  <a:cubicBezTo>
                    <a:pt x="1248" y="1"/>
                    <a:pt x="1520" y="1041"/>
                    <a:pt x="1588" y="1337"/>
                  </a:cubicBezTo>
                  <a:cubicBezTo>
                    <a:pt x="1659" y="1630"/>
                    <a:pt x="1102" y="2133"/>
                    <a:pt x="551" y="2401"/>
                  </a:cubicBezTo>
                  <a:cubicBezTo>
                    <a:pt x="0" y="2670"/>
                    <a:pt x="184" y="3146"/>
                    <a:pt x="269" y="3489"/>
                  </a:cubicBezTo>
                  <a:cubicBezTo>
                    <a:pt x="357" y="3833"/>
                    <a:pt x="514" y="4346"/>
                    <a:pt x="1408" y="4407"/>
                  </a:cubicBezTo>
                  <a:cubicBezTo>
                    <a:pt x="1432" y="4409"/>
                    <a:pt x="1457" y="4410"/>
                    <a:pt x="1481" y="4410"/>
                  </a:cubicBezTo>
                  <a:cubicBezTo>
                    <a:pt x="2345" y="4410"/>
                    <a:pt x="3095" y="3379"/>
                    <a:pt x="2999" y="2986"/>
                  </a:cubicBezTo>
                  <a:cubicBezTo>
                    <a:pt x="2900" y="2585"/>
                    <a:pt x="1248" y="1"/>
                    <a:pt x="1248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8400518" y="3883302"/>
              <a:ext cx="23508" cy="26821"/>
            </a:xfrm>
            <a:custGeom>
              <a:rect b="b" l="l" r="r" t="t"/>
              <a:pathLst>
                <a:path extrusionOk="0" h="761" w="667">
                  <a:moveTo>
                    <a:pt x="531" y="1"/>
                  </a:moveTo>
                  <a:cubicBezTo>
                    <a:pt x="500" y="1"/>
                    <a:pt x="458" y="18"/>
                    <a:pt x="402" y="59"/>
                  </a:cubicBezTo>
                  <a:cubicBezTo>
                    <a:pt x="108" y="280"/>
                    <a:pt x="1" y="761"/>
                    <a:pt x="141" y="761"/>
                  </a:cubicBezTo>
                  <a:cubicBezTo>
                    <a:pt x="145" y="761"/>
                    <a:pt x="149" y="760"/>
                    <a:pt x="154" y="760"/>
                  </a:cubicBezTo>
                  <a:cubicBezTo>
                    <a:pt x="317" y="733"/>
                    <a:pt x="572" y="515"/>
                    <a:pt x="592" y="328"/>
                  </a:cubicBezTo>
                  <a:cubicBezTo>
                    <a:pt x="592" y="328"/>
                    <a:pt x="667" y="1"/>
                    <a:pt x="531" y="1"/>
                  </a:cubicBezTo>
                  <a:close/>
                </a:path>
              </a:pathLst>
            </a:custGeom>
            <a:solidFill>
              <a:srgbClr val="E2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8364076" y="3910652"/>
              <a:ext cx="175978" cy="117401"/>
            </a:xfrm>
            <a:custGeom>
              <a:rect b="b" l="l" r="r" t="t"/>
              <a:pathLst>
                <a:path extrusionOk="0" h="3331" w="4993">
                  <a:moveTo>
                    <a:pt x="2896" y="1"/>
                  </a:moveTo>
                  <a:cubicBezTo>
                    <a:pt x="2474" y="1"/>
                    <a:pt x="2177" y="153"/>
                    <a:pt x="2177" y="153"/>
                  </a:cubicBezTo>
                  <a:cubicBezTo>
                    <a:pt x="2177" y="153"/>
                    <a:pt x="868" y="810"/>
                    <a:pt x="433" y="1153"/>
                  </a:cubicBezTo>
                  <a:cubicBezTo>
                    <a:pt x="1" y="1500"/>
                    <a:pt x="215" y="3210"/>
                    <a:pt x="576" y="3326"/>
                  </a:cubicBezTo>
                  <a:cubicBezTo>
                    <a:pt x="586" y="3329"/>
                    <a:pt x="599" y="3330"/>
                    <a:pt x="615" y="3330"/>
                  </a:cubicBezTo>
                  <a:cubicBezTo>
                    <a:pt x="1150" y="3330"/>
                    <a:pt x="4764" y="1518"/>
                    <a:pt x="4876" y="1296"/>
                  </a:cubicBezTo>
                  <a:cubicBezTo>
                    <a:pt x="4992" y="1065"/>
                    <a:pt x="3894" y="184"/>
                    <a:pt x="3282" y="45"/>
                  </a:cubicBezTo>
                  <a:cubicBezTo>
                    <a:pt x="3146" y="13"/>
                    <a:pt x="3016" y="1"/>
                    <a:pt x="2896" y="1"/>
                  </a:cubicBezTo>
                  <a:close/>
                </a:path>
              </a:pathLst>
            </a:custGeom>
            <a:solidFill>
              <a:srgbClr val="FFB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8384377" y="3916044"/>
              <a:ext cx="96818" cy="64780"/>
            </a:xfrm>
            <a:custGeom>
              <a:rect b="b" l="l" r="r" t="t"/>
              <a:pathLst>
                <a:path extrusionOk="0" h="1838" w="2747">
                  <a:moveTo>
                    <a:pt x="2359" y="0"/>
                  </a:moveTo>
                  <a:cubicBezTo>
                    <a:pt x="2359" y="0"/>
                    <a:pt x="881" y="657"/>
                    <a:pt x="0" y="1575"/>
                  </a:cubicBezTo>
                  <a:cubicBezTo>
                    <a:pt x="0" y="1575"/>
                    <a:pt x="402" y="1837"/>
                    <a:pt x="1078" y="1837"/>
                  </a:cubicBezTo>
                  <a:cubicBezTo>
                    <a:pt x="1266" y="1837"/>
                    <a:pt x="1475" y="1817"/>
                    <a:pt x="1703" y="1765"/>
                  </a:cubicBezTo>
                  <a:cubicBezTo>
                    <a:pt x="2747" y="1530"/>
                    <a:pt x="2359" y="0"/>
                    <a:pt x="2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8460081" y="3916044"/>
              <a:ext cx="10820" cy="24249"/>
            </a:xfrm>
            <a:custGeom>
              <a:rect b="b" l="l" r="r" t="t"/>
              <a:pathLst>
                <a:path extrusionOk="0" h="688" w="307">
                  <a:moveTo>
                    <a:pt x="211" y="0"/>
                  </a:moveTo>
                  <a:lnTo>
                    <a:pt x="1" y="102"/>
                  </a:lnTo>
                  <a:lnTo>
                    <a:pt x="1" y="425"/>
                  </a:lnTo>
                  <a:lnTo>
                    <a:pt x="116" y="425"/>
                  </a:lnTo>
                  <a:lnTo>
                    <a:pt x="283" y="687"/>
                  </a:lnTo>
                  <a:cubicBezTo>
                    <a:pt x="283" y="687"/>
                    <a:pt x="307" y="323"/>
                    <a:pt x="211" y="0"/>
                  </a:cubicBezTo>
                  <a:close/>
                </a:path>
              </a:pathLst>
            </a:custGeom>
            <a:solidFill>
              <a:srgbClr val="36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8384377" y="3958231"/>
              <a:ext cx="31298" cy="22310"/>
            </a:xfrm>
            <a:custGeom>
              <a:rect b="b" l="l" r="r" t="t"/>
              <a:pathLst>
                <a:path extrusionOk="0" h="633" w="888">
                  <a:moveTo>
                    <a:pt x="408" y="0"/>
                  </a:moveTo>
                  <a:cubicBezTo>
                    <a:pt x="282" y="102"/>
                    <a:pt x="0" y="378"/>
                    <a:pt x="0" y="378"/>
                  </a:cubicBezTo>
                  <a:cubicBezTo>
                    <a:pt x="292" y="609"/>
                    <a:pt x="887" y="633"/>
                    <a:pt x="887" y="633"/>
                  </a:cubicBezTo>
                  <a:lnTo>
                    <a:pt x="592" y="371"/>
                  </a:lnTo>
                  <a:lnTo>
                    <a:pt x="686" y="296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36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8491343" y="4060439"/>
              <a:ext cx="279951" cy="168506"/>
            </a:xfrm>
            <a:custGeom>
              <a:rect b="b" l="l" r="r" t="t"/>
              <a:pathLst>
                <a:path extrusionOk="0" h="4781" w="7943">
                  <a:moveTo>
                    <a:pt x="6487" y="0"/>
                  </a:moveTo>
                  <a:lnTo>
                    <a:pt x="6389" y="69"/>
                  </a:lnTo>
                  <a:lnTo>
                    <a:pt x="7803" y="2129"/>
                  </a:lnTo>
                  <a:cubicBezTo>
                    <a:pt x="7813" y="2145"/>
                    <a:pt x="7821" y="2170"/>
                    <a:pt x="7813" y="2190"/>
                  </a:cubicBezTo>
                  <a:cubicBezTo>
                    <a:pt x="7810" y="2214"/>
                    <a:pt x="7797" y="2231"/>
                    <a:pt x="7777" y="2244"/>
                  </a:cubicBezTo>
                  <a:lnTo>
                    <a:pt x="7532" y="2380"/>
                  </a:lnTo>
                  <a:cubicBezTo>
                    <a:pt x="7520" y="2387"/>
                    <a:pt x="7507" y="2390"/>
                    <a:pt x="7494" y="2390"/>
                  </a:cubicBezTo>
                  <a:cubicBezTo>
                    <a:pt x="7466" y="2390"/>
                    <a:pt x="7440" y="2376"/>
                    <a:pt x="7426" y="2353"/>
                  </a:cubicBezTo>
                  <a:lnTo>
                    <a:pt x="6131" y="317"/>
                  </a:lnTo>
                  <a:cubicBezTo>
                    <a:pt x="6100" y="269"/>
                    <a:pt x="6052" y="238"/>
                    <a:pt x="6002" y="228"/>
                  </a:cubicBezTo>
                  <a:cubicBezTo>
                    <a:pt x="5988" y="224"/>
                    <a:pt x="5973" y="223"/>
                    <a:pt x="5959" y="223"/>
                  </a:cubicBezTo>
                  <a:cubicBezTo>
                    <a:pt x="5919" y="223"/>
                    <a:pt x="5881" y="236"/>
                    <a:pt x="5848" y="259"/>
                  </a:cubicBezTo>
                  <a:lnTo>
                    <a:pt x="5767" y="313"/>
                  </a:lnTo>
                  <a:cubicBezTo>
                    <a:pt x="5682" y="371"/>
                    <a:pt x="5655" y="483"/>
                    <a:pt x="5709" y="575"/>
                  </a:cubicBezTo>
                  <a:lnTo>
                    <a:pt x="6824" y="2550"/>
                  </a:lnTo>
                  <a:cubicBezTo>
                    <a:pt x="6838" y="2570"/>
                    <a:pt x="6838" y="2598"/>
                    <a:pt x="6828" y="2622"/>
                  </a:cubicBezTo>
                  <a:cubicBezTo>
                    <a:pt x="6818" y="2645"/>
                    <a:pt x="6797" y="2663"/>
                    <a:pt x="6773" y="2666"/>
                  </a:cubicBezTo>
                  <a:lnTo>
                    <a:pt x="6491" y="2727"/>
                  </a:lnTo>
                  <a:cubicBezTo>
                    <a:pt x="6487" y="2728"/>
                    <a:pt x="6482" y="2728"/>
                    <a:pt x="6477" y="2728"/>
                  </a:cubicBezTo>
                  <a:cubicBezTo>
                    <a:pt x="6447" y="2728"/>
                    <a:pt x="6418" y="2712"/>
                    <a:pt x="6406" y="2686"/>
                  </a:cubicBezTo>
                  <a:lnTo>
                    <a:pt x="5393" y="697"/>
                  </a:lnTo>
                  <a:cubicBezTo>
                    <a:pt x="5358" y="628"/>
                    <a:pt x="5288" y="588"/>
                    <a:pt x="5215" y="588"/>
                  </a:cubicBezTo>
                  <a:cubicBezTo>
                    <a:pt x="5188" y="588"/>
                    <a:pt x="5161" y="594"/>
                    <a:pt x="5134" y="606"/>
                  </a:cubicBezTo>
                  <a:lnTo>
                    <a:pt x="4917" y="701"/>
                  </a:lnTo>
                  <a:cubicBezTo>
                    <a:pt x="4866" y="721"/>
                    <a:pt x="4828" y="766"/>
                    <a:pt x="4808" y="816"/>
                  </a:cubicBezTo>
                  <a:cubicBezTo>
                    <a:pt x="4791" y="868"/>
                    <a:pt x="4794" y="925"/>
                    <a:pt x="4819" y="973"/>
                  </a:cubicBezTo>
                  <a:lnTo>
                    <a:pt x="5777" y="2823"/>
                  </a:lnTo>
                  <a:cubicBezTo>
                    <a:pt x="5787" y="2843"/>
                    <a:pt x="5787" y="2870"/>
                    <a:pt x="5781" y="2890"/>
                  </a:cubicBezTo>
                  <a:cubicBezTo>
                    <a:pt x="5770" y="2911"/>
                    <a:pt x="5753" y="2928"/>
                    <a:pt x="5729" y="2934"/>
                  </a:cubicBezTo>
                  <a:lnTo>
                    <a:pt x="5580" y="2982"/>
                  </a:lnTo>
                  <a:cubicBezTo>
                    <a:pt x="5571" y="2985"/>
                    <a:pt x="5562" y="2986"/>
                    <a:pt x="5554" y="2986"/>
                  </a:cubicBezTo>
                  <a:cubicBezTo>
                    <a:pt x="5526" y="2986"/>
                    <a:pt x="5500" y="2970"/>
                    <a:pt x="5485" y="2945"/>
                  </a:cubicBezTo>
                  <a:lnTo>
                    <a:pt x="4465" y="1034"/>
                  </a:lnTo>
                  <a:cubicBezTo>
                    <a:pt x="4428" y="968"/>
                    <a:pt x="4361" y="931"/>
                    <a:pt x="4289" y="931"/>
                  </a:cubicBezTo>
                  <a:cubicBezTo>
                    <a:pt x="4260" y="931"/>
                    <a:pt x="4231" y="937"/>
                    <a:pt x="4203" y="949"/>
                  </a:cubicBezTo>
                  <a:lnTo>
                    <a:pt x="4162" y="970"/>
                  </a:lnTo>
                  <a:cubicBezTo>
                    <a:pt x="4064" y="1014"/>
                    <a:pt x="4019" y="1133"/>
                    <a:pt x="4064" y="1231"/>
                  </a:cubicBezTo>
                  <a:lnTo>
                    <a:pt x="4965" y="3251"/>
                  </a:lnTo>
                  <a:cubicBezTo>
                    <a:pt x="4975" y="3271"/>
                    <a:pt x="4975" y="3295"/>
                    <a:pt x="4965" y="3315"/>
                  </a:cubicBezTo>
                  <a:cubicBezTo>
                    <a:pt x="4954" y="3339"/>
                    <a:pt x="4934" y="3353"/>
                    <a:pt x="4910" y="3359"/>
                  </a:cubicBezTo>
                  <a:lnTo>
                    <a:pt x="4700" y="3407"/>
                  </a:lnTo>
                  <a:cubicBezTo>
                    <a:pt x="4693" y="3408"/>
                    <a:pt x="4687" y="3409"/>
                    <a:pt x="4681" y="3409"/>
                  </a:cubicBezTo>
                  <a:cubicBezTo>
                    <a:pt x="4649" y="3409"/>
                    <a:pt x="4619" y="3388"/>
                    <a:pt x="4607" y="3356"/>
                  </a:cubicBezTo>
                  <a:lnTo>
                    <a:pt x="3849" y="1316"/>
                  </a:lnTo>
                  <a:cubicBezTo>
                    <a:pt x="3829" y="1262"/>
                    <a:pt x="3788" y="1221"/>
                    <a:pt x="3738" y="1200"/>
                  </a:cubicBezTo>
                  <a:cubicBezTo>
                    <a:pt x="3713" y="1191"/>
                    <a:pt x="3687" y="1186"/>
                    <a:pt x="3660" y="1186"/>
                  </a:cubicBezTo>
                  <a:cubicBezTo>
                    <a:pt x="3632" y="1186"/>
                    <a:pt x="3604" y="1191"/>
                    <a:pt x="3578" y="1204"/>
                  </a:cubicBezTo>
                  <a:lnTo>
                    <a:pt x="3418" y="1279"/>
                  </a:lnTo>
                  <a:cubicBezTo>
                    <a:pt x="3322" y="1323"/>
                    <a:pt x="3278" y="1435"/>
                    <a:pt x="3319" y="1537"/>
                  </a:cubicBezTo>
                  <a:lnTo>
                    <a:pt x="4159" y="3550"/>
                  </a:lnTo>
                  <a:cubicBezTo>
                    <a:pt x="4169" y="3570"/>
                    <a:pt x="4166" y="3590"/>
                    <a:pt x="4159" y="3611"/>
                  </a:cubicBezTo>
                  <a:cubicBezTo>
                    <a:pt x="4149" y="3631"/>
                    <a:pt x="4132" y="3648"/>
                    <a:pt x="4111" y="3655"/>
                  </a:cubicBezTo>
                  <a:lnTo>
                    <a:pt x="4033" y="3679"/>
                  </a:lnTo>
                  <a:cubicBezTo>
                    <a:pt x="4024" y="3682"/>
                    <a:pt x="4016" y="3684"/>
                    <a:pt x="4007" y="3684"/>
                  </a:cubicBezTo>
                  <a:cubicBezTo>
                    <a:pt x="3977" y="3684"/>
                    <a:pt x="3947" y="3667"/>
                    <a:pt x="3934" y="3638"/>
                  </a:cubicBezTo>
                  <a:lnTo>
                    <a:pt x="3068" y="1605"/>
                  </a:lnTo>
                  <a:cubicBezTo>
                    <a:pt x="3035" y="1529"/>
                    <a:pt x="2959" y="1483"/>
                    <a:pt x="2880" y="1483"/>
                  </a:cubicBezTo>
                  <a:cubicBezTo>
                    <a:pt x="2860" y="1483"/>
                    <a:pt x="2839" y="1486"/>
                    <a:pt x="2820" y="1493"/>
                  </a:cubicBezTo>
                  <a:lnTo>
                    <a:pt x="2721" y="1527"/>
                  </a:lnTo>
                  <a:cubicBezTo>
                    <a:pt x="2666" y="1544"/>
                    <a:pt x="2625" y="1581"/>
                    <a:pt x="2602" y="1632"/>
                  </a:cubicBezTo>
                  <a:cubicBezTo>
                    <a:pt x="2578" y="1683"/>
                    <a:pt x="2578" y="1737"/>
                    <a:pt x="2598" y="1789"/>
                  </a:cubicBezTo>
                  <a:lnTo>
                    <a:pt x="3377" y="3794"/>
                  </a:lnTo>
                  <a:cubicBezTo>
                    <a:pt x="3387" y="3815"/>
                    <a:pt x="3383" y="3838"/>
                    <a:pt x="3374" y="3863"/>
                  </a:cubicBezTo>
                  <a:cubicBezTo>
                    <a:pt x="3360" y="3883"/>
                    <a:pt x="3339" y="3896"/>
                    <a:pt x="3316" y="3900"/>
                  </a:cubicBezTo>
                  <a:lnTo>
                    <a:pt x="3159" y="3927"/>
                  </a:lnTo>
                  <a:cubicBezTo>
                    <a:pt x="3154" y="3928"/>
                    <a:pt x="3150" y="3929"/>
                    <a:pt x="3145" y="3929"/>
                  </a:cubicBezTo>
                  <a:cubicBezTo>
                    <a:pt x="3113" y="3929"/>
                    <a:pt x="3083" y="3909"/>
                    <a:pt x="3071" y="3876"/>
                  </a:cubicBezTo>
                  <a:lnTo>
                    <a:pt x="2354" y="1935"/>
                  </a:lnTo>
                  <a:cubicBezTo>
                    <a:pt x="2333" y="1880"/>
                    <a:pt x="2289" y="1836"/>
                    <a:pt x="2235" y="1816"/>
                  </a:cubicBezTo>
                  <a:cubicBezTo>
                    <a:pt x="2213" y="1808"/>
                    <a:pt x="2191" y="1804"/>
                    <a:pt x="2169" y="1804"/>
                  </a:cubicBezTo>
                  <a:cubicBezTo>
                    <a:pt x="2134" y="1804"/>
                    <a:pt x="2099" y="1813"/>
                    <a:pt x="2068" y="1830"/>
                  </a:cubicBezTo>
                  <a:lnTo>
                    <a:pt x="1973" y="1884"/>
                  </a:lnTo>
                  <a:cubicBezTo>
                    <a:pt x="1888" y="1932"/>
                    <a:pt x="1847" y="2030"/>
                    <a:pt x="1881" y="2125"/>
                  </a:cubicBezTo>
                  <a:lnTo>
                    <a:pt x="2547" y="4012"/>
                  </a:lnTo>
                  <a:cubicBezTo>
                    <a:pt x="2558" y="4033"/>
                    <a:pt x="2554" y="4056"/>
                    <a:pt x="2544" y="4077"/>
                  </a:cubicBezTo>
                  <a:cubicBezTo>
                    <a:pt x="2534" y="4097"/>
                    <a:pt x="2514" y="4111"/>
                    <a:pt x="2493" y="4114"/>
                  </a:cubicBezTo>
                  <a:lnTo>
                    <a:pt x="2350" y="4148"/>
                  </a:lnTo>
                  <a:cubicBezTo>
                    <a:pt x="2345" y="4149"/>
                    <a:pt x="2340" y="4150"/>
                    <a:pt x="2335" y="4150"/>
                  </a:cubicBezTo>
                  <a:cubicBezTo>
                    <a:pt x="2300" y="4150"/>
                    <a:pt x="2267" y="4130"/>
                    <a:pt x="2255" y="4097"/>
                  </a:cubicBezTo>
                  <a:lnTo>
                    <a:pt x="1650" y="2305"/>
                  </a:lnTo>
                  <a:cubicBezTo>
                    <a:pt x="1629" y="2247"/>
                    <a:pt x="1585" y="2203"/>
                    <a:pt x="1530" y="2183"/>
                  </a:cubicBezTo>
                  <a:cubicBezTo>
                    <a:pt x="1507" y="2174"/>
                    <a:pt x="1482" y="2170"/>
                    <a:pt x="1458" y="2170"/>
                  </a:cubicBezTo>
                  <a:cubicBezTo>
                    <a:pt x="1424" y="2170"/>
                    <a:pt x="1391" y="2179"/>
                    <a:pt x="1361" y="2197"/>
                  </a:cubicBezTo>
                  <a:lnTo>
                    <a:pt x="1337" y="2211"/>
                  </a:lnTo>
                  <a:cubicBezTo>
                    <a:pt x="1259" y="2255"/>
                    <a:pt x="1221" y="2349"/>
                    <a:pt x="1245" y="2438"/>
                  </a:cubicBezTo>
                  <a:lnTo>
                    <a:pt x="1752" y="4199"/>
                  </a:lnTo>
                  <a:cubicBezTo>
                    <a:pt x="1762" y="4237"/>
                    <a:pt x="1745" y="4274"/>
                    <a:pt x="1714" y="4291"/>
                  </a:cubicBezTo>
                  <a:cubicBezTo>
                    <a:pt x="1702" y="4297"/>
                    <a:pt x="1688" y="4300"/>
                    <a:pt x="1674" y="4300"/>
                  </a:cubicBezTo>
                  <a:cubicBezTo>
                    <a:pt x="1665" y="4300"/>
                    <a:pt x="1655" y="4299"/>
                    <a:pt x="1646" y="4295"/>
                  </a:cubicBezTo>
                  <a:cubicBezTo>
                    <a:pt x="1623" y="4287"/>
                    <a:pt x="1605" y="4267"/>
                    <a:pt x="1599" y="4246"/>
                  </a:cubicBezTo>
                  <a:lnTo>
                    <a:pt x="1051" y="2520"/>
                  </a:lnTo>
                  <a:cubicBezTo>
                    <a:pt x="1034" y="2465"/>
                    <a:pt x="997" y="2421"/>
                    <a:pt x="946" y="2397"/>
                  </a:cubicBezTo>
                  <a:cubicBezTo>
                    <a:pt x="920" y="2387"/>
                    <a:pt x="890" y="2381"/>
                    <a:pt x="861" y="2381"/>
                  </a:cubicBezTo>
                  <a:cubicBezTo>
                    <a:pt x="834" y="2381"/>
                    <a:pt x="807" y="2386"/>
                    <a:pt x="783" y="2397"/>
                  </a:cubicBezTo>
                  <a:lnTo>
                    <a:pt x="755" y="2407"/>
                  </a:lnTo>
                  <a:cubicBezTo>
                    <a:pt x="661" y="2448"/>
                    <a:pt x="612" y="2550"/>
                    <a:pt x="643" y="2649"/>
                  </a:cubicBezTo>
                  <a:lnTo>
                    <a:pt x="1174" y="4437"/>
                  </a:lnTo>
                  <a:cubicBezTo>
                    <a:pt x="1180" y="4458"/>
                    <a:pt x="1177" y="4478"/>
                    <a:pt x="1167" y="4499"/>
                  </a:cubicBezTo>
                  <a:cubicBezTo>
                    <a:pt x="1157" y="4516"/>
                    <a:pt x="1140" y="4529"/>
                    <a:pt x="1119" y="4536"/>
                  </a:cubicBezTo>
                  <a:lnTo>
                    <a:pt x="953" y="4577"/>
                  </a:lnTo>
                  <a:cubicBezTo>
                    <a:pt x="946" y="4579"/>
                    <a:pt x="938" y="4580"/>
                    <a:pt x="931" y="4580"/>
                  </a:cubicBezTo>
                  <a:cubicBezTo>
                    <a:pt x="898" y="4580"/>
                    <a:pt x="866" y="4556"/>
                    <a:pt x="857" y="4522"/>
                  </a:cubicBezTo>
                  <a:lnTo>
                    <a:pt x="416" y="2843"/>
                  </a:lnTo>
                  <a:cubicBezTo>
                    <a:pt x="399" y="2785"/>
                    <a:pt x="358" y="2734"/>
                    <a:pt x="300" y="2710"/>
                  </a:cubicBezTo>
                  <a:cubicBezTo>
                    <a:pt x="275" y="2700"/>
                    <a:pt x="249" y="2695"/>
                    <a:pt x="223" y="2695"/>
                  </a:cubicBezTo>
                  <a:cubicBezTo>
                    <a:pt x="188" y="2695"/>
                    <a:pt x="153" y="2704"/>
                    <a:pt x="120" y="2724"/>
                  </a:cubicBezTo>
                  <a:cubicBezTo>
                    <a:pt x="41" y="2768"/>
                    <a:pt x="0" y="2859"/>
                    <a:pt x="25" y="2948"/>
                  </a:cubicBezTo>
                  <a:lnTo>
                    <a:pt x="510" y="4781"/>
                  </a:lnTo>
                  <a:lnTo>
                    <a:pt x="626" y="4750"/>
                  </a:lnTo>
                  <a:lnTo>
                    <a:pt x="140" y="2917"/>
                  </a:lnTo>
                  <a:cubicBezTo>
                    <a:pt x="130" y="2884"/>
                    <a:pt x="147" y="2846"/>
                    <a:pt x="184" y="2826"/>
                  </a:cubicBezTo>
                  <a:cubicBezTo>
                    <a:pt x="195" y="2818"/>
                    <a:pt x="208" y="2815"/>
                    <a:pt x="221" y="2815"/>
                  </a:cubicBezTo>
                  <a:cubicBezTo>
                    <a:pt x="232" y="2815"/>
                    <a:pt x="243" y="2818"/>
                    <a:pt x="253" y="2823"/>
                  </a:cubicBezTo>
                  <a:cubicBezTo>
                    <a:pt x="276" y="2832"/>
                    <a:pt x="293" y="2849"/>
                    <a:pt x="300" y="2873"/>
                  </a:cubicBezTo>
                  <a:lnTo>
                    <a:pt x="742" y="4552"/>
                  </a:lnTo>
                  <a:cubicBezTo>
                    <a:pt x="765" y="4642"/>
                    <a:pt x="846" y="4702"/>
                    <a:pt x="934" y="4702"/>
                  </a:cubicBezTo>
                  <a:cubicBezTo>
                    <a:pt x="950" y="4702"/>
                    <a:pt x="967" y="4700"/>
                    <a:pt x="984" y="4695"/>
                  </a:cubicBezTo>
                  <a:lnTo>
                    <a:pt x="1150" y="4651"/>
                  </a:lnTo>
                  <a:cubicBezTo>
                    <a:pt x="1201" y="4638"/>
                    <a:pt x="1245" y="4604"/>
                    <a:pt x="1273" y="4556"/>
                  </a:cubicBezTo>
                  <a:cubicBezTo>
                    <a:pt x="1299" y="4508"/>
                    <a:pt x="1306" y="4454"/>
                    <a:pt x="1290" y="4403"/>
                  </a:cubicBezTo>
                  <a:lnTo>
                    <a:pt x="759" y="2614"/>
                  </a:lnTo>
                  <a:cubicBezTo>
                    <a:pt x="745" y="2574"/>
                    <a:pt x="766" y="2533"/>
                    <a:pt x="803" y="2520"/>
                  </a:cubicBezTo>
                  <a:lnTo>
                    <a:pt x="830" y="2506"/>
                  </a:lnTo>
                  <a:cubicBezTo>
                    <a:pt x="841" y="2503"/>
                    <a:pt x="852" y="2501"/>
                    <a:pt x="863" y="2501"/>
                  </a:cubicBezTo>
                  <a:cubicBezTo>
                    <a:pt x="874" y="2501"/>
                    <a:pt x="885" y="2503"/>
                    <a:pt x="895" y="2506"/>
                  </a:cubicBezTo>
                  <a:cubicBezTo>
                    <a:pt x="915" y="2517"/>
                    <a:pt x="929" y="2533"/>
                    <a:pt x="936" y="2557"/>
                  </a:cubicBezTo>
                  <a:lnTo>
                    <a:pt x="1486" y="4281"/>
                  </a:lnTo>
                  <a:cubicBezTo>
                    <a:pt x="1503" y="4339"/>
                    <a:pt x="1544" y="4383"/>
                    <a:pt x="1602" y="4406"/>
                  </a:cubicBezTo>
                  <a:cubicBezTo>
                    <a:pt x="1626" y="4417"/>
                    <a:pt x="1652" y="4422"/>
                    <a:pt x="1677" y="4422"/>
                  </a:cubicBezTo>
                  <a:cubicBezTo>
                    <a:pt x="1709" y="4422"/>
                    <a:pt x="1740" y="4413"/>
                    <a:pt x="1769" y="4397"/>
                  </a:cubicBezTo>
                  <a:cubicBezTo>
                    <a:pt x="1854" y="4352"/>
                    <a:pt x="1894" y="4257"/>
                    <a:pt x="1867" y="4165"/>
                  </a:cubicBezTo>
                  <a:lnTo>
                    <a:pt x="1361" y="2404"/>
                  </a:lnTo>
                  <a:cubicBezTo>
                    <a:pt x="1351" y="2370"/>
                    <a:pt x="1367" y="2333"/>
                    <a:pt x="1398" y="2313"/>
                  </a:cubicBezTo>
                  <a:lnTo>
                    <a:pt x="1419" y="2302"/>
                  </a:lnTo>
                  <a:cubicBezTo>
                    <a:pt x="1431" y="2294"/>
                    <a:pt x="1445" y="2289"/>
                    <a:pt x="1459" y="2289"/>
                  </a:cubicBezTo>
                  <a:cubicBezTo>
                    <a:pt x="1469" y="2289"/>
                    <a:pt x="1478" y="2291"/>
                    <a:pt x="1486" y="2295"/>
                  </a:cubicBezTo>
                  <a:cubicBezTo>
                    <a:pt x="1510" y="2302"/>
                    <a:pt x="1527" y="2322"/>
                    <a:pt x="1534" y="2343"/>
                  </a:cubicBezTo>
                  <a:lnTo>
                    <a:pt x="2142" y="4135"/>
                  </a:lnTo>
                  <a:cubicBezTo>
                    <a:pt x="2171" y="4218"/>
                    <a:pt x="2246" y="4269"/>
                    <a:pt x="2328" y="4269"/>
                  </a:cubicBezTo>
                  <a:cubicBezTo>
                    <a:pt x="2343" y="4269"/>
                    <a:pt x="2359" y="4267"/>
                    <a:pt x="2374" y="4264"/>
                  </a:cubicBezTo>
                  <a:lnTo>
                    <a:pt x="2517" y="4233"/>
                  </a:lnTo>
                  <a:cubicBezTo>
                    <a:pt x="2575" y="4219"/>
                    <a:pt x="2622" y="4185"/>
                    <a:pt x="2649" y="4135"/>
                  </a:cubicBezTo>
                  <a:cubicBezTo>
                    <a:pt x="2677" y="4083"/>
                    <a:pt x="2680" y="4026"/>
                    <a:pt x="2663" y="3971"/>
                  </a:cubicBezTo>
                  <a:lnTo>
                    <a:pt x="1993" y="2084"/>
                  </a:lnTo>
                  <a:cubicBezTo>
                    <a:pt x="1979" y="2047"/>
                    <a:pt x="1996" y="2007"/>
                    <a:pt x="2031" y="1989"/>
                  </a:cubicBezTo>
                  <a:lnTo>
                    <a:pt x="2126" y="1935"/>
                  </a:lnTo>
                  <a:cubicBezTo>
                    <a:pt x="2138" y="1927"/>
                    <a:pt x="2151" y="1923"/>
                    <a:pt x="2164" y="1923"/>
                  </a:cubicBezTo>
                  <a:cubicBezTo>
                    <a:pt x="2174" y="1923"/>
                    <a:pt x="2184" y="1925"/>
                    <a:pt x="2194" y="1928"/>
                  </a:cubicBezTo>
                  <a:cubicBezTo>
                    <a:pt x="2214" y="1938"/>
                    <a:pt x="2231" y="1955"/>
                    <a:pt x="2241" y="1976"/>
                  </a:cubicBezTo>
                  <a:lnTo>
                    <a:pt x="2958" y="3917"/>
                  </a:lnTo>
                  <a:cubicBezTo>
                    <a:pt x="2988" y="3998"/>
                    <a:pt x="3064" y="4049"/>
                    <a:pt x="3146" y="4049"/>
                  </a:cubicBezTo>
                  <a:cubicBezTo>
                    <a:pt x="3157" y="4049"/>
                    <a:pt x="3168" y="4048"/>
                    <a:pt x="3179" y="4046"/>
                  </a:cubicBezTo>
                  <a:lnTo>
                    <a:pt x="3336" y="4019"/>
                  </a:lnTo>
                  <a:cubicBezTo>
                    <a:pt x="3397" y="4009"/>
                    <a:pt x="3448" y="3971"/>
                    <a:pt x="3476" y="3920"/>
                  </a:cubicBezTo>
                  <a:cubicBezTo>
                    <a:pt x="3506" y="3866"/>
                    <a:pt x="3509" y="3805"/>
                    <a:pt x="3489" y="3750"/>
                  </a:cubicBezTo>
                  <a:lnTo>
                    <a:pt x="2710" y="1745"/>
                  </a:lnTo>
                  <a:cubicBezTo>
                    <a:pt x="2700" y="1724"/>
                    <a:pt x="2704" y="1704"/>
                    <a:pt x="2710" y="1683"/>
                  </a:cubicBezTo>
                  <a:cubicBezTo>
                    <a:pt x="2721" y="1663"/>
                    <a:pt x="2738" y="1649"/>
                    <a:pt x="2758" y="1643"/>
                  </a:cubicBezTo>
                  <a:lnTo>
                    <a:pt x="2856" y="1608"/>
                  </a:lnTo>
                  <a:cubicBezTo>
                    <a:pt x="2865" y="1605"/>
                    <a:pt x="2874" y="1604"/>
                    <a:pt x="2883" y="1604"/>
                  </a:cubicBezTo>
                  <a:cubicBezTo>
                    <a:pt x="2915" y="1604"/>
                    <a:pt x="2945" y="1623"/>
                    <a:pt x="2955" y="1652"/>
                  </a:cubicBezTo>
                  <a:lnTo>
                    <a:pt x="3826" y="3683"/>
                  </a:lnTo>
                  <a:cubicBezTo>
                    <a:pt x="3858" y="3757"/>
                    <a:pt x="3930" y="3805"/>
                    <a:pt x="4008" y="3805"/>
                  </a:cubicBezTo>
                  <a:cubicBezTo>
                    <a:pt x="4029" y="3805"/>
                    <a:pt x="4050" y="3802"/>
                    <a:pt x="4070" y="3794"/>
                  </a:cubicBezTo>
                  <a:lnTo>
                    <a:pt x="4149" y="3767"/>
                  </a:lnTo>
                  <a:cubicBezTo>
                    <a:pt x="4203" y="3750"/>
                    <a:pt x="4243" y="3713"/>
                    <a:pt x="4268" y="3662"/>
                  </a:cubicBezTo>
                  <a:cubicBezTo>
                    <a:pt x="4292" y="3611"/>
                    <a:pt x="4292" y="3553"/>
                    <a:pt x="4271" y="3502"/>
                  </a:cubicBezTo>
                  <a:lnTo>
                    <a:pt x="3427" y="1489"/>
                  </a:lnTo>
                  <a:cubicBezTo>
                    <a:pt x="3414" y="1448"/>
                    <a:pt x="3432" y="1404"/>
                    <a:pt x="3468" y="1387"/>
                  </a:cubicBezTo>
                  <a:lnTo>
                    <a:pt x="3628" y="1313"/>
                  </a:lnTo>
                  <a:cubicBezTo>
                    <a:pt x="3638" y="1308"/>
                    <a:pt x="3649" y="1305"/>
                    <a:pt x="3660" y="1305"/>
                  </a:cubicBezTo>
                  <a:cubicBezTo>
                    <a:pt x="3671" y="1305"/>
                    <a:pt x="3682" y="1308"/>
                    <a:pt x="3693" y="1313"/>
                  </a:cubicBezTo>
                  <a:cubicBezTo>
                    <a:pt x="3713" y="1320"/>
                    <a:pt x="3730" y="1337"/>
                    <a:pt x="3738" y="1357"/>
                  </a:cubicBezTo>
                  <a:lnTo>
                    <a:pt x="4496" y="3400"/>
                  </a:lnTo>
                  <a:cubicBezTo>
                    <a:pt x="4524" y="3477"/>
                    <a:pt x="4601" y="3528"/>
                    <a:pt x="4681" y="3528"/>
                  </a:cubicBezTo>
                  <a:cubicBezTo>
                    <a:pt x="4696" y="3528"/>
                    <a:pt x="4711" y="3526"/>
                    <a:pt x="4726" y="3523"/>
                  </a:cubicBezTo>
                  <a:lnTo>
                    <a:pt x="4937" y="3475"/>
                  </a:lnTo>
                  <a:cubicBezTo>
                    <a:pt x="4995" y="3461"/>
                    <a:pt x="5046" y="3424"/>
                    <a:pt x="5070" y="3369"/>
                  </a:cubicBezTo>
                  <a:cubicBezTo>
                    <a:pt x="5097" y="3315"/>
                    <a:pt x="5100" y="3254"/>
                    <a:pt x="5073" y="3200"/>
                  </a:cubicBezTo>
                  <a:lnTo>
                    <a:pt x="4172" y="1180"/>
                  </a:lnTo>
                  <a:cubicBezTo>
                    <a:pt x="4155" y="1142"/>
                    <a:pt x="4172" y="1095"/>
                    <a:pt x="4213" y="1078"/>
                  </a:cubicBezTo>
                  <a:lnTo>
                    <a:pt x="4254" y="1058"/>
                  </a:lnTo>
                  <a:cubicBezTo>
                    <a:pt x="4266" y="1053"/>
                    <a:pt x="4278" y="1050"/>
                    <a:pt x="4289" y="1050"/>
                  </a:cubicBezTo>
                  <a:cubicBezTo>
                    <a:pt x="4318" y="1050"/>
                    <a:pt x="4345" y="1065"/>
                    <a:pt x="4359" y="1092"/>
                  </a:cubicBezTo>
                  <a:lnTo>
                    <a:pt x="5379" y="3002"/>
                  </a:lnTo>
                  <a:cubicBezTo>
                    <a:pt x="5416" y="3069"/>
                    <a:pt x="5485" y="3106"/>
                    <a:pt x="5557" y="3106"/>
                  </a:cubicBezTo>
                  <a:cubicBezTo>
                    <a:pt x="5577" y="3106"/>
                    <a:pt x="5598" y="3103"/>
                    <a:pt x="5618" y="3098"/>
                  </a:cubicBezTo>
                  <a:lnTo>
                    <a:pt x="5767" y="3050"/>
                  </a:lnTo>
                  <a:cubicBezTo>
                    <a:pt x="5822" y="3033"/>
                    <a:pt x="5869" y="2989"/>
                    <a:pt x="5889" y="2934"/>
                  </a:cubicBezTo>
                  <a:cubicBezTo>
                    <a:pt x="5913" y="2880"/>
                    <a:pt x="5910" y="2818"/>
                    <a:pt x="5883" y="2768"/>
                  </a:cubicBezTo>
                  <a:lnTo>
                    <a:pt x="4927" y="918"/>
                  </a:lnTo>
                  <a:cubicBezTo>
                    <a:pt x="4917" y="898"/>
                    <a:pt x="4913" y="877"/>
                    <a:pt x="4921" y="857"/>
                  </a:cubicBezTo>
                  <a:cubicBezTo>
                    <a:pt x="4930" y="837"/>
                    <a:pt x="4944" y="819"/>
                    <a:pt x="4965" y="810"/>
                  </a:cubicBezTo>
                  <a:lnTo>
                    <a:pt x="5182" y="714"/>
                  </a:lnTo>
                  <a:cubicBezTo>
                    <a:pt x="5192" y="710"/>
                    <a:pt x="5202" y="707"/>
                    <a:pt x="5213" y="707"/>
                  </a:cubicBezTo>
                  <a:cubicBezTo>
                    <a:pt x="5243" y="707"/>
                    <a:pt x="5272" y="724"/>
                    <a:pt x="5284" y="752"/>
                  </a:cubicBezTo>
                  <a:lnTo>
                    <a:pt x="6297" y="2741"/>
                  </a:lnTo>
                  <a:cubicBezTo>
                    <a:pt x="6332" y="2810"/>
                    <a:pt x="6403" y="2850"/>
                    <a:pt x="6478" y="2850"/>
                  </a:cubicBezTo>
                  <a:cubicBezTo>
                    <a:pt x="6492" y="2850"/>
                    <a:pt x="6505" y="2849"/>
                    <a:pt x="6518" y="2846"/>
                  </a:cubicBezTo>
                  <a:lnTo>
                    <a:pt x="6797" y="2785"/>
                  </a:lnTo>
                  <a:cubicBezTo>
                    <a:pt x="6862" y="2771"/>
                    <a:pt x="6912" y="2727"/>
                    <a:pt x="6936" y="2669"/>
                  </a:cubicBezTo>
                  <a:cubicBezTo>
                    <a:pt x="6964" y="2611"/>
                    <a:pt x="6961" y="2547"/>
                    <a:pt x="6930" y="2489"/>
                  </a:cubicBezTo>
                  <a:lnTo>
                    <a:pt x="5811" y="517"/>
                  </a:lnTo>
                  <a:cubicBezTo>
                    <a:pt x="5790" y="480"/>
                    <a:pt x="5801" y="436"/>
                    <a:pt x="5835" y="411"/>
                  </a:cubicBezTo>
                  <a:lnTo>
                    <a:pt x="5916" y="358"/>
                  </a:lnTo>
                  <a:cubicBezTo>
                    <a:pt x="5929" y="347"/>
                    <a:pt x="5944" y="343"/>
                    <a:pt x="5961" y="343"/>
                  </a:cubicBezTo>
                  <a:cubicBezTo>
                    <a:pt x="5966" y="343"/>
                    <a:pt x="5972" y="343"/>
                    <a:pt x="5977" y="344"/>
                  </a:cubicBezTo>
                  <a:cubicBezTo>
                    <a:pt x="5998" y="350"/>
                    <a:pt x="6015" y="361"/>
                    <a:pt x="6029" y="381"/>
                  </a:cubicBezTo>
                  <a:lnTo>
                    <a:pt x="7324" y="2418"/>
                  </a:lnTo>
                  <a:cubicBezTo>
                    <a:pt x="7363" y="2477"/>
                    <a:pt x="7428" y="2510"/>
                    <a:pt x="7494" y="2510"/>
                  </a:cubicBezTo>
                  <a:cubicBezTo>
                    <a:pt x="7526" y="2510"/>
                    <a:pt x="7559" y="2502"/>
                    <a:pt x="7589" y="2486"/>
                  </a:cubicBezTo>
                  <a:lnTo>
                    <a:pt x="7834" y="2346"/>
                  </a:lnTo>
                  <a:cubicBezTo>
                    <a:pt x="7882" y="2319"/>
                    <a:pt x="7919" y="2272"/>
                    <a:pt x="7932" y="2217"/>
                  </a:cubicBezTo>
                  <a:cubicBezTo>
                    <a:pt x="7943" y="2162"/>
                    <a:pt x="7932" y="2105"/>
                    <a:pt x="7902" y="2060"/>
                  </a:cubicBezTo>
                  <a:lnTo>
                    <a:pt x="6487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8900176" y="4354376"/>
              <a:ext cx="253024" cy="319108"/>
            </a:xfrm>
            <a:custGeom>
              <a:rect b="b" l="l" r="r" t="t"/>
              <a:pathLst>
                <a:path extrusionOk="0" h="9054" w="7179">
                  <a:moveTo>
                    <a:pt x="7178" y="0"/>
                  </a:moveTo>
                  <a:lnTo>
                    <a:pt x="671" y="663"/>
                  </a:lnTo>
                  <a:cubicBezTo>
                    <a:pt x="603" y="2506"/>
                    <a:pt x="402" y="4335"/>
                    <a:pt x="1" y="6110"/>
                  </a:cubicBezTo>
                  <a:cubicBezTo>
                    <a:pt x="1140" y="6807"/>
                    <a:pt x="2469" y="7521"/>
                    <a:pt x="3696" y="7932"/>
                  </a:cubicBezTo>
                  <a:cubicBezTo>
                    <a:pt x="6662" y="8928"/>
                    <a:pt x="7178" y="9054"/>
                    <a:pt x="7178" y="9054"/>
                  </a:cubicBezTo>
                  <a:lnTo>
                    <a:pt x="7178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8800153" y="4377743"/>
              <a:ext cx="123675" cy="191980"/>
            </a:xfrm>
            <a:custGeom>
              <a:rect b="b" l="l" r="r" t="t"/>
              <a:pathLst>
                <a:path extrusionOk="0" h="5447" w="3509">
                  <a:moveTo>
                    <a:pt x="3509" y="0"/>
                  </a:moveTo>
                  <a:lnTo>
                    <a:pt x="0" y="357"/>
                  </a:lnTo>
                  <a:lnTo>
                    <a:pt x="0" y="3516"/>
                  </a:lnTo>
                  <a:cubicBezTo>
                    <a:pt x="0" y="3516"/>
                    <a:pt x="1227" y="4460"/>
                    <a:pt x="2839" y="5447"/>
                  </a:cubicBezTo>
                  <a:cubicBezTo>
                    <a:pt x="3240" y="3672"/>
                    <a:pt x="3441" y="1843"/>
                    <a:pt x="350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8613922" y="4397973"/>
              <a:ext cx="186270" cy="163748"/>
            </a:xfrm>
            <a:custGeom>
              <a:rect b="b" l="l" r="r" t="t"/>
              <a:pathLst>
                <a:path extrusionOk="0" h="4646" w="5285">
                  <a:moveTo>
                    <a:pt x="2350" y="1"/>
                  </a:moveTo>
                  <a:lnTo>
                    <a:pt x="790" y="1470"/>
                  </a:lnTo>
                  <a:cubicBezTo>
                    <a:pt x="790" y="1470"/>
                    <a:pt x="938" y="1541"/>
                    <a:pt x="1191" y="1541"/>
                  </a:cubicBezTo>
                  <a:cubicBezTo>
                    <a:pt x="1317" y="1541"/>
                    <a:pt x="1469" y="1523"/>
                    <a:pt x="1643" y="1470"/>
                  </a:cubicBezTo>
                  <a:cubicBezTo>
                    <a:pt x="2149" y="1314"/>
                    <a:pt x="2642" y="866"/>
                    <a:pt x="3006" y="866"/>
                  </a:cubicBezTo>
                  <a:cubicBezTo>
                    <a:pt x="3017" y="866"/>
                    <a:pt x="3027" y="867"/>
                    <a:pt x="3037" y="867"/>
                  </a:cubicBezTo>
                  <a:cubicBezTo>
                    <a:pt x="3401" y="895"/>
                    <a:pt x="3629" y="1520"/>
                    <a:pt x="3373" y="1762"/>
                  </a:cubicBezTo>
                  <a:cubicBezTo>
                    <a:pt x="3122" y="2000"/>
                    <a:pt x="1" y="4614"/>
                    <a:pt x="1" y="4614"/>
                  </a:cubicBezTo>
                  <a:cubicBezTo>
                    <a:pt x="1" y="4614"/>
                    <a:pt x="273" y="4646"/>
                    <a:pt x="634" y="4646"/>
                  </a:cubicBezTo>
                  <a:cubicBezTo>
                    <a:pt x="1119" y="4646"/>
                    <a:pt x="1763" y="4589"/>
                    <a:pt x="2122" y="4322"/>
                  </a:cubicBezTo>
                  <a:cubicBezTo>
                    <a:pt x="2748" y="3856"/>
                    <a:pt x="4414" y="2829"/>
                    <a:pt x="4414" y="2829"/>
                  </a:cubicBezTo>
                  <a:lnTo>
                    <a:pt x="5284" y="2323"/>
                  </a:lnTo>
                  <a:lnTo>
                    <a:pt x="5284" y="255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rgbClr val="FFB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8160153" y="4714325"/>
              <a:ext cx="396788" cy="432456"/>
            </a:xfrm>
            <a:custGeom>
              <a:rect b="b" l="l" r="r" t="t"/>
              <a:pathLst>
                <a:path extrusionOk="0" h="12270" w="11258">
                  <a:moveTo>
                    <a:pt x="5509" y="0"/>
                  </a:moveTo>
                  <a:cubicBezTo>
                    <a:pt x="4216" y="2053"/>
                    <a:pt x="2421" y="5022"/>
                    <a:pt x="1630" y="6837"/>
                  </a:cubicBezTo>
                  <a:cubicBezTo>
                    <a:pt x="327" y="9833"/>
                    <a:pt x="1" y="12270"/>
                    <a:pt x="1" y="12270"/>
                  </a:cubicBezTo>
                  <a:lnTo>
                    <a:pt x="11258" y="12270"/>
                  </a:lnTo>
                  <a:lnTo>
                    <a:pt x="11258" y="2757"/>
                  </a:lnTo>
                  <a:cubicBezTo>
                    <a:pt x="9286" y="1982"/>
                    <a:pt x="7362" y="1061"/>
                    <a:pt x="5509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8354278" y="4633898"/>
              <a:ext cx="202659" cy="177635"/>
            </a:xfrm>
            <a:custGeom>
              <a:rect b="b" l="l" r="r" t="t"/>
              <a:pathLst>
                <a:path extrusionOk="0" h="5040" w="5750">
                  <a:moveTo>
                    <a:pt x="1462" y="1"/>
                  </a:moveTo>
                  <a:cubicBezTo>
                    <a:pt x="1462" y="1"/>
                    <a:pt x="837" y="949"/>
                    <a:pt x="1" y="2282"/>
                  </a:cubicBezTo>
                  <a:cubicBezTo>
                    <a:pt x="1854" y="3343"/>
                    <a:pt x="3778" y="4264"/>
                    <a:pt x="5750" y="5039"/>
                  </a:cubicBezTo>
                  <a:lnTo>
                    <a:pt x="5750" y="504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8421982" y="4479810"/>
              <a:ext cx="273008" cy="168506"/>
            </a:xfrm>
            <a:custGeom>
              <a:rect b="b" l="l" r="r" t="t"/>
              <a:pathLst>
                <a:path extrusionOk="0" h="4781" w="7746">
                  <a:moveTo>
                    <a:pt x="4038" y="0"/>
                  </a:moveTo>
                  <a:cubicBezTo>
                    <a:pt x="3532" y="0"/>
                    <a:pt x="1686" y="1470"/>
                    <a:pt x="1170" y="1765"/>
                  </a:cubicBezTo>
                  <a:cubicBezTo>
                    <a:pt x="650" y="2061"/>
                    <a:pt x="0" y="4428"/>
                    <a:pt x="0" y="4428"/>
                  </a:cubicBezTo>
                  <a:lnTo>
                    <a:pt x="3026" y="4781"/>
                  </a:lnTo>
                  <a:cubicBezTo>
                    <a:pt x="3026" y="4781"/>
                    <a:pt x="3288" y="4478"/>
                    <a:pt x="3587" y="4128"/>
                  </a:cubicBezTo>
                  <a:cubicBezTo>
                    <a:pt x="3886" y="3781"/>
                    <a:pt x="6426" y="2683"/>
                    <a:pt x="7085" y="2214"/>
                  </a:cubicBezTo>
                  <a:cubicBezTo>
                    <a:pt x="7745" y="1745"/>
                    <a:pt x="7521" y="1564"/>
                    <a:pt x="7521" y="1564"/>
                  </a:cubicBezTo>
                  <a:lnTo>
                    <a:pt x="7521" y="1564"/>
                  </a:lnTo>
                  <a:cubicBezTo>
                    <a:pt x="7521" y="1564"/>
                    <a:pt x="6249" y="2112"/>
                    <a:pt x="5447" y="2292"/>
                  </a:cubicBezTo>
                  <a:cubicBezTo>
                    <a:pt x="5319" y="2321"/>
                    <a:pt x="5169" y="2333"/>
                    <a:pt x="5005" y="2333"/>
                  </a:cubicBezTo>
                  <a:cubicBezTo>
                    <a:pt x="4142" y="2333"/>
                    <a:pt x="2922" y="1985"/>
                    <a:pt x="2839" y="1837"/>
                  </a:cubicBezTo>
                  <a:cubicBezTo>
                    <a:pt x="2740" y="1663"/>
                    <a:pt x="4607" y="194"/>
                    <a:pt x="4607" y="194"/>
                  </a:cubicBezTo>
                  <a:cubicBezTo>
                    <a:pt x="4607" y="194"/>
                    <a:pt x="4532" y="45"/>
                    <a:pt x="4060" y="1"/>
                  </a:cubicBezTo>
                  <a:cubicBezTo>
                    <a:pt x="4053" y="0"/>
                    <a:pt x="4046" y="0"/>
                    <a:pt x="4038" y="0"/>
                  </a:cubicBezTo>
                  <a:close/>
                </a:path>
              </a:pathLst>
            </a:custGeom>
            <a:solidFill>
              <a:srgbClr val="FF8B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8578220" y="4436918"/>
              <a:ext cx="57555" cy="57449"/>
            </a:xfrm>
            <a:custGeom>
              <a:rect b="b" l="l" r="r" t="t"/>
              <a:pathLst>
                <a:path extrusionOk="0" h="1630" w="1633">
                  <a:moveTo>
                    <a:pt x="816" y="239"/>
                  </a:moveTo>
                  <a:cubicBezTo>
                    <a:pt x="1133" y="239"/>
                    <a:pt x="1391" y="497"/>
                    <a:pt x="1391" y="813"/>
                  </a:cubicBezTo>
                  <a:cubicBezTo>
                    <a:pt x="1391" y="1132"/>
                    <a:pt x="1133" y="1388"/>
                    <a:pt x="816" y="1388"/>
                  </a:cubicBezTo>
                  <a:cubicBezTo>
                    <a:pt x="501" y="1388"/>
                    <a:pt x="242" y="1132"/>
                    <a:pt x="242" y="813"/>
                  </a:cubicBezTo>
                  <a:cubicBezTo>
                    <a:pt x="242" y="497"/>
                    <a:pt x="501" y="239"/>
                    <a:pt x="816" y="239"/>
                  </a:cubicBezTo>
                  <a:close/>
                  <a:moveTo>
                    <a:pt x="816" y="1"/>
                  </a:moveTo>
                  <a:cubicBezTo>
                    <a:pt x="368" y="1"/>
                    <a:pt x="0" y="365"/>
                    <a:pt x="0" y="813"/>
                  </a:cubicBezTo>
                  <a:cubicBezTo>
                    <a:pt x="0" y="1262"/>
                    <a:pt x="368" y="1629"/>
                    <a:pt x="816" y="1629"/>
                  </a:cubicBezTo>
                  <a:cubicBezTo>
                    <a:pt x="1265" y="1629"/>
                    <a:pt x="1632" y="1262"/>
                    <a:pt x="1632" y="813"/>
                  </a:cubicBezTo>
                  <a:cubicBezTo>
                    <a:pt x="1632" y="365"/>
                    <a:pt x="1265" y="1"/>
                    <a:pt x="816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8555205" y="4438574"/>
              <a:ext cx="148135" cy="123111"/>
            </a:xfrm>
            <a:custGeom>
              <a:rect b="b" l="l" r="r" t="t"/>
              <a:pathLst>
                <a:path extrusionOk="0" h="3493" w="4203">
                  <a:moveTo>
                    <a:pt x="3040" y="1"/>
                  </a:moveTo>
                  <a:lnTo>
                    <a:pt x="1" y="2041"/>
                  </a:lnTo>
                  <a:cubicBezTo>
                    <a:pt x="1" y="2041"/>
                    <a:pt x="647" y="3462"/>
                    <a:pt x="967" y="3492"/>
                  </a:cubicBezTo>
                  <a:cubicBezTo>
                    <a:pt x="970" y="3493"/>
                    <a:pt x="974" y="3493"/>
                    <a:pt x="978" y="3493"/>
                  </a:cubicBezTo>
                  <a:cubicBezTo>
                    <a:pt x="1340" y="3493"/>
                    <a:pt x="3886" y="1912"/>
                    <a:pt x="4043" y="1653"/>
                  </a:cubicBezTo>
                  <a:cubicBezTo>
                    <a:pt x="4203" y="1388"/>
                    <a:pt x="4101" y="1416"/>
                    <a:pt x="3850" y="997"/>
                  </a:cubicBezTo>
                  <a:cubicBezTo>
                    <a:pt x="3602" y="579"/>
                    <a:pt x="3040" y="1"/>
                    <a:pt x="30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8558201" y="4408159"/>
              <a:ext cx="39721" cy="36479"/>
            </a:xfrm>
            <a:custGeom>
              <a:rect b="b" l="l" r="r" t="t"/>
              <a:pathLst>
                <a:path extrusionOk="0" h="1035" w="1127">
                  <a:moveTo>
                    <a:pt x="888" y="1"/>
                  </a:moveTo>
                  <a:lnTo>
                    <a:pt x="35" y="432"/>
                  </a:lnTo>
                  <a:lnTo>
                    <a:pt x="1" y="742"/>
                  </a:lnTo>
                  <a:lnTo>
                    <a:pt x="915" y="1034"/>
                  </a:lnTo>
                  <a:lnTo>
                    <a:pt x="1004" y="1003"/>
                  </a:lnTo>
                  <a:lnTo>
                    <a:pt x="1127" y="167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7F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8559400" y="4408159"/>
              <a:ext cx="30134" cy="15261"/>
            </a:xfrm>
            <a:custGeom>
              <a:rect b="b" l="l" r="r" t="t"/>
              <a:pathLst>
                <a:path extrusionOk="0" h="433" w="855">
                  <a:moveTo>
                    <a:pt x="854" y="1"/>
                  </a:moveTo>
                  <a:lnTo>
                    <a:pt x="1" y="432"/>
                  </a:lnTo>
                  <a:lnTo>
                    <a:pt x="528" y="412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AB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8558201" y="4423384"/>
              <a:ext cx="5322" cy="10926"/>
            </a:xfrm>
            <a:custGeom>
              <a:rect b="b" l="l" r="r" t="t"/>
              <a:pathLst>
                <a:path extrusionOk="0" h="310" w="151">
                  <a:moveTo>
                    <a:pt x="35" y="0"/>
                  </a:moveTo>
                  <a:lnTo>
                    <a:pt x="1" y="310"/>
                  </a:lnTo>
                  <a:lnTo>
                    <a:pt x="151" y="20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B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8589498" y="4408159"/>
              <a:ext cx="8424" cy="7578"/>
            </a:xfrm>
            <a:custGeom>
              <a:rect b="b" l="l" r="r" t="t"/>
              <a:pathLst>
                <a:path extrusionOk="0" h="215" w="239">
                  <a:moveTo>
                    <a:pt x="0" y="1"/>
                  </a:moveTo>
                  <a:lnTo>
                    <a:pt x="109" y="214"/>
                  </a:lnTo>
                  <a:lnTo>
                    <a:pt x="239" y="1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B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8569479" y="4417851"/>
              <a:ext cx="24143" cy="26786"/>
            </a:xfrm>
            <a:custGeom>
              <a:rect b="b" l="l" r="r" t="t"/>
              <a:pathLst>
                <a:path extrusionOk="0" h="760" w="685">
                  <a:moveTo>
                    <a:pt x="483" y="1"/>
                  </a:moveTo>
                  <a:lnTo>
                    <a:pt x="0" y="263"/>
                  </a:lnTo>
                  <a:lnTo>
                    <a:pt x="623" y="759"/>
                  </a:lnTo>
                  <a:lnTo>
                    <a:pt x="684" y="728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AB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8586502" y="4417851"/>
              <a:ext cx="7119" cy="25694"/>
            </a:xfrm>
            <a:custGeom>
              <a:rect b="b" l="l" r="r" t="t"/>
              <a:pathLst>
                <a:path extrusionOk="0" h="729" w="202">
                  <a:moveTo>
                    <a:pt x="0" y="1"/>
                  </a:moveTo>
                  <a:lnTo>
                    <a:pt x="201" y="728"/>
                  </a:lnTo>
                  <a:lnTo>
                    <a:pt x="116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BB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8569479" y="4427085"/>
              <a:ext cx="21993" cy="17552"/>
            </a:xfrm>
            <a:custGeom>
              <a:rect b="b" l="l" r="r" t="t"/>
              <a:pathLst>
                <a:path extrusionOk="0" h="498" w="624">
                  <a:moveTo>
                    <a:pt x="0" y="1"/>
                  </a:moveTo>
                  <a:lnTo>
                    <a:pt x="14" y="103"/>
                  </a:lnTo>
                  <a:lnTo>
                    <a:pt x="623" y="497"/>
                  </a:lnTo>
                  <a:lnTo>
                    <a:pt x="623" y="4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BB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8559400" y="4423384"/>
              <a:ext cx="7366" cy="7225"/>
            </a:xfrm>
            <a:custGeom>
              <a:rect b="b" l="l" r="r" t="t"/>
              <a:pathLst>
                <a:path extrusionOk="0" h="205" w="209">
                  <a:moveTo>
                    <a:pt x="1" y="0"/>
                  </a:moveTo>
                  <a:lnTo>
                    <a:pt x="117" y="204"/>
                  </a:lnTo>
                  <a:lnTo>
                    <a:pt x="208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BB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8589005" y="4408159"/>
              <a:ext cx="4335" cy="8565"/>
            </a:xfrm>
            <a:custGeom>
              <a:rect b="b" l="l" r="r" t="t"/>
              <a:pathLst>
                <a:path extrusionOk="0" h="243" w="123">
                  <a:moveTo>
                    <a:pt x="14" y="1"/>
                  </a:moveTo>
                  <a:lnTo>
                    <a:pt x="0" y="242"/>
                  </a:lnTo>
                  <a:lnTo>
                    <a:pt x="0" y="242"/>
                  </a:lnTo>
                  <a:lnTo>
                    <a:pt x="123" y="2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7BB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7371245" y="3736616"/>
              <a:ext cx="417618" cy="449938"/>
            </a:xfrm>
            <a:custGeom>
              <a:rect b="b" l="l" r="r" t="t"/>
              <a:pathLst>
                <a:path extrusionOk="0" h="12766" w="11849">
                  <a:moveTo>
                    <a:pt x="5005" y="0"/>
                  </a:moveTo>
                  <a:cubicBezTo>
                    <a:pt x="2630" y="0"/>
                    <a:pt x="946" y="2215"/>
                    <a:pt x="946" y="2215"/>
                  </a:cubicBezTo>
                  <a:cubicBezTo>
                    <a:pt x="0" y="3521"/>
                    <a:pt x="477" y="6853"/>
                    <a:pt x="477" y="6853"/>
                  </a:cubicBezTo>
                  <a:lnTo>
                    <a:pt x="1768" y="11324"/>
                  </a:lnTo>
                  <a:cubicBezTo>
                    <a:pt x="2517" y="12075"/>
                    <a:pt x="5879" y="12765"/>
                    <a:pt x="5879" y="12765"/>
                  </a:cubicBezTo>
                  <a:lnTo>
                    <a:pt x="5128" y="9182"/>
                  </a:lnTo>
                  <a:lnTo>
                    <a:pt x="5128" y="9182"/>
                  </a:lnTo>
                  <a:cubicBezTo>
                    <a:pt x="5769" y="9600"/>
                    <a:pt x="8415" y="9628"/>
                    <a:pt x="9115" y="9628"/>
                  </a:cubicBezTo>
                  <a:cubicBezTo>
                    <a:pt x="9224" y="9628"/>
                    <a:pt x="9286" y="9627"/>
                    <a:pt x="9286" y="9627"/>
                  </a:cubicBezTo>
                  <a:lnTo>
                    <a:pt x="10458" y="7311"/>
                  </a:lnTo>
                  <a:cubicBezTo>
                    <a:pt x="10458" y="7311"/>
                    <a:pt x="10466" y="7312"/>
                    <a:pt x="10479" y="7312"/>
                  </a:cubicBezTo>
                  <a:cubicBezTo>
                    <a:pt x="10535" y="7312"/>
                    <a:pt x="10694" y="7307"/>
                    <a:pt x="10839" y="7258"/>
                  </a:cubicBezTo>
                  <a:cubicBezTo>
                    <a:pt x="11020" y="7192"/>
                    <a:pt x="11104" y="6921"/>
                    <a:pt x="11104" y="6921"/>
                  </a:cubicBezTo>
                  <a:cubicBezTo>
                    <a:pt x="10887" y="6781"/>
                    <a:pt x="10723" y="6356"/>
                    <a:pt x="10723" y="6356"/>
                  </a:cubicBezTo>
                  <a:cubicBezTo>
                    <a:pt x="10723" y="6356"/>
                    <a:pt x="11175" y="6193"/>
                    <a:pt x="11512" y="5945"/>
                  </a:cubicBezTo>
                  <a:cubicBezTo>
                    <a:pt x="11849" y="5693"/>
                    <a:pt x="11849" y="5146"/>
                    <a:pt x="11849" y="5146"/>
                  </a:cubicBezTo>
                  <a:lnTo>
                    <a:pt x="11224" y="5078"/>
                  </a:lnTo>
                  <a:cubicBezTo>
                    <a:pt x="11199" y="5082"/>
                    <a:pt x="11172" y="5084"/>
                    <a:pt x="11144" y="5084"/>
                  </a:cubicBezTo>
                  <a:cubicBezTo>
                    <a:pt x="10855" y="5084"/>
                    <a:pt x="10417" y="4871"/>
                    <a:pt x="10138" y="4320"/>
                  </a:cubicBezTo>
                  <a:cubicBezTo>
                    <a:pt x="9836" y="3711"/>
                    <a:pt x="9013" y="1002"/>
                    <a:pt x="6083" y="155"/>
                  </a:cubicBezTo>
                  <a:cubicBezTo>
                    <a:pt x="5711" y="47"/>
                    <a:pt x="5351" y="0"/>
                    <a:pt x="5005" y="0"/>
                  </a:cubicBezTo>
                  <a:close/>
                </a:path>
              </a:pathLst>
            </a:custGeom>
            <a:solidFill>
              <a:srgbClr val="FF8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7313974" y="3735171"/>
              <a:ext cx="341559" cy="851132"/>
            </a:xfrm>
            <a:custGeom>
              <a:rect b="b" l="l" r="r" t="t"/>
              <a:pathLst>
                <a:path extrusionOk="0" h="24149" w="9691">
                  <a:moveTo>
                    <a:pt x="6247" y="1"/>
                  </a:moveTo>
                  <a:cubicBezTo>
                    <a:pt x="5311" y="1"/>
                    <a:pt x="4324" y="238"/>
                    <a:pt x="3512" y="876"/>
                  </a:cubicBezTo>
                  <a:cubicBezTo>
                    <a:pt x="1622" y="2358"/>
                    <a:pt x="1683" y="4551"/>
                    <a:pt x="1683" y="4551"/>
                  </a:cubicBezTo>
                  <a:lnTo>
                    <a:pt x="1" y="24148"/>
                  </a:lnTo>
                  <a:cubicBezTo>
                    <a:pt x="1" y="24148"/>
                    <a:pt x="7473" y="19265"/>
                    <a:pt x="7558" y="16012"/>
                  </a:cubicBezTo>
                  <a:cubicBezTo>
                    <a:pt x="7592" y="14781"/>
                    <a:pt x="6076" y="6938"/>
                    <a:pt x="6076" y="6938"/>
                  </a:cubicBezTo>
                  <a:cubicBezTo>
                    <a:pt x="6076" y="6938"/>
                    <a:pt x="5967" y="6980"/>
                    <a:pt x="5787" y="6980"/>
                  </a:cubicBezTo>
                  <a:cubicBezTo>
                    <a:pt x="5587" y="6980"/>
                    <a:pt x="5298" y="6927"/>
                    <a:pt x="4975" y="6703"/>
                  </a:cubicBezTo>
                  <a:cubicBezTo>
                    <a:pt x="4359" y="6275"/>
                    <a:pt x="4767" y="4368"/>
                    <a:pt x="5321" y="4225"/>
                  </a:cubicBezTo>
                  <a:cubicBezTo>
                    <a:pt x="5365" y="4214"/>
                    <a:pt x="5409" y="4209"/>
                    <a:pt x="5453" y="4209"/>
                  </a:cubicBezTo>
                  <a:cubicBezTo>
                    <a:pt x="5952" y="4209"/>
                    <a:pt x="6392" y="4887"/>
                    <a:pt x="6392" y="4887"/>
                  </a:cubicBezTo>
                  <a:cubicBezTo>
                    <a:pt x="6392" y="4887"/>
                    <a:pt x="7228" y="4810"/>
                    <a:pt x="8459" y="3691"/>
                  </a:cubicBezTo>
                  <a:cubicBezTo>
                    <a:pt x="9690" y="2569"/>
                    <a:pt x="9193" y="876"/>
                    <a:pt x="9193" y="876"/>
                  </a:cubicBezTo>
                  <a:cubicBezTo>
                    <a:pt x="8650" y="420"/>
                    <a:pt x="7493" y="1"/>
                    <a:pt x="6247" y="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7536259" y="3766045"/>
              <a:ext cx="117331" cy="160365"/>
            </a:xfrm>
            <a:custGeom>
              <a:rect b="b" l="l" r="r" t="t"/>
              <a:pathLst>
                <a:path extrusionOk="0" h="4550" w="3329">
                  <a:moveTo>
                    <a:pt x="2886" y="0"/>
                  </a:moveTo>
                  <a:lnTo>
                    <a:pt x="2886" y="0"/>
                  </a:lnTo>
                  <a:cubicBezTo>
                    <a:pt x="2886" y="1"/>
                    <a:pt x="3220" y="3710"/>
                    <a:pt x="1734" y="4206"/>
                  </a:cubicBezTo>
                  <a:cubicBezTo>
                    <a:pt x="1384" y="4322"/>
                    <a:pt x="1103" y="4367"/>
                    <a:pt x="877" y="4367"/>
                  </a:cubicBezTo>
                  <a:cubicBezTo>
                    <a:pt x="145" y="4367"/>
                    <a:pt x="0" y="3897"/>
                    <a:pt x="0" y="3896"/>
                  </a:cubicBezTo>
                  <a:lnTo>
                    <a:pt x="0" y="3896"/>
                  </a:lnTo>
                  <a:cubicBezTo>
                    <a:pt x="0" y="3897"/>
                    <a:pt x="174" y="4550"/>
                    <a:pt x="1130" y="4550"/>
                  </a:cubicBezTo>
                  <a:cubicBezTo>
                    <a:pt x="1318" y="4550"/>
                    <a:pt x="1536" y="4525"/>
                    <a:pt x="1789" y="4464"/>
                  </a:cubicBezTo>
                  <a:cubicBezTo>
                    <a:pt x="3328" y="4097"/>
                    <a:pt x="2941" y="214"/>
                    <a:pt x="2886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7695845" y="3873399"/>
              <a:ext cx="16918" cy="21993"/>
            </a:xfrm>
            <a:custGeom>
              <a:rect b="b" l="l" r="r" t="t"/>
              <a:pathLst>
                <a:path extrusionOk="0" h="624" w="480">
                  <a:moveTo>
                    <a:pt x="185" y="1"/>
                  </a:moveTo>
                  <a:cubicBezTo>
                    <a:pt x="172" y="1"/>
                    <a:pt x="159" y="3"/>
                    <a:pt x="147" y="7"/>
                  </a:cubicBezTo>
                  <a:cubicBezTo>
                    <a:pt x="41" y="38"/>
                    <a:pt x="1" y="201"/>
                    <a:pt x="51" y="371"/>
                  </a:cubicBezTo>
                  <a:cubicBezTo>
                    <a:pt x="97" y="518"/>
                    <a:pt x="201" y="624"/>
                    <a:pt x="298" y="624"/>
                  </a:cubicBezTo>
                  <a:cubicBezTo>
                    <a:pt x="310" y="624"/>
                    <a:pt x="322" y="622"/>
                    <a:pt x="334" y="619"/>
                  </a:cubicBezTo>
                  <a:cubicBezTo>
                    <a:pt x="439" y="585"/>
                    <a:pt x="480" y="422"/>
                    <a:pt x="429" y="256"/>
                  </a:cubicBezTo>
                  <a:cubicBezTo>
                    <a:pt x="384" y="105"/>
                    <a:pt x="281" y="1"/>
                    <a:pt x="185" y="1"/>
                  </a:cubicBezTo>
                  <a:close/>
                </a:path>
              </a:pathLst>
            </a:custGeom>
            <a:solidFill>
              <a:srgbClr val="1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7649851" y="3820462"/>
              <a:ext cx="44479" cy="32707"/>
            </a:xfrm>
            <a:custGeom>
              <a:rect b="b" l="l" r="r" t="t"/>
              <a:pathLst>
                <a:path extrusionOk="0" h="928" w="1262">
                  <a:moveTo>
                    <a:pt x="569" y="0"/>
                  </a:moveTo>
                  <a:cubicBezTo>
                    <a:pt x="549" y="0"/>
                    <a:pt x="530" y="1"/>
                    <a:pt x="510" y="3"/>
                  </a:cubicBezTo>
                  <a:cubicBezTo>
                    <a:pt x="17" y="51"/>
                    <a:pt x="0" y="730"/>
                    <a:pt x="0" y="730"/>
                  </a:cubicBezTo>
                  <a:lnTo>
                    <a:pt x="224" y="928"/>
                  </a:lnTo>
                  <a:cubicBezTo>
                    <a:pt x="224" y="928"/>
                    <a:pt x="463" y="424"/>
                    <a:pt x="639" y="278"/>
                  </a:cubicBezTo>
                  <a:cubicBezTo>
                    <a:pt x="665" y="256"/>
                    <a:pt x="697" y="247"/>
                    <a:pt x="732" y="247"/>
                  </a:cubicBezTo>
                  <a:cubicBezTo>
                    <a:pt x="937" y="247"/>
                    <a:pt x="1262" y="564"/>
                    <a:pt x="1262" y="564"/>
                  </a:cubicBezTo>
                  <a:cubicBezTo>
                    <a:pt x="1262" y="564"/>
                    <a:pt x="1023" y="0"/>
                    <a:pt x="569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7728798" y="3915304"/>
              <a:ext cx="62807" cy="45325"/>
            </a:xfrm>
            <a:custGeom>
              <a:rect b="b" l="l" r="r" t="t"/>
              <a:pathLst>
                <a:path extrusionOk="0" h="1286" w="1782">
                  <a:moveTo>
                    <a:pt x="801" y="0"/>
                  </a:moveTo>
                  <a:cubicBezTo>
                    <a:pt x="620" y="0"/>
                    <a:pt x="171" y="10"/>
                    <a:pt x="95" y="110"/>
                  </a:cubicBezTo>
                  <a:cubicBezTo>
                    <a:pt x="1" y="236"/>
                    <a:pt x="211" y="1052"/>
                    <a:pt x="578" y="1286"/>
                  </a:cubicBezTo>
                  <a:cubicBezTo>
                    <a:pt x="578" y="1286"/>
                    <a:pt x="1173" y="1222"/>
                    <a:pt x="1479" y="769"/>
                  </a:cubicBezTo>
                  <a:cubicBezTo>
                    <a:pt x="1782" y="314"/>
                    <a:pt x="1704" y="76"/>
                    <a:pt x="1704" y="76"/>
                  </a:cubicBezTo>
                  <a:lnTo>
                    <a:pt x="878" y="1"/>
                  </a:lnTo>
                  <a:cubicBezTo>
                    <a:pt x="878" y="1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FF6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7477648" y="3883901"/>
              <a:ext cx="73486" cy="97276"/>
            </a:xfrm>
            <a:custGeom>
              <a:rect b="b" l="l" r="r" t="t"/>
              <a:pathLst>
                <a:path extrusionOk="0" h="2760" w="2085">
                  <a:moveTo>
                    <a:pt x="835" y="0"/>
                  </a:moveTo>
                  <a:cubicBezTo>
                    <a:pt x="207" y="0"/>
                    <a:pt x="0" y="874"/>
                    <a:pt x="4" y="1691"/>
                  </a:cubicBezTo>
                  <a:cubicBezTo>
                    <a:pt x="4" y="2509"/>
                    <a:pt x="592" y="2759"/>
                    <a:pt x="1123" y="2759"/>
                  </a:cubicBezTo>
                  <a:cubicBezTo>
                    <a:pt x="1161" y="2759"/>
                    <a:pt x="1200" y="2758"/>
                    <a:pt x="1238" y="2755"/>
                  </a:cubicBezTo>
                  <a:cubicBezTo>
                    <a:pt x="1795" y="2721"/>
                    <a:pt x="1850" y="2622"/>
                    <a:pt x="1850" y="2622"/>
                  </a:cubicBezTo>
                  <a:cubicBezTo>
                    <a:pt x="1850" y="2622"/>
                    <a:pt x="2085" y="1780"/>
                    <a:pt x="2003" y="1351"/>
                  </a:cubicBezTo>
                  <a:cubicBezTo>
                    <a:pt x="2003" y="1351"/>
                    <a:pt x="1721" y="154"/>
                    <a:pt x="979" y="15"/>
                  </a:cubicBezTo>
                  <a:cubicBezTo>
                    <a:pt x="929" y="5"/>
                    <a:pt x="880" y="0"/>
                    <a:pt x="835" y="0"/>
                  </a:cubicBezTo>
                  <a:close/>
                </a:path>
              </a:pathLst>
            </a:custGeom>
            <a:solidFill>
              <a:srgbClr val="FF6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7735882" y="3941032"/>
              <a:ext cx="20865" cy="10151"/>
            </a:xfrm>
            <a:custGeom>
              <a:rect b="b" l="l" r="r" t="t"/>
              <a:pathLst>
                <a:path extrusionOk="0" h="288" w="592">
                  <a:moveTo>
                    <a:pt x="279" y="1"/>
                  </a:moveTo>
                  <a:cubicBezTo>
                    <a:pt x="270" y="1"/>
                    <a:pt x="261" y="1"/>
                    <a:pt x="252" y="2"/>
                  </a:cubicBezTo>
                  <a:cubicBezTo>
                    <a:pt x="0" y="22"/>
                    <a:pt x="252" y="186"/>
                    <a:pt x="252" y="186"/>
                  </a:cubicBezTo>
                  <a:lnTo>
                    <a:pt x="592" y="288"/>
                  </a:lnTo>
                  <a:cubicBezTo>
                    <a:pt x="592" y="288"/>
                    <a:pt x="509" y="1"/>
                    <a:pt x="279" y="1"/>
                  </a:cubicBezTo>
                  <a:close/>
                </a:path>
              </a:pathLst>
            </a:custGeom>
            <a:solidFill>
              <a:srgbClr val="692A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7488362" y="3906704"/>
              <a:ext cx="44338" cy="58507"/>
            </a:xfrm>
            <a:custGeom>
              <a:rect b="b" l="l" r="r" t="t"/>
              <a:pathLst>
                <a:path extrusionOk="0" h="1660" w="1258">
                  <a:moveTo>
                    <a:pt x="115" y="734"/>
                  </a:moveTo>
                  <a:lnTo>
                    <a:pt x="115" y="734"/>
                  </a:lnTo>
                  <a:cubicBezTo>
                    <a:pt x="115" y="734"/>
                    <a:pt x="115" y="734"/>
                    <a:pt x="115" y="734"/>
                  </a:cubicBezTo>
                  <a:cubicBezTo>
                    <a:pt x="115" y="734"/>
                    <a:pt x="115" y="734"/>
                    <a:pt x="115" y="734"/>
                  </a:cubicBezTo>
                  <a:close/>
                  <a:moveTo>
                    <a:pt x="467" y="1"/>
                  </a:moveTo>
                  <a:cubicBezTo>
                    <a:pt x="221" y="1"/>
                    <a:pt x="20" y="227"/>
                    <a:pt x="115" y="734"/>
                  </a:cubicBezTo>
                  <a:lnTo>
                    <a:pt x="115" y="734"/>
                  </a:lnTo>
                  <a:cubicBezTo>
                    <a:pt x="111" y="717"/>
                    <a:pt x="0" y="98"/>
                    <a:pt x="470" y="98"/>
                  </a:cubicBezTo>
                  <a:cubicBezTo>
                    <a:pt x="478" y="98"/>
                    <a:pt x="487" y="98"/>
                    <a:pt x="496" y="99"/>
                  </a:cubicBezTo>
                  <a:cubicBezTo>
                    <a:pt x="998" y="119"/>
                    <a:pt x="1091" y="1660"/>
                    <a:pt x="1091" y="1660"/>
                  </a:cubicBezTo>
                  <a:cubicBezTo>
                    <a:pt x="1091" y="1660"/>
                    <a:pt x="1257" y="1421"/>
                    <a:pt x="1091" y="626"/>
                  </a:cubicBezTo>
                  <a:cubicBezTo>
                    <a:pt x="1005" y="228"/>
                    <a:pt x="713" y="1"/>
                    <a:pt x="467" y="1"/>
                  </a:cubicBezTo>
                  <a:close/>
                </a:path>
              </a:pathLst>
            </a:custGeom>
            <a:solidFill>
              <a:srgbClr val="692A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7673324" y="3951147"/>
              <a:ext cx="90756" cy="43563"/>
            </a:xfrm>
            <a:custGeom>
              <a:rect b="b" l="l" r="r" t="t"/>
              <a:pathLst>
                <a:path extrusionOk="0" h="1236" w="2575">
                  <a:moveTo>
                    <a:pt x="1" y="1"/>
                  </a:moveTo>
                  <a:lnTo>
                    <a:pt x="1" y="1"/>
                  </a:lnTo>
                  <a:cubicBezTo>
                    <a:pt x="619" y="769"/>
                    <a:pt x="1887" y="1224"/>
                    <a:pt x="1887" y="1224"/>
                  </a:cubicBezTo>
                  <a:cubicBezTo>
                    <a:pt x="1887" y="1224"/>
                    <a:pt x="1906" y="1236"/>
                    <a:pt x="1959" y="1236"/>
                  </a:cubicBezTo>
                  <a:cubicBezTo>
                    <a:pt x="2016" y="1236"/>
                    <a:pt x="2113" y="1223"/>
                    <a:pt x="2268" y="1171"/>
                  </a:cubicBezTo>
                  <a:cubicBezTo>
                    <a:pt x="2574" y="1069"/>
                    <a:pt x="2533" y="834"/>
                    <a:pt x="2533" y="834"/>
                  </a:cubicBezTo>
                  <a:lnTo>
                    <a:pt x="2533" y="834"/>
                  </a:lnTo>
                  <a:cubicBezTo>
                    <a:pt x="2533" y="834"/>
                    <a:pt x="2518" y="838"/>
                    <a:pt x="2451" y="838"/>
                  </a:cubicBezTo>
                  <a:cubicBezTo>
                    <a:pt x="2349" y="838"/>
                    <a:pt x="2124" y="827"/>
                    <a:pt x="1646" y="769"/>
                  </a:cubicBezTo>
                  <a:cubicBezTo>
                    <a:pt x="861" y="6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92A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667826" y="3897118"/>
              <a:ext cx="41942" cy="22909"/>
            </a:xfrm>
            <a:custGeom>
              <a:rect b="b" l="l" r="r" t="t"/>
              <a:pathLst>
                <a:path extrusionOk="0" h="650" w="1190">
                  <a:moveTo>
                    <a:pt x="534" y="1"/>
                  </a:moveTo>
                  <a:cubicBezTo>
                    <a:pt x="502" y="1"/>
                    <a:pt x="469" y="4"/>
                    <a:pt x="435" y="11"/>
                  </a:cubicBezTo>
                  <a:cubicBezTo>
                    <a:pt x="0" y="96"/>
                    <a:pt x="703" y="650"/>
                    <a:pt x="911" y="650"/>
                  </a:cubicBezTo>
                  <a:cubicBezTo>
                    <a:pt x="1115" y="650"/>
                    <a:pt x="1190" y="572"/>
                    <a:pt x="1115" y="446"/>
                  </a:cubicBezTo>
                  <a:cubicBezTo>
                    <a:pt x="1115" y="446"/>
                    <a:pt x="907" y="1"/>
                    <a:pt x="534" y="1"/>
                  </a:cubicBezTo>
                  <a:close/>
                </a:path>
              </a:pathLst>
            </a:custGeom>
            <a:solidFill>
              <a:srgbClr val="FF6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823711" y="4286425"/>
              <a:ext cx="73380" cy="98756"/>
            </a:xfrm>
            <a:custGeom>
              <a:rect b="b" l="l" r="r" t="t"/>
              <a:pathLst>
                <a:path extrusionOk="0" h="2802" w="2082">
                  <a:moveTo>
                    <a:pt x="881" y="1"/>
                  </a:moveTo>
                  <a:lnTo>
                    <a:pt x="0" y="1132"/>
                  </a:lnTo>
                  <a:lnTo>
                    <a:pt x="1503" y="2802"/>
                  </a:lnTo>
                  <a:lnTo>
                    <a:pt x="2081" y="132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333005" y="4500921"/>
              <a:ext cx="279599" cy="195081"/>
            </a:xfrm>
            <a:custGeom>
              <a:rect b="b" l="l" r="r" t="t"/>
              <a:pathLst>
                <a:path extrusionOk="0" h="5535" w="7933">
                  <a:moveTo>
                    <a:pt x="344" y="0"/>
                  </a:moveTo>
                  <a:lnTo>
                    <a:pt x="1" y="2445"/>
                  </a:lnTo>
                  <a:lnTo>
                    <a:pt x="6804" y="5535"/>
                  </a:lnTo>
                  <a:lnTo>
                    <a:pt x="7933" y="3706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7313974" y="4587058"/>
              <a:ext cx="258875" cy="235366"/>
            </a:xfrm>
            <a:custGeom>
              <a:rect b="b" l="l" r="r" t="t"/>
              <a:pathLst>
                <a:path extrusionOk="0" h="6678" w="7345">
                  <a:moveTo>
                    <a:pt x="541" y="1"/>
                  </a:moveTo>
                  <a:lnTo>
                    <a:pt x="1" y="3849"/>
                  </a:lnTo>
                  <a:cubicBezTo>
                    <a:pt x="1673" y="5743"/>
                    <a:pt x="5134" y="6678"/>
                    <a:pt x="5134" y="6678"/>
                  </a:cubicBezTo>
                  <a:lnTo>
                    <a:pt x="7344" y="309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7382171" y="4186120"/>
              <a:ext cx="158779" cy="126248"/>
            </a:xfrm>
            <a:custGeom>
              <a:rect b="b" l="l" r="r" t="t"/>
              <a:pathLst>
                <a:path extrusionOk="0" h="3582" w="4505">
                  <a:moveTo>
                    <a:pt x="1855" y="1"/>
                  </a:moveTo>
                  <a:cubicBezTo>
                    <a:pt x="1767" y="1"/>
                    <a:pt x="1717" y="11"/>
                    <a:pt x="1717" y="11"/>
                  </a:cubicBezTo>
                  <a:cubicBezTo>
                    <a:pt x="357" y="48"/>
                    <a:pt x="48" y="1129"/>
                    <a:pt x="48" y="1129"/>
                  </a:cubicBezTo>
                  <a:lnTo>
                    <a:pt x="0" y="1473"/>
                  </a:lnTo>
                  <a:lnTo>
                    <a:pt x="4504" y="3581"/>
                  </a:lnTo>
                  <a:cubicBezTo>
                    <a:pt x="4311" y="3016"/>
                    <a:pt x="4049" y="2333"/>
                    <a:pt x="3719" y="1609"/>
                  </a:cubicBezTo>
                  <a:cubicBezTo>
                    <a:pt x="3057" y="152"/>
                    <a:pt x="2188" y="1"/>
                    <a:pt x="1855" y="1"/>
                  </a:cubicBezTo>
                  <a:close/>
                </a:path>
              </a:pathLst>
            </a:custGeom>
            <a:solidFill>
              <a:srgbClr val="3EB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7565018" y="4183477"/>
              <a:ext cx="311672" cy="272902"/>
            </a:xfrm>
            <a:custGeom>
              <a:rect b="b" l="l" r="r" t="t"/>
              <a:pathLst>
                <a:path extrusionOk="0" h="7743" w="8843">
                  <a:moveTo>
                    <a:pt x="0" y="1"/>
                  </a:moveTo>
                  <a:cubicBezTo>
                    <a:pt x="0" y="1"/>
                    <a:pt x="170" y="1524"/>
                    <a:pt x="330" y="2925"/>
                  </a:cubicBezTo>
                  <a:cubicBezTo>
                    <a:pt x="381" y="3384"/>
                    <a:pt x="340" y="3774"/>
                    <a:pt x="262" y="4098"/>
                  </a:cubicBezTo>
                  <a:lnTo>
                    <a:pt x="8058" y="7742"/>
                  </a:lnTo>
                  <a:lnTo>
                    <a:pt x="8843" y="5723"/>
                  </a:lnTo>
                  <a:lnTo>
                    <a:pt x="7340" y="4053"/>
                  </a:lnTo>
                  <a:lnTo>
                    <a:pt x="5943" y="5845"/>
                  </a:lnTo>
                  <a:cubicBezTo>
                    <a:pt x="5943" y="5845"/>
                    <a:pt x="5389" y="3567"/>
                    <a:pt x="4987" y="1905"/>
                  </a:cubicBezTo>
                  <a:cubicBezTo>
                    <a:pt x="4635" y="459"/>
                    <a:pt x="3872" y="366"/>
                    <a:pt x="3681" y="366"/>
                  </a:cubicBezTo>
                  <a:cubicBezTo>
                    <a:pt x="3653" y="366"/>
                    <a:pt x="3638" y="368"/>
                    <a:pt x="3638" y="3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7362152" y="4238000"/>
              <a:ext cx="486874" cy="314350"/>
            </a:xfrm>
            <a:custGeom>
              <a:rect b="b" l="l" r="r" t="t"/>
              <a:pathLst>
                <a:path extrusionOk="0" h="8919" w="13814">
                  <a:moveTo>
                    <a:pt x="568" y="1"/>
                  </a:moveTo>
                  <a:lnTo>
                    <a:pt x="0" y="4030"/>
                  </a:lnTo>
                  <a:lnTo>
                    <a:pt x="12753" y="8918"/>
                  </a:lnTo>
                  <a:lnTo>
                    <a:pt x="13814" y="6195"/>
                  </a:lnTo>
                  <a:lnTo>
                    <a:pt x="6018" y="2551"/>
                  </a:lnTo>
                  <a:cubicBezTo>
                    <a:pt x="5851" y="3214"/>
                    <a:pt x="5525" y="3578"/>
                    <a:pt x="5525" y="3578"/>
                  </a:cubicBezTo>
                  <a:cubicBezTo>
                    <a:pt x="5525" y="3578"/>
                    <a:pt x="5378" y="2986"/>
                    <a:pt x="5072" y="2109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7345129" y="4379998"/>
              <a:ext cx="466503" cy="320589"/>
            </a:xfrm>
            <a:custGeom>
              <a:rect b="b" l="l" r="r" t="t"/>
              <a:pathLst>
                <a:path extrusionOk="0" h="9096" w="13236">
                  <a:moveTo>
                    <a:pt x="483" y="1"/>
                  </a:moveTo>
                  <a:lnTo>
                    <a:pt x="0" y="3431"/>
                  </a:lnTo>
                  <a:lnTo>
                    <a:pt x="7589" y="7137"/>
                  </a:lnTo>
                  <a:lnTo>
                    <a:pt x="8768" y="5223"/>
                  </a:lnTo>
                  <a:lnTo>
                    <a:pt x="9761" y="8198"/>
                  </a:lnTo>
                  <a:lnTo>
                    <a:pt x="11597" y="9095"/>
                  </a:lnTo>
                  <a:lnTo>
                    <a:pt x="13236" y="4889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7689149" y="4668895"/>
              <a:ext cx="64745" cy="97699"/>
            </a:xfrm>
            <a:custGeom>
              <a:rect b="b" l="l" r="r" t="t"/>
              <a:pathLst>
                <a:path extrusionOk="0" h="2772" w="1837">
                  <a:moveTo>
                    <a:pt x="0" y="1"/>
                  </a:moveTo>
                  <a:lnTo>
                    <a:pt x="891" y="2676"/>
                  </a:lnTo>
                  <a:lnTo>
                    <a:pt x="1105" y="2771"/>
                  </a:lnTo>
                  <a:lnTo>
                    <a:pt x="1836" y="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7720516" y="4763209"/>
              <a:ext cx="7613" cy="12371"/>
            </a:xfrm>
            <a:custGeom>
              <a:rect b="b" l="l" r="r" t="t"/>
              <a:pathLst>
                <a:path extrusionOk="0" h="351" w="216">
                  <a:moveTo>
                    <a:pt x="1" y="0"/>
                  </a:moveTo>
                  <a:lnTo>
                    <a:pt x="117" y="350"/>
                  </a:lnTo>
                  <a:lnTo>
                    <a:pt x="215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B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7361870" y="4184076"/>
              <a:ext cx="369861" cy="530296"/>
            </a:xfrm>
            <a:custGeom>
              <a:rect b="b" l="l" r="r" t="t"/>
              <a:pathLst>
                <a:path extrusionOk="0" h="15046" w="10494">
                  <a:moveTo>
                    <a:pt x="2304" y="1"/>
                  </a:moveTo>
                  <a:cubicBezTo>
                    <a:pt x="1892" y="1"/>
                    <a:pt x="1623" y="192"/>
                    <a:pt x="1623" y="192"/>
                  </a:cubicBezTo>
                  <a:cubicBezTo>
                    <a:pt x="1" y="583"/>
                    <a:pt x="624" y="2666"/>
                    <a:pt x="624" y="2666"/>
                  </a:cubicBezTo>
                  <a:lnTo>
                    <a:pt x="2667" y="15045"/>
                  </a:lnTo>
                  <a:lnTo>
                    <a:pt x="10493" y="8976"/>
                  </a:lnTo>
                  <a:lnTo>
                    <a:pt x="10194" y="6821"/>
                  </a:lnTo>
                  <a:lnTo>
                    <a:pt x="6635" y="8439"/>
                  </a:lnTo>
                  <a:cubicBezTo>
                    <a:pt x="6635" y="8439"/>
                    <a:pt x="5601" y="4118"/>
                    <a:pt x="4295" y="1667"/>
                  </a:cubicBezTo>
                  <a:cubicBezTo>
                    <a:pt x="3570" y="303"/>
                    <a:pt x="2823" y="1"/>
                    <a:pt x="230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7721115" y="4406502"/>
              <a:ext cx="49554" cy="93963"/>
            </a:xfrm>
            <a:custGeom>
              <a:rect b="b" l="l" r="r" t="t"/>
              <a:pathLst>
                <a:path extrusionOk="0" h="2666" w="1406">
                  <a:moveTo>
                    <a:pt x="1116" y="0"/>
                  </a:moveTo>
                  <a:lnTo>
                    <a:pt x="1" y="510"/>
                  </a:lnTo>
                  <a:lnTo>
                    <a:pt x="300" y="2665"/>
                  </a:lnTo>
                  <a:lnTo>
                    <a:pt x="1405" y="1809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7761399" y="4331115"/>
              <a:ext cx="214995" cy="130512"/>
            </a:xfrm>
            <a:custGeom>
              <a:rect b="b" l="l" r="r" t="t"/>
              <a:pathLst>
                <a:path extrusionOk="0" h="3703" w="6100">
                  <a:moveTo>
                    <a:pt x="4920" y="1"/>
                  </a:moveTo>
                  <a:lnTo>
                    <a:pt x="4033" y="228"/>
                  </a:lnTo>
                  <a:lnTo>
                    <a:pt x="0" y="2312"/>
                  </a:lnTo>
                  <a:lnTo>
                    <a:pt x="225" y="3703"/>
                  </a:lnTo>
                  <a:cubicBezTo>
                    <a:pt x="225" y="3703"/>
                    <a:pt x="3131" y="1261"/>
                    <a:pt x="3825" y="1261"/>
                  </a:cubicBezTo>
                  <a:cubicBezTo>
                    <a:pt x="3833" y="1261"/>
                    <a:pt x="3841" y="1261"/>
                    <a:pt x="3849" y="1262"/>
                  </a:cubicBezTo>
                  <a:cubicBezTo>
                    <a:pt x="4494" y="1327"/>
                    <a:pt x="6099" y="1738"/>
                    <a:pt x="6099" y="1738"/>
                  </a:cubicBezTo>
                  <a:cubicBezTo>
                    <a:pt x="6099" y="1738"/>
                    <a:pt x="5957" y="1636"/>
                    <a:pt x="5583" y="1327"/>
                  </a:cubicBezTo>
                  <a:cubicBezTo>
                    <a:pt x="5212" y="1013"/>
                    <a:pt x="4196" y="643"/>
                    <a:pt x="4196" y="643"/>
                  </a:cubicBezTo>
                  <a:lnTo>
                    <a:pt x="4920" y="1"/>
                  </a:lnTo>
                  <a:close/>
                </a:path>
              </a:pathLst>
            </a:custGeom>
            <a:solidFill>
              <a:srgbClr val="FF8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7857510" y="4208535"/>
              <a:ext cx="131323" cy="104396"/>
            </a:xfrm>
            <a:custGeom>
              <a:rect b="b" l="l" r="r" t="t"/>
              <a:pathLst>
                <a:path extrusionOk="0" h="2962" w="3726">
                  <a:moveTo>
                    <a:pt x="2009" y="0"/>
                  </a:moveTo>
                  <a:cubicBezTo>
                    <a:pt x="2009" y="0"/>
                    <a:pt x="1098" y="684"/>
                    <a:pt x="849" y="993"/>
                  </a:cubicBezTo>
                  <a:cubicBezTo>
                    <a:pt x="601" y="1306"/>
                    <a:pt x="0" y="2299"/>
                    <a:pt x="0" y="2299"/>
                  </a:cubicBezTo>
                  <a:lnTo>
                    <a:pt x="601" y="2961"/>
                  </a:lnTo>
                  <a:cubicBezTo>
                    <a:pt x="601" y="2961"/>
                    <a:pt x="765" y="1864"/>
                    <a:pt x="1737" y="1513"/>
                  </a:cubicBezTo>
                  <a:cubicBezTo>
                    <a:pt x="2713" y="1160"/>
                    <a:pt x="3332" y="1160"/>
                    <a:pt x="3726" y="810"/>
                  </a:cubicBezTo>
                  <a:lnTo>
                    <a:pt x="3726" y="810"/>
                  </a:lnTo>
                  <a:cubicBezTo>
                    <a:pt x="3726" y="810"/>
                    <a:pt x="2339" y="932"/>
                    <a:pt x="1863" y="973"/>
                  </a:cubicBezTo>
                  <a:lnTo>
                    <a:pt x="1387" y="1014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FF8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7670681" y="4251428"/>
              <a:ext cx="63547" cy="177036"/>
            </a:xfrm>
            <a:custGeom>
              <a:rect b="b" l="l" r="r" t="t"/>
              <a:pathLst>
                <a:path extrusionOk="0" h="5023" w="1803">
                  <a:moveTo>
                    <a:pt x="1" y="1"/>
                  </a:moveTo>
                  <a:cubicBezTo>
                    <a:pt x="1" y="1"/>
                    <a:pt x="1429" y="2972"/>
                    <a:pt x="1432" y="3679"/>
                  </a:cubicBezTo>
                  <a:cubicBezTo>
                    <a:pt x="1435" y="4386"/>
                    <a:pt x="1181" y="5022"/>
                    <a:pt x="1181" y="5022"/>
                  </a:cubicBezTo>
                  <a:lnTo>
                    <a:pt x="1432" y="4910"/>
                  </a:lnTo>
                  <a:cubicBezTo>
                    <a:pt x="1432" y="4910"/>
                    <a:pt x="1802" y="4213"/>
                    <a:pt x="1581" y="3486"/>
                  </a:cubicBezTo>
                  <a:cubicBezTo>
                    <a:pt x="1364" y="2755"/>
                    <a:pt x="266" y="317"/>
                    <a:pt x="1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7275980" y="4722678"/>
              <a:ext cx="238855" cy="143976"/>
            </a:xfrm>
            <a:custGeom>
              <a:rect b="b" l="l" r="r" t="t"/>
              <a:pathLst>
                <a:path extrusionOk="0" h="4085" w="6777">
                  <a:moveTo>
                    <a:pt x="1079" y="1"/>
                  </a:moveTo>
                  <a:cubicBezTo>
                    <a:pt x="1079" y="1"/>
                    <a:pt x="633" y="331"/>
                    <a:pt x="1" y="858"/>
                  </a:cubicBezTo>
                  <a:cubicBezTo>
                    <a:pt x="1867" y="2466"/>
                    <a:pt x="4298" y="3897"/>
                    <a:pt x="6776" y="4085"/>
                  </a:cubicBezTo>
                  <a:lnTo>
                    <a:pt x="6212" y="2830"/>
                  </a:lnTo>
                  <a:cubicBezTo>
                    <a:pt x="2972" y="1939"/>
                    <a:pt x="1079" y="1"/>
                    <a:pt x="1079" y="1"/>
                  </a:cubicBezTo>
                  <a:close/>
                </a:path>
              </a:pathLst>
            </a:custGeom>
            <a:solidFill>
              <a:srgbClr val="E2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7097186" y="4752882"/>
              <a:ext cx="544289" cy="393898"/>
            </a:xfrm>
            <a:custGeom>
              <a:rect b="b" l="l" r="r" t="t"/>
              <a:pathLst>
                <a:path extrusionOk="0" h="11176" w="15443">
                  <a:moveTo>
                    <a:pt x="5074" y="1"/>
                  </a:moveTo>
                  <a:cubicBezTo>
                    <a:pt x="3782" y="1072"/>
                    <a:pt x="1705" y="2955"/>
                    <a:pt x="1021" y="4502"/>
                  </a:cubicBezTo>
                  <a:cubicBezTo>
                    <a:pt x="1" y="6804"/>
                    <a:pt x="1419" y="11176"/>
                    <a:pt x="1419" y="11176"/>
                  </a:cubicBezTo>
                  <a:lnTo>
                    <a:pt x="15443" y="11176"/>
                  </a:lnTo>
                  <a:lnTo>
                    <a:pt x="11849" y="3228"/>
                  </a:lnTo>
                  <a:cubicBezTo>
                    <a:pt x="9371" y="3040"/>
                    <a:pt x="6940" y="1609"/>
                    <a:pt x="5074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7457488" y="4965686"/>
              <a:ext cx="16001" cy="181089"/>
            </a:xfrm>
            <a:custGeom>
              <a:rect b="b" l="l" r="r" t="t"/>
              <a:pathLst>
                <a:path extrusionOk="0" h="5138" w="454">
                  <a:moveTo>
                    <a:pt x="454" y="1"/>
                  </a:moveTo>
                  <a:lnTo>
                    <a:pt x="1" y="5138"/>
                  </a:lnTo>
                  <a:lnTo>
                    <a:pt x="225" y="5138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E2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8154408" y="3501995"/>
              <a:ext cx="104748" cy="178798"/>
            </a:xfrm>
            <a:custGeom>
              <a:rect b="b" l="l" r="r" t="t"/>
              <a:pathLst>
                <a:path extrusionOk="0" h="5073" w="2972">
                  <a:moveTo>
                    <a:pt x="2696" y="0"/>
                  </a:moveTo>
                  <a:cubicBezTo>
                    <a:pt x="2654" y="0"/>
                    <a:pt x="2611" y="5"/>
                    <a:pt x="2568" y="12"/>
                  </a:cubicBezTo>
                  <a:cubicBezTo>
                    <a:pt x="2428" y="39"/>
                    <a:pt x="2445" y="80"/>
                    <a:pt x="2408" y="155"/>
                  </a:cubicBezTo>
                  <a:cubicBezTo>
                    <a:pt x="2356" y="251"/>
                    <a:pt x="2085" y="1015"/>
                    <a:pt x="1782" y="1923"/>
                  </a:cubicBezTo>
                  <a:cubicBezTo>
                    <a:pt x="1150" y="1206"/>
                    <a:pt x="605" y="594"/>
                    <a:pt x="524" y="533"/>
                  </a:cubicBezTo>
                  <a:cubicBezTo>
                    <a:pt x="476" y="488"/>
                    <a:pt x="461" y="453"/>
                    <a:pt x="389" y="453"/>
                  </a:cubicBezTo>
                  <a:cubicBezTo>
                    <a:pt x="369" y="453"/>
                    <a:pt x="344" y="455"/>
                    <a:pt x="313" y="461"/>
                  </a:cubicBezTo>
                  <a:cubicBezTo>
                    <a:pt x="157" y="488"/>
                    <a:pt x="1" y="580"/>
                    <a:pt x="24" y="712"/>
                  </a:cubicBezTo>
                  <a:cubicBezTo>
                    <a:pt x="55" y="869"/>
                    <a:pt x="827" y="1688"/>
                    <a:pt x="1589" y="2545"/>
                  </a:cubicBezTo>
                  <a:cubicBezTo>
                    <a:pt x="1738" y="3160"/>
                    <a:pt x="2183" y="4762"/>
                    <a:pt x="2217" y="4939"/>
                  </a:cubicBezTo>
                  <a:cubicBezTo>
                    <a:pt x="2234" y="5031"/>
                    <a:pt x="2339" y="5072"/>
                    <a:pt x="2448" y="5072"/>
                  </a:cubicBezTo>
                  <a:cubicBezTo>
                    <a:pt x="2585" y="5072"/>
                    <a:pt x="2727" y="5008"/>
                    <a:pt x="2706" y="4898"/>
                  </a:cubicBezTo>
                  <a:cubicBezTo>
                    <a:pt x="2676" y="4731"/>
                    <a:pt x="2306" y="3157"/>
                    <a:pt x="2152" y="2474"/>
                  </a:cubicBezTo>
                  <a:cubicBezTo>
                    <a:pt x="2540" y="1376"/>
                    <a:pt x="2972" y="291"/>
                    <a:pt x="2935" y="135"/>
                  </a:cubicBezTo>
                  <a:cubicBezTo>
                    <a:pt x="2917" y="37"/>
                    <a:pt x="2815" y="0"/>
                    <a:pt x="2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8267894" y="3529838"/>
              <a:ext cx="98052" cy="139359"/>
            </a:xfrm>
            <a:custGeom>
              <a:rect b="b" l="l" r="r" t="t"/>
              <a:pathLst>
                <a:path extrusionOk="0" h="3954" w="2782">
                  <a:moveTo>
                    <a:pt x="1828" y="0"/>
                  </a:moveTo>
                  <a:cubicBezTo>
                    <a:pt x="1824" y="0"/>
                    <a:pt x="1820" y="0"/>
                    <a:pt x="1816" y="1"/>
                  </a:cubicBezTo>
                  <a:cubicBezTo>
                    <a:pt x="1628" y="21"/>
                    <a:pt x="418" y="277"/>
                    <a:pt x="258" y="300"/>
                  </a:cubicBezTo>
                  <a:cubicBezTo>
                    <a:pt x="238" y="304"/>
                    <a:pt x="225" y="307"/>
                    <a:pt x="214" y="314"/>
                  </a:cubicBezTo>
                  <a:cubicBezTo>
                    <a:pt x="103" y="348"/>
                    <a:pt x="1" y="419"/>
                    <a:pt x="17" y="514"/>
                  </a:cubicBezTo>
                  <a:cubicBezTo>
                    <a:pt x="51" y="702"/>
                    <a:pt x="823" y="3683"/>
                    <a:pt x="850" y="3843"/>
                  </a:cubicBezTo>
                  <a:cubicBezTo>
                    <a:pt x="865" y="3920"/>
                    <a:pt x="950" y="3954"/>
                    <a:pt x="1035" y="3954"/>
                  </a:cubicBezTo>
                  <a:cubicBezTo>
                    <a:pt x="1067" y="3954"/>
                    <a:pt x="1098" y="3949"/>
                    <a:pt x="1126" y="3941"/>
                  </a:cubicBezTo>
                  <a:cubicBezTo>
                    <a:pt x="1442" y="3884"/>
                    <a:pt x="2472" y="3666"/>
                    <a:pt x="2621" y="3652"/>
                  </a:cubicBezTo>
                  <a:cubicBezTo>
                    <a:pt x="2782" y="3639"/>
                    <a:pt x="2778" y="3275"/>
                    <a:pt x="2630" y="3275"/>
                  </a:cubicBezTo>
                  <a:cubicBezTo>
                    <a:pt x="2627" y="3275"/>
                    <a:pt x="2624" y="3275"/>
                    <a:pt x="2621" y="3275"/>
                  </a:cubicBezTo>
                  <a:cubicBezTo>
                    <a:pt x="2492" y="3292"/>
                    <a:pt x="1578" y="3407"/>
                    <a:pt x="1153" y="3459"/>
                  </a:cubicBezTo>
                  <a:lnTo>
                    <a:pt x="884" y="2245"/>
                  </a:lnTo>
                  <a:cubicBezTo>
                    <a:pt x="1129" y="2194"/>
                    <a:pt x="1490" y="2113"/>
                    <a:pt x="1622" y="2095"/>
                  </a:cubicBezTo>
                  <a:cubicBezTo>
                    <a:pt x="1778" y="2079"/>
                    <a:pt x="1775" y="1717"/>
                    <a:pt x="1622" y="1717"/>
                  </a:cubicBezTo>
                  <a:cubicBezTo>
                    <a:pt x="1619" y="1717"/>
                    <a:pt x="1616" y="1717"/>
                    <a:pt x="1612" y="1718"/>
                  </a:cubicBezTo>
                  <a:cubicBezTo>
                    <a:pt x="1490" y="1731"/>
                    <a:pt x="1054" y="1789"/>
                    <a:pt x="789" y="1830"/>
                  </a:cubicBezTo>
                  <a:cubicBezTo>
                    <a:pt x="687" y="1371"/>
                    <a:pt x="599" y="942"/>
                    <a:pt x="537" y="667"/>
                  </a:cubicBezTo>
                  <a:cubicBezTo>
                    <a:pt x="976" y="603"/>
                    <a:pt x="1785" y="484"/>
                    <a:pt x="1921" y="467"/>
                  </a:cubicBezTo>
                  <a:cubicBezTo>
                    <a:pt x="2094" y="450"/>
                    <a:pt x="2010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8365627" y="3487369"/>
              <a:ext cx="110000" cy="170833"/>
            </a:xfrm>
            <a:custGeom>
              <a:rect b="b" l="l" r="r" t="t"/>
              <a:pathLst>
                <a:path extrusionOk="0" h="4847" w="3121">
                  <a:moveTo>
                    <a:pt x="1658" y="1"/>
                  </a:moveTo>
                  <a:cubicBezTo>
                    <a:pt x="884" y="1"/>
                    <a:pt x="1" y="428"/>
                    <a:pt x="22" y="1220"/>
                  </a:cubicBezTo>
                  <a:cubicBezTo>
                    <a:pt x="56" y="2678"/>
                    <a:pt x="2354" y="2555"/>
                    <a:pt x="2384" y="3773"/>
                  </a:cubicBezTo>
                  <a:cubicBezTo>
                    <a:pt x="2395" y="4123"/>
                    <a:pt x="2116" y="4314"/>
                    <a:pt x="1582" y="4324"/>
                  </a:cubicBezTo>
                  <a:cubicBezTo>
                    <a:pt x="1575" y="4324"/>
                    <a:pt x="1567" y="4324"/>
                    <a:pt x="1560" y="4324"/>
                  </a:cubicBezTo>
                  <a:cubicBezTo>
                    <a:pt x="1077" y="4324"/>
                    <a:pt x="903" y="3892"/>
                    <a:pt x="903" y="3892"/>
                  </a:cubicBezTo>
                  <a:lnTo>
                    <a:pt x="868" y="3185"/>
                  </a:lnTo>
                  <a:cubicBezTo>
                    <a:pt x="868" y="3170"/>
                    <a:pt x="824" y="3156"/>
                    <a:pt x="757" y="3156"/>
                  </a:cubicBezTo>
                  <a:cubicBezTo>
                    <a:pt x="550" y="3156"/>
                    <a:pt x="130" y="3294"/>
                    <a:pt x="148" y="4011"/>
                  </a:cubicBezTo>
                  <a:cubicBezTo>
                    <a:pt x="162" y="4577"/>
                    <a:pt x="792" y="4847"/>
                    <a:pt x="1466" y="4847"/>
                  </a:cubicBezTo>
                  <a:cubicBezTo>
                    <a:pt x="2262" y="4847"/>
                    <a:pt x="3121" y="4471"/>
                    <a:pt x="3102" y="3763"/>
                  </a:cubicBezTo>
                  <a:cubicBezTo>
                    <a:pt x="3065" y="2246"/>
                    <a:pt x="691" y="2464"/>
                    <a:pt x="664" y="1247"/>
                  </a:cubicBezTo>
                  <a:cubicBezTo>
                    <a:pt x="647" y="604"/>
                    <a:pt x="1045" y="462"/>
                    <a:pt x="1328" y="454"/>
                  </a:cubicBezTo>
                  <a:cubicBezTo>
                    <a:pt x="1338" y="454"/>
                    <a:pt x="1348" y="454"/>
                    <a:pt x="1358" y="454"/>
                  </a:cubicBezTo>
                  <a:cubicBezTo>
                    <a:pt x="2209" y="454"/>
                    <a:pt x="2119" y="1427"/>
                    <a:pt x="2119" y="1427"/>
                  </a:cubicBezTo>
                  <a:cubicBezTo>
                    <a:pt x="2119" y="1427"/>
                    <a:pt x="2205" y="1457"/>
                    <a:pt x="2316" y="1457"/>
                  </a:cubicBezTo>
                  <a:cubicBezTo>
                    <a:pt x="2520" y="1457"/>
                    <a:pt x="2808" y="1355"/>
                    <a:pt x="2792" y="777"/>
                  </a:cubicBezTo>
                  <a:cubicBezTo>
                    <a:pt x="2779" y="250"/>
                    <a:pt x="2250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7688303" y="3441093"/>
              <a:ext cx="161916" cy="121736"/>
            </a:xfrm>
            <a:custGeom>
              <a:rect b="b" l="l" r="r" t="t"/>
              <a:pathLst>
                <a:path extrusionOk="0" h="3454" w="4594">
                  <a:moveTo>
                    <a:pt x="3073" y="0"/>
                  </a:moveTo>
                  <a:cubicBezTo>
                    <a:pt x="1986" y="0"/>
                    <a:pt x="2040" y="1441"/>
                    <a:pt x="2040" y="1441"/>
                  </a:cubicBezTo>
                  <a:cubicBezTo>
                    <a:pt x="2040" y="1441"/>
                    <a:pt x="1303" y="558"/>
                    <a:pt x="768" y="558"/>
                  </a:cubicBezTo>
                  <a:cubicBezTo>
                    <a:pt x="535" y="558"/>
                    <a:pt x="340" y="726"/>
                    <a:pt x="262" y="1207"/>
                  </a:cubicBezTo>
                  <a:cubicBezTo>
                    <a:pt x="0" y="2787"/>
                    <a:pt x="2730" y="3454"/>
                    <a:pt x="2730" y="3454"/>
                  </a:cubicBezTo>
                  <a:cubicBezTo>
                    <a:pt x="3243" y="3172"/>
                    <a:pt x="4594" y="217"/>
                    <a:pt x="3284" y="17"/>
                  </a:cubicBezTo>
                  <a:cubicBezTo>
                    <a:pt x="3209" y="6"/>
                    <a:pt x="3139" y="0"/>
                    <a:pt x="3073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7775426" y="4037002"/>
              <a:ext cx="72147" cy="49378"/>
            </a:xfrm>
            <a:custGeom>
              <a:rect b="b" l="l" r="r" t="t"/>
              <a:pathLst>
                <a:path extrusionOk="0" h="1401" w="2047">
                  <a:moveTo>
                    <a:pt x="658" y="1"/>
                  </a:moveTo>
                  <a:cubicBezTo>
                    <a:pt x="597" y="1"/>
                    <a:pt x="525" y="36"/>
                    <a:pt x="439" y="125"/>
                  </a:cubicBezTo>
                  <a:cubicBezTo>
                    <a:pt x="0" y="574"/>
                    <a:pt x="727" y="1400"/>
                    <a:pt x="727" y="1400"/>
                  </a:cubicBezTo>
                  <a:cubicBezTo>
                    <a:pt x="731" y="1400"/>
                    <a:pt x="736" y="1400"/>
                    <a:pt x="740" y="1400"/>
                  </a:cubicBezTo>
                  <a:cubicBezTo>
                    <a:pt x="994" y="1400"/>
                    <a:pt x="2047" y="771"/>
                    <a:pt x="1676" y="420"/>
                  </a:cubicBezTo>
                  <a:cubicBezTo>
                    <a:pt x="1582" y="331"/>
                    <a:pt x="1489" y="298"/>
                    <a:pt x="1404" y="298"/>
                  </a:cubicBezTo>
                  <a:cubicBezTo>
                    <a:pt x="1148" y="298"/>
                    <a:pt x="955" y="597"/>
                    <a:pt x="955" y="597"/>
                  </a:cubicBezTo>
                  <a:cubicBezTo>
                    <a:pt x="955" y="597"/>
                    <a:pt x="905" y="1"/>
                    <a:pt x="658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148064" y="4258864"/>
              <a:ext cx="86597" cy="75918"/>
            </a:xfrm>
            <a:custGeom>
              <a:rect b="b" l="l" r="r" t="t"/>
              <a:pathLst>
                <a:path extrusionOk="0" h="2154" w="2457">
                  <a:moveTo>
                    <a:pt x="1713" y="0"/>
                  </a:moveTo>
                  <a:cubicBezTo>
                    <a:pt x="1694" y="0"/>
                    <a:pt x="1676" y="1"/>
                    <a:pt x="1656" y="4"/>
                  </a:cubicBezTo>
                  <a:cubicBezTo>
                    <a:pt x="840" y="99"/>
                    <a:pt x="1143" y="1061"/>
                    <a:pt x="1143" y="1061"/>
                  </a:cubicBezTo>
                  <a:cubicBezTo>
                    <a:pt x="1143" y="1061"/>
                    <a:pt x="665" y="729"/>
                    <a:pt x="337" y="729"/>
                  </a:cubicBezTo>
                  <a:cubicBezTo>
                    <a:pt x="143" y="729"/>
                    <a:pt x="1" y="845"/>
                    <a:pt x="41" y="1214"/>
                  </a:cubicBezTo>
                  <a:cubicBezTo>
                    <a:pt x="137" y="2112"/>
                    <a:pt x="1581" y="2153"/>
                    <a:pt x="1849" y="2153"/>
                  </a:cubicBezTo>
                  <a:cubicBezTo>
                    <a:pt x="1876" y="2153"/>
                    <a:pt x="1891" y="2153"/>
                    <a:pt x="1891" y="2153"/>
                  </a:cubicBezTo>
                  <a:cubicBezTo>
                    <a:pt x="2143" y="1903"/>
                    <a:pt x="2457" y="0"/>
                    <a:pt x="1713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813440" y="3811263"/>
              <a:ext cx="127869" cy="116908"/>
            </a:xfrm>
            <a:custGeom>
              <a:rect b="b" l="l" r="r" t="t"/>
              <a:pathLst>
                <a:path extrusionOk="0" h="3317" w="3628">
                  <a:moveTo>
                    <a:pt x="1044" y="0"/>
                  </a:moveTo>
                  <a:cubicBezTo>
                    <a:pt x="971" y="0"/>
                    <a:pt x="890" y="24"/>
                    <a:pt x="800" y="77"/>
                  </a:cubicBezTo>
                  <a:cubicBezTo>
                    <a:pt x="0" y="553"/>
                    <a:pt x="800" y="3317"/>
                    <a:pt x="800" y="3317"/>
                  </a:cubicBezTo>
                  <a:cubicBezTo>
                    <a:pt x="1693" y="3164"/>
                    <a:pt x="3628" y="1488"/>
                    <a:pt x="2873" y="1019"/>
                  </a:cubicBezTo>
                  <a:cubicBezTo>
                    <a:pt x="2720" y="923"/>
                    <a:pt x="2580" y="885"/>
                    <a:pt x="2455" y="885"/>
                  </a:cubicBezTo>
                  <a:cubicBezTo>
                    <a:pt x="1963" y="885"/>
                    <a:pt x="1693" y="1474"/>
                    <a:pt x="1693" y="1474"/>
                  </a:cubicBezTo>
                  <a:cubicBezTo>
                    <a:pt x="1693" y="1474"/>
                    <a:pt x="1621" y="0"/>
                    <a:pt x="1044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FD9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33"/>
          <p:cNvGrpSpPr/>
          <p:nvPr/>
        </p:nvGrpSpPr>
        <p:grpSpPr>
          <a:xfrm>
            <a:off x="1720400" y="1411021"/>
            <a:ext cx="5744471" cy="3091890"/>
            <a:chOff x="1720400" y="1435789"/>
            <a:chExt cx="5744471" cy="3091890"/>
          </a:xfrm>
        </p:grpSpPr>
        <p:sp>
          <p:nvSpPr>
            <p:cNvPr id="903" name="Google Shape;903;p33"/>
            <p:cNvSpPr/>
            <p:nvPr/>
          </p:nvSpPr>
          <p:spPr>
            <a:xfrm>
              <a:off x="2037919" y="1721456"/>
              <a:ext cx="4879163" cy="2805634"/>
            </a:xfrm>
            <a:custGeom>
              <a:rect b="b" l="l" r="r" t="t"/>
              <a:pathLst>
                <a:path extrusionOk="0" h="63957" w="111225">
                  <a:moveTo>
                    <a:pt x="11820" y="52743"/>
                  </a:moveTo>
                  <a:cubicBezTo>
                    <a:pt x="11820" y="52780"/>
                    <a:pt x="11817" y="52820"/>
                    <a:pt x="11817" y="52857"/>
                  </a:cubicBezTo>
                  <a:cubicBezTo>
                    <a:pt x="11817" y="52814"/>
                    <a:pt x="11820" y="52777"/>
                    <a:pt x="11820" y="52743"/>
                  </a:cubicBezTo>
                  <a:close/>
                  <a:moveTo>
                    <a:pt x="11817" y="52857"/>
                  </a:moveTo>
                  <a:cubicBezTo>
                    <a:pt x="11813" y="52874"/>
                    <a:pt x="11813" y="52887"/>
                    <a:pt x="11813" y="52900"/>
                  </a:cubicBezTo>
                  <a:cubicBezTo>
                    <a:pt x="11813" y="52883"/>
                    <a:pt x="11813" y="52870"/>
                    <a:pt x="11817" y="52857"/>
                  </a:cubicBezTo>
                  <a:close/>
                  <a:moveTo>
                    <a:pt x="11813" y="52930"/>
                  </a:moveTo>
                  <a:lnTo>
                    <a:pt x="11813" y="52930"/>
                  </a:lnTo>
                  <a:cubicBezTo>
                    <a:pt x="11810" y="52940"/>
                    <a:pt x="11810" y="52954"/>
                    <a:pt x="11810" y="52963"/>
                  </a:cubicBezTo>
                  <a:cubicBezTo>
                    <a:pt x="11810" y="52950"/>
                    <a:pt x="11810" y="52940"/>
                    <a:pt x="11813" y="52930"/>
                  </a:cubicBezTo>
                  <a:close/>
                  <a:moveTo>
                    <a:pt x="11810" y="52963"/>
                  </a:moveTo>
                  <a:cubicBezTo>
                    <a:pt x="11810" y="52983"/>
                    <a:pt x="11810" y="53003"/>
                    <a:pt x="11806" y="53023"/>
                  </a:cubicBezTo>
                  <a:cubicBezTo>
                    <a:pt x="11806" y="53007"/>
                    <a:pt x="11810" y="52987"/>
                    <a:pt x="11810" y="52963"/>
                  </a:cubicBezTo>
                  <a:close/>
                  <a:moveTo>
                    <a:pt x="80787" y="0"/>
                  </a:moveTo>
                  <a:cubicBezTo>
                    <a:pt x="74785" y="0"/>
                    <a:pt x="68664" y="1533"/>
                    <a:pt x="63156" y="3901"/>
                  </a:cubicBezTo>
                  <a:cubicBezTo>
                    <a:pt x="57841" y="6185"/>
                    <a:pt x="52700" y="9303"/>
                    <a:pt x="46866" y="9756"/>
                  </a:cubicBezTo>
                  <a:cubicBezTo>
                    <a:pt x="46338" y="9796"/>
                    <a:pt x="45815" y="9816"/>
                    <a:pt x="45295" y="9816"/>
                  </a:cubicBezTo>
                  <a:cubicBezTo>
                    <a:pt x="41844" y="9816"/>
                    <a:pt x="38473" y="9006"/>
                    <a:pt x="35079" y="8518"/>
                  </a:cubicBezTo>
                  <a:cubicBezTo>
                    <a:pt x="32975" y="8218"/>
                    <a:pt x="30808" y="8058"/>
                    <a:pt x="28627" y="8058"/>
                  </a:cubicBezTo>
                  <a:cubicBezTo>
                    <a:pt x="21135" y="8058"/>
                    <a:pt x="13517" y="9939"/>
                    <a:pt x="8062" y="14410"/>
                  </a:cubicBezTo>
                  <a:cubicBezTo>
                    <a:pt x="3548" y="18118"/>
                    <a:pt x="940" y="23299"/>
                    <a:pt x="397" y="28477"/>
                  </a:cubicBezTo>
                  <a:cubicBezTo>
                    <a:pt x="0" y="32268"/>
                    <a:pt x="537" y="36450"/>
                    <a:pt x="2164" y="39930"/>
                  </a:cubicBezTo>
                  <a:cubicBezTo>
                    <a:pt x="3995" y="43838"/>
                    <a:pt x="8719" y="47299"/>
                    <a:pt x="6982" y="51497"/>
                  </a:cubicBezTo>
                  <a:cubicBezTo>
                    <a:pt x="4801" y="56751"/>
                    <a:pt x="6259" y="59956"/>
                    <a:pt x="8119" y="63957"/>
                  </a:cubicBezTo>
                  <a:lnTo>
                    <a:pt x="15087" y="63957"/>
                  </a:lnTo>
                  <a:cubicBezTo>
                    <a:pt x="14367" y="62512"/>
                    <a:pt x="13833" y="60969"/>
                    <a:pt x="13513" y="59379"/>
                  </a:cubicBezTo>
                  <a:cubicBezTo>
                    <a:pt x="12603" y="54837"/>
                    <a:pt x="14067" y="50966"/>
                    <a:pt x="14430" y="46515"/>
                  </a:cubicBezTo>
                  <a:cubicBezTo>
                    <a:pt x="14778" y="42301"/>
                    <a:pt x="13280" y="38757"/>
                    <a:pt x="12450" y="34742"/>
                  </a:cubicBezTo>
                  <a:cubicBezTo>
                    <a:pt x="11710" y="31171"/>
                    <a:pt x="11957" y="27127"/>
                    <a:pt x="12883" y="23616"/>
                  </a:cubicBezTo>
                  <a:cubicBezTo>
                    <a:pt x="14150" y="18821"/>
                    <a:pt x="17068" y="14384"/>
                    <a:pt x="21269" y="11679"/>
                  </a:cubicBezTo>
                  <a:cubicBezTo>
                    <a:pt x="24616" y="9523"/>
                    <a:pt x="28537" y="8598"/>
                    <a:pt x="32538" y="8598"/>
                  </a:cubicBezTo>
                  <a:cubicBezTo>
                    <a:pt x="36356" y="8598"/>
                    <a:pt x="40250" y="9443"/>
                    <a:pt x="43785" y="10859"/>
                  </a:cubicBezTo>
                  <a:cubicBezTo>
                    <a:pt x="46812" y="12073"/>
                    <a:pt x="49746" y="13690"/>
                    <a:pt x="52990" y="14100"/>
                  </a:cubicBezTo>
                  <a:cubicBezTo>
                    <a:pt x="53574" y="14173"/>
                    <a:pt x="54154" y="14207"/>
                    <a:pt x="54731" y="14207"/>
                  </a:cubicBezTo>
                  <a:cubicBezTo>
                    <a:pt x="58858" y="14207"/>
                    <a:pt x="62896" y="12507"/>
                    <a:pt x="66940" y="11433"/>
                  </a:cubicBezTo>
                  <a:cubicBezTo>
                    <a:pt x="69811" y="10669"/>
                    <a:pt x="72812" y="10229"/>
                    <a:pt x="75793" y="10229"/>
                  </a:cubicBezTo>
                  <a:cubicBezTo>
                    <a:pt x="79317" y="10229"/>
                    <a:pt x="82811" y="10846"/>
                    <a:pt x="86022" y="12273"/>
                  </a:cubicBezTo>
                  <a:cubicBezTo>
                    <a:pt x="92737" y="15254"/>
                    <a:pt x="97508" y="21982"/>
                    <a:pt x="96951" y="29394"/>
                  </a:cubicBezTo>
                  <a:cubicBezTo>
                    <a:pt x="96698" y="32752"/>
                    <a:pt x="95404" y="36065"/>
                    <a:pt x="95864" y="39400"/>
                  </a:cubicBezTo>
                  <a:cubicBezTo>
                    <a:pt x="96327" y="42784"/>
                    <a:pt x="98338" y="45615"/>
                    <a:pt x="99402" y="48802"/>
                  </a:cubicBezTo>
                  <a:cubicBezTo>
                    <a:pt x="100852" y="53150"/>
                    <a:pt x="100985" y="59542"/>
                    <a:pt x="98651" y="63957"/>
                  </a:cubicBezTo>
                  <a:lnTo>
                    <a:pt x="105673" y="63957"/>
                  </a:lnTo>
                  <a:cubicBezTo>
                    <a:pt x="108661" y="60005"/>
                    <a:pt x="110774" y="57588"/>
                    <a:pt x="110998" y="49816"/>
                  </a:cubicBezTo>
                  <a:cubicBezTo>
                    <a:pt x="111225" y="42014"/>
                    <a:pt x="102046" y="31758"/>
                    <a:pt x="100789" y="28411"/>
                  </a:cubicBezTo>
                  <a:cubicBezTo>
                    <a:pt x="99551" y="25110"/>
                    <a:pt x="103476" y="18972"/>
                    <a:pt x="103092" y="15487"/>
                  </a:cubicBezTo>
                  <a:cubicBezTo>
                    <a:pt x="102239" y="7798"/>
                    <a:pt x="95090" y="2007"/>
                    <a:pt x="86371" y="473"/>
                  </a:cubicBezTo>
                  <a:cubicBezTo>
                    <a:pt x="84535" y="150"/>
                    <a:pt x="82667" y="0"/>
                    <a:pt x="80787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6412446" y="1435789"/>
              <a:ext cx="1052425" cy="845590"/>
            </a:xfrm>
            <a:custGeom>
              <a:rect b="b" l="l" r="r" t="t"/>
              <a:pathLst>
                <a:path extrusionOk="0" h="19276" w="23991">
                  <a:moveTo>
                    <a:pt x="10956" y="0"/>
                  </a:moveTo>
                  <a:cubicBezTo>
                    <a:pt x="7296" y="0"/>
                    <a:pt x="3665" y="1151"/>
                    <a:pt x="2294" y="3835"/>
                  </a:cubicBezTo>
                  <a:cubicBezTo>
                    <a:pt x="1" y="8329"/>
                    <a:pt x="6919" y="12167"/>
                    <a:pt x="9743" y="16348"/>
                  </a:cubicBezTo>
                  <a:cubicBezTo>
                    <a:pt x="11161" y="18442"/>
                    <a:pt x="12804" y="19276"/>
                    <a:pt x="14437" y="19276"/>
                  </a:cubicBezTo>
                  <a:cubicBezTo>
                    <a:pt x="17348" y="19276"/>
                    <a:pt x="20223" y="16621"/>
                    <a:pt x="21693" y="13741"/>
                  </a:cubicBezTo>
                  <a:cubicBezTo>
                    <a:pt x="23990" y="9246"/>
                    <a:pt x="22206" y="3741"/>
                    <a:pt x="17712" y="1447"/>
                  </a:cubicBezTo>
                  <a:cubicBezTo>
                    <a:pt x="15902" y="520"/>
                    <a:pt x="13424" y="0"/>
                    <a:pt x="10956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1720400" y="4016619"/>
              <a:ext cx="473506" cy="461662"/>
            </a:xfrm>
            <a:custGeom>
              <a:rect b="b" l="l" r="r" t="t"/>
              <a:pathLst>
                <a:path extrusionOk="0" h="10524" w="10794">
                  <a:moveTo>
                    <a:pt x="5719" y="1"/>
                  </a:moveTo>
                  <a:cubicBezTo>
                    <a:pt x="4695" y="1"/>
                    <a:pt x="3572" y="394"/>
                    <a:pt x="2687" y="978"/>
                  </a:cubicBezTo>
                  <a:cubicBezTo>
                    <a:pt x="584" y="2368"/>
                    <a:pt x="0" y="5202"/>
                    <a:pt x="1391" y="7306"/>
                  </a:cubicBezTo>
                  <a:cubicBezTo>
                    <a:pt x="2464" y="8933"/>
                    <a:pt x="4975" y="10523"/>
                    <a:pt x="7033" y="10523"/>
                  </a:cubicBezTo>
                  <a:cubicBezTo>
                    <a:pt x="7639" y="10523"/>
                    <a:pt x="8206" y="10383"/>
                    <a:pt x="8686" y="10066"/>
                  </a:cubicBezTo>
                  <a:cubicBezTo>
                    <a:pt x="10793" y="8676"/>
                    <a:pt x="8729" y="5302"/>
                    <a:pt x="8529" y="2788"/>
                  </a:cubicBezTo>
                  <a:cubicBezTo>
                    <a:pt x="8366" y="751"/>
                    <a:pt x="7136" y="1"/>
                    <a:pt x="5719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3876281" y="1705049"/>
              <a:ext cx="595194" cy="321987"/>
            </a:xfrm>
            <a:custGeom>
              <a:rect b="b" l="l" r="r" t="t"/>
              <a:pathLst>
                <a:path extrusionOk="0" h="7340" w="13568">
                  <a:moveTo>
                    <a:pt x="9923" y="1"/>
                  </a:moveTo>
                  <a:cubicBezTo>
                    <a:pt x="9303" y="1"/>
                    <a:pt x="8639" y="41"/>
                    <a:pt x="7972" y="77"/>
                  </a:cubicBezTo>
                  <a:cubicBezTo>
                    <a:pt x="7306" y="114"/>
                    <a:pt x="6639" y="150"/>
                    <a:pt x="6015" y="150"/>
                  </a:cubicBezTo>
                  <a:cubicBezTo>
                    <a:pt x="5672" y="150"/>
                    <a:pt x="5342" y="141"/>
                    <a:pt x="5035" y="110"/>
                  </a:cubicBezTo>
                  <a:cubicBezTo>
                    <a:pt x="4814" y="90"/>
                    <a:pt x="4605" y="81"/>
                    <a:pt x="4402" y="81"/>
                  </a:cubicBezTo>
                  <a:cubicBezTo>
                    <a:pt x="998" y="81"/>
                    <a:pt x="0" y="2891"/>
                    <a:pt x="561" y="4831"/>
                  </a:cubicBezTo>
                  <a:cubicBezTo>
                    <a:pt x="1014" y="6392"/>
                    <a:pt x="2744" y="7339"/>
                    <a:pt x="4811" y="7339"/>
                  </a:cubicBezTo>
                  <a:cubicBezTo>
                    <a:pt x="5465" y="7339"/>
                    <a:pt x="6155" y="7242"/>
                    <a:pt x="6845" y="7042"/>
                  </a:cubicBezTo>
                  <a:cubicBezTo>
                    <a:pt x="9723" y="6212"/>
                    <a:pt x="13567" y="3291"/>
                    <a:pt x="12973" y="1235"/>
                  </a:cubicBezTo>
                  <a:cubicBezTo>
                    <a:pt x="12680" y="227"/>
                    <a:pt x="11440" y="1"/>
                    <a:pt x="9923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2551565" y="2098630"/>
              <a:ext cx="3916359" cy="2428461"/>
            </a:xfrm>
            <a:custGeom>
              <a:rect b="b" l="l" r="r" t="t"/>
              <a:pathLst>
                <a:path extrusionOk="0" h="55359" w="89277">
                  <a:moveTo>
                    <a:pt x="20829" y="0"/>
                  </a:moveTo>
                  <a:cubicBezTo>
                    <a:pt x="16828" y="0"/>
                    <a:pt x="12907" y="925"/>
                    <a:pt x="9560" y="3081"/>
                  </a:cubicBezTo>
                  <a:cubicBezTo>
                    <a:pt x="5359" y="5786"/>
                    <a:pt x="2441" y="10223"/>
                    <a:pt x="1174" y="15018"/>
                  </a:cubicBezTo>
                  <a:cubicBezTo>
                    <a:pt x="248" y="18529"/>
                    <a:pt x="1" y="22573"/>
                    <a:pt x="741" y="26144"/>
                  </a:cubicBezTo>
                  <a:cubicBezTo>
                    <a:pt x="1571" y="30159"/>
                    <a:pt x="3069" y="33703"/>
                    <a:pt x="2721" y="37917"/>
                  </a:cubicBezTo>
                  <a:cubicBezTo>
                    <a:pt x="2358" y="42368"/>
                    <a:pt x="894" y="46239"/>
                    <a:pt x="1804" y="50781"/>
                  </a:cubicBezTo>
                  <a:cubicBezTo>
                    <a:pt x="2124" y="52371"/>
                    <a:pt x="2658" y="53914"/>
                    <a:pt x="3378" y="55359"/>
                  </a:cubicBezTo>
                  <a:lnTo>
                    <a:pt x="21146" y="55359"/>
                  </a:lnTo>
                  <a:cubicBezTo>
                    <a:pt x="20229" y="53238"/>
                    <a:pt x="19513" y="51541"/>
                    <a:pt x="20582" y="48757"/>
                  </a:cubicBezTo>
                  <a:cubicBezTo>
                    <a:pt x="21439" y="46529"/>
                    <a:pt x="19116" y="44699"/>
                    <a:pt x="18215" y="42628"/>
                  </a:cubicBezTo>
                  <a:cubicBezTo>
                    <a:pt x="17412" y="40784"/>
                    <a:pt x="17148" y="38567"/>
                    <a:pt x="17345" y="36557"/>
                  </a:cubicBezTo>
                  <a:cubicBezTo>
                    <a:pt x="17612" y="33816"/>
                    <a:pt x="18896" y="31068"/>
                    <a:pt x="21116" y="29105"/>
                  </a:cubicBezTo>
                  <a:cubicBezTo>
                    <a:pt x="23800" y="26734"/>
                    <a:pt x="27547" y="25741"/>
                    <a:pt x="31236" y="25737"/>
                  </a:cubicBezTo>
                  <a:cubicBezTo>
                    <a:pt x="32309" y="25737"/>
                    <a:pt x="33376" y="25824"/>
                    <a:pt x="34409" y="25984"/>
                  </a:cubicBezTo>
                  <a:cubicBezTo>
                    <a:pt x="36080" y="26241"/>
                    <a:pt x="37740" y="26671"/>
                    <a:pt x="39438" y="26671"/>
                  </a:cubicBezTo>
                  <a:cubicBezTo>
                    <a:pt x="39694" y="26671"/>
                    <a:pt x="39951" y="26661"/>
                    <a:pt x="40211" y="26638"/>
                  </a:cubicBezTo>
                  <a:cubicBezTo>
                    <a:pt x="43082" y="26398"/>
                    <a:pt x="45612" y="24747"/>
                    <a:pt x="48226" y="23537"/>
                  </a:cubicBezTo>
                  <a:cubicBezTo>
                    <a:pt x="50936" y="22283"/>
                    <a:pt x="53948" y="21470"/>
                    <a:pt x="56902" y="21470"/>
                  </a:cubicBezTo>
                  <a:cubicBezTo>
                    <a:pt x="57829" y="21470"/>
                    <a:pt x="58746" y="21546"/>
                    <a:pt x="59649" y="21720"/>
                  </a:cubicBezTo>
                  <a:cubicBezTo>
                    <a:pt x="63940" y="22533"/>
                    <a:pt x="67457" y="25601"/>
                    <a:pt x="67877" y="29675"/>
                  </a:cubicBezTo>
                  <a:cubicBezTo>
                    <a:pt x="68068" y="31522"/>
                    <a:pt x="66134" y="34773"/>
                    <a:pt x="66744" y="36523"/>
                  </a:cubicBezTo>
                  <a:cubicBezTo>
                    <a:pt x="67365" y="38297"/>
                    <a:pt x="71878" y="43732"/>
                    <a:pt x="71769" y="47866"/>
                  </a:cubicBezTo>
                  <a:cubicBezTo>
                    <a:pt x="71658" y="51984"/>
                    <a:pt x="70618" y="53264"/>
                    <a:pt x="69148" y="55359"/>
                  </a:cubicBezTo>
                  <a:lnTo>
                    <a:pt x="86942" y="55359"/>
                  </a:lnTo>
                  <a:cubicBezTo>
                    <a:pt x="89276" y="50944"/>
                    <a:pt x="89143" y="44552"/>
                    <a:pt x="87693" y="40204"/>
                  </a:cubicBezTo>
                  <a:cubicBezTo>
                    <a:pt x="86629" y="37017"/>
                    <a:pt x="84618" y="34186"/>
                    <a:pt x="84155" y="30802"/>
                  </a:cubicBezTo>
                  <a:cubicBezTo>
                    <a:pt x="83695" y="27467"/>
                    <a:pt x="84989" y="24154"/>
                    <a:pt x="85242" y="20796"/>
                  </a:cubicBezTo>
                  <a:cubicBezTo>
                    <a:pt x="85799" y="13384"/>
                    <a:pt x="81028" y="6656"/>
                    <a:pt x="74313" y="3675"/>
                  </a:cubicBezTo>
                  <a:cubicBezTo>
                    <a:pt x="71102" y="2248"/>
                    <a:pt x="67608" y="1631"/>
                    <a:pt x="64084" y="1631"/>
                  </a:cubicBezTo>
                  <a:cubicBezTo>
                    <a:pt x="61103" y="1631"/>
                    <a:pt x="58102" y="2071"/>
                    <a:pt x="55231" y="2835"/>
                  </a:cubicBezTo>
                  <a:cubicBezTo>
                    <a:pt x="51187" y="3909"/>
                    <a:pt x="47149" y="5609"/>
                    <a:pt x="43022" y="5609"/>
                  </a:cubicBezTo>
                  <a:cubicBezTo>
                    <a:pt x="42445" y="5609"/>
                    <a:pt x="41865" y="5575"/>
                    <a:pt x="41281" y="5502"/>
                  </a:cubicBezTo>
                  <a:cubicBezTo>
                    <a:pt x="38037" y="5092"/>
                    <a:pt x="35103" y="3475"/>
                    <a:pt x="32076" y="2261"/>
                  </a:cubicBezTo>
                  <a:cubicBezTo>
                    <a:pt x="28541" y="845"/>
                    <a:pt x="24647" y="0"/>
                    <a:pt x="20829" y="0"/>
                  </a:cubicBezTo>
                  <a:close/>
                </a:path>
              </a:pathLst>
            </a:custGeom>
            <a:solidFill>
              <a:srgbClr val="E2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3236225" y="2957302"/>
              <a:ext cx="2536098" cy="1570378"/>
            </a:xfrm>
            <a:custGeom>
              <a:rect b="b" l="l" r="r" t="t"/>
              <a:pathLst>
                <a:path extrusionOk="0" h="33890" w="54731">
                  <a:moveTo>
                    <a:pt x="39754" y="1"/>
                  </a:moveTo>
                  <a:cubicBezTo>
                    <a:pt x="36800" y="1"/>
                    <a:pt x="33788" y="814"/>
                    <a:pt x="31078" y="2068"/>
                  </a:cubicBezTo>
                  <a:cubicBezTo>
                    <a:pt x="28464" y="3278"/>
                    <a:pt x="25934" y="4929"/>
                    <a:pt x="23063" y="5169"/>
                  </a:cubicBezTo>
                  <a:cubicBezTo>
                    <a:pt x="22803" y="5192"/>
                    <a:pt x="22546" y="5202"/>
                    <a:pt x="22290" y="5202"/>
                  </a:cubicBezTo>
                  <a:cubicBezTo>
                    <a:pt x="20592" y="5202"/>
                    <a:pt x="18932" y="4772"/>
                    <a:pt x="17261" y="4515"/>
                  </a:cubicBezTo>
                  <a:cubicBezTo>
                    <a:pt x="16228" y="4355"/>
                    <a:pt x="15161" y="4268"/>
                    <a:pt x="14088" y="4268"/>
                  </a:cubicBezTo>
                  <a:cubicBezTo>
                    <a:pt x="10399" y="4272"/>
                    <a:pt x="6652" y="5265"/>
                    <a:pt x="3968" y="7636"/>
                  </a:cubicBezTo>
                  <a:cubicBezTo>
                    <a:pt x="1748" y="9599"/>
                    <a:pt x="464" y="12347"/>
                    <a:pt x="197" y="15088"/>
                  </a:cubicBezTo>
                  <a:cubicBezTo>
                    <a:pt x="0" y="17098"/>
                    <a:pt x="264" y="19315"/>
                    <a:pt x="1067" y="21159"/>
                  </a:cubicBezTo>
                  <a:cubicBezTo>
                    <a:pt x="1968" y="23230"/>
                    <a:pt x="4291" y="25060"/>
                    <a:pt x="3434" y="27288"/>
                  </a:cubicBezTo>
                  <a:cubicBezTo>
                    <a:pt x="2365" y="30072"/>
                    <a:pt x="3081" y="31769"/>
                    <a:pt x="3998" y="33890"/>
                  </a:cubicBezTo>
                  <a:lnTo>
                    <a:pt x="52000" y="33890"/>
                  </a:lnTo>
                  <a:cubicBezTo>
                    <a:pt x="53470" y="31795"/>
                    <a:pt x="54510" y="30515"/>
                    <a:pt x="54621" y="26397"/>
                  </a:cubicBezTo>
                  <a:cubicBezTo>
                    <a:pt x="54730" y="22263"/>
                    <a:pt x="50217" y="16828"/>
                    <a:pt x="49596" y="15054"/>
                  </a:cubicBezTo>
                  <a:cubicBezTo>
                    <a:pt x="48986" y="13304"/>
                    <a:pt x="50920" y="10053"/>
                    <a:pt x="50729" y="8206"/>
                  </a:cubicBezTo>
                  <a:cubicBezTo>
                    <a:pt x="50309" y="4132"/>
                    <a:pt x="46792" y="1064"/>
                    <a:pt x="42501" y="251"/>
                  </a:cubicBezTo>
                  <a:cubicBezTo>
                    <a:pt x="41598" y="77"/>
                    <a:pt x="40681" y="1"/>
                    <a:pt x="39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7332439" y="2975632"/>
              <a:ext cx="75671" cy="75540"/>
            </a:xfrm>
            <a:custGeom>
              <a:rect b="b" l="l" r="r" t="t"/>
              <a:pathLst>
                <a:path extrusionOk="0" h="1722" w="1725">
                  <a:moveTo>
                    <a:pt x="861" y="1"/>
                  </a:moveTo>
                  <a:cubicBezTo>
                    <a:pt x="387" y="1"/>
                    <a:pt x="1" y="384"/>
                    <a:pt x="1" y="861"/>
                  </a:cubicBezTo>
                  <a:cubicBezTo>
                    <a:pt x="1" y="1338"/>
                    <a:pt x="387" y="1721"/>
                    <a:pt x="861" y="1721"/>
                  </a:cubicBezTo>
                  <a:cubicBezTo>
                    <a:pt x="1338" y="1721"/>
                    <a:pt x="1724" y="1338"/>
                    <a:pt x="1724" y="861"/>
                  </a:cubicBezTo>
                  <a:cubicBezTo>
                    <a:pt x="1724" y="384"/>
                    <a:pt x="1338" y="1"/>
                    <a:pt x="861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891612" y="4317018"/>
              <a:ext cx="59002" cy="58826"/>
            </a:xfrm>
            <a:custGeom>
              <a:rect b="b" l="l" r="r" t="t"/>
              <a:pathLst>
                <a:path extrusionOk="0" h="1341" w="1345">
                  <a:moveTo>
                    <a:pt x="670" y="0"/>
                  </a:moveTo>
                  <a:cubicBezTo>
                    <a:pt x="301" y="0"/>
                    <a:pt x="1" y="300"/>
                    <a:pt x="1" y="671"/>
                  </a:cubicBezTo>
                  <a:cubicBezTo>
                    <a:pt x="1" y="1040"/>
                    <a:pt x="301" y="1340"/>
                    <a:pt x="670" y="1340"/>
                  </a:cubicBezTo>
                  <a:cubicBezTo>
                    <a:pt x="1044" y="1340"/>
                    <a:pt x="1344" y="1040"/>
                    <a:pt x="1344" y="671"/>
                  </a:cubicBezTo>
                  <a:cubicBezTo>
                    <a:pt x="1344" y="300"/>
                    <a:pt x="1044" y="0"/>
                    <a:pt x="670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2321962" y="1948120"/>
              <a:ext cx="75671" cy="75671"/>
            </a:xfrm>
            <a:custGeom>
              <a:rect b="b" l="l" r="r" t="t"/>
              <a:pathLst>
                <a:path extrusionOk="0" h="1725" w="1725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38"/>
                    <a:pt x="387" y="1725"/>
                    <a:pt x="864" y="1725"/>
                  </a:cubicBezTo>
                  <a:cubicBezTo>
                    <a:pt x="1337" y="1725"/>
                    <a:pt x="1724" y="1338"/>
                    <a:pt x="1724" y="864"/>
                  </a:cubicBezTo>
                  <a:cubicBezTo>
                    <a:pt x="1724" y="387"/>
                    <a:pt x="1337" y="1"/>
                    <a:pt x="864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1843366" y="3065429"/>
              <a:ext cx="40270" cy="40139"/>
            </a:xfrm>
            <a:custGeom>
              <a:rect b="b" l="l" r="r" t="t"/>
              <a:pathLst>
                <a:path extrusionOk="0" h="915" w="918">
                  <a:moveTo>
                    <a:pt x="461" y="1"/>
                  </a:moveTo>
                  <a:cubicBezTo>
                    <a:pt x="208" y="1"/>
                    <a:pt x="1" y="204"/>
                    <a:pt x="1" y="458"/>
                  </a:cubicBezTo>
                  <a:cubicBezTo>
                    <a:pt x="1" y="711"/>
                    <a:pt x="208" y="914"/>
                    <a:pt x="461" y="914"/>
                  </a:cubicBezTo>
                  <a:cubicBezTo>
                    <a:pt x="711" y="914"/>
                    <a:pt x="918" y="711"/>
                    <a:pt x="918" y="458"/>
                  </a:cubicBezTo>
                  <a:cubicBezTo>
                    <a:pt x="918" y="204"/>
                    <a:pt x="711" y="1"/>
                    <a:pt x="461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2103589" y="2158158"/>
              <a:ext cx="25180" cy="25224"/>
            </a:xfrm>
            <a:custGeom>
              <a:rect b="b" l="l" r="r" t="t"/>
              <a:pathLst>
                <a:path extrusionOk="0" h="575" w="574">
                  <a:moveTo>
                    <a:pt x="28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48"/>
                    <a:pt x="130" y="574"/>
                    <a:pt x="287" y="574"/>
                  </a:cubicBezTo>
                  <a:cubicBezTo>
                    <a:pt x="447" y="574"/>
                    <a:pt x="573" y="448"/>
                    <a:pt x="573" y="288"/>
                  </a:cubicBezTo>
                  <a:cubicBezTo>
                    <a:pt x="573" y="131"/>
                    <a:pt x="447" y="1"/>
                    <a:pt x="287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696460" y="2361425"/>
              <a:ext cx="220610" cy="201922"/>
            </a:xfrm>
            <a:custGeom>
              <a:rect b="b" l="l" r="r" t="t"/>
              <a:pathLst>
                <a:path extrusionOk="0" h="4603" w="5029">
                  <a:moveTo>
                    <a:pt x="2509" y="1"/>
                  </a:moveTo>
                  <a:cubicBezTo>
                    <a:pt x="1448" y="1"/>
                    <a:pt x="496" y="742"/>
                    <a:pt x="264" y="1823"/>
                  </a:cubicBezTo>
                  <a:cubicBezTo>
                    <a:pt x="1" y="3063"/>
                    <a:pt x="790" y="4286"/>
                    <a:pt x="2034" y="4551"/>
                  </a:cubicBezTo>
                  <a:cubicBezTo>
                    <a:pt x="2196" y="4585"/>
                    <a:pt x="2359" y="4602"/>
                    <a:pt x="2518" y="4602"/>
                  </a:cubicBezTo>
                  <a:cubicBezTo>
                    <a:pt x="3581" y="4602"/>
                    <a:pt x="4533" y="3861"/>
                    <a:pt x="4765" y="2783"/>
                  </a:cubicBezTo>
                  <a:cubicBezTo>
                    <a:pt x="5028" y="1539"/>
                    <a:pt x="4239" y="316"/>
                    <a:pt x="2994" y="53"/>
                  </a:cubicBezTo>
                  <a:cubicBezTo>
                    <a:pt x="2831" y="18"/>
                    <a:pt x="2669" y="1"/>
                    <a:pt x="2509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4931123" y="1584413"/>
              <a:ext cx="52553" cy="48254"/>
            </a:xfrm>
            <a:custGeom>
              <a:rect b="b" l="l" r="r" t="t"/>
              <a:pathLst>
                <a:path extrusionOk="0" h="1100" w="1198">
                  <a:moveTo>
                    <a:pt x="599" y="1"/>
                  </a:moveTo>
                  <a:cubicBezTo>
                    <a:pt x="345" y="1"/>
                    <a:pt x="116" y="178"/>
                    <a:pt x="64" y="436"/>
                  </a:cubicBezTo>
                  <a:cubicBezTo>
                    <a:pt x="0" y="733"/>
                    <a:pt x="187" y="1024"/>
                    <a:pt x="484" y="1087"/>
                  </a:cubicBezTo>
                  <a:cubicBezTo>
                    <a:pt x="522" y="1095"/>
                    <a:pt x="561" y="1099"/>
                    <a:pt x="598" y="1099"/>
                  </a:cubicBezTo>
                  <a:cubicBezTo>
                    <a:pt x="852" y="1099"/>
                    <a:pt x="1079" y="921"/>
                    <a:pt x="1134" y="664"/>
                  </a:cubicBezTo>
                  <a:cubicBezTo>
                    <a:pt x="1198" y="370"/>
                    <a:pt x="1007" y="76"/>
                    <a:pt x="713" y="13"/>
                  </a:cubicBezTo>
                  <a:cubicBezTo>
                    <a:pt x="675" y="5"/>
                    <a:pt x="637" y="1"/>
                    <a:pt x="599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33"/>
          <p:cNvSpPr/>
          <p:nvPr/>
        </p:nvSpPr>
        <p:spPr>
          <a:xfrm>
            <a:off x="2084107" y="4393638"/>
            <a:ext cx="4975800" cy="236400"/>
          </a:xfrm>
          <a:prstGeom prst="ellipse">
            <a:avLst/>
          </a:prstGeom>
          <a:solidFill>
            <a:srgbClr val="4C1130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8845196" y="2240038"/>
            <a:ext cx="37701" cy="37655"/>
          </a:xfrm>
          <a:custGeom>
            <a:rect b="b" l="l" r="r" t="t"/>
            <a:pathLst>
              <a:path extrusionOk="0" h="827" w="828">
                <a:moveTo>
                  <a:pt x="413" y="0"/>
                </a:moveTo>
                <a:cubicBezTo>
                  <a:pt x="185" y="0"/>
                  <a:pt x="1" y="187"/>
                  <a:pt x="1" y="415"/>
                </a:cubicBezTo>
                <a:cubicBezTo>
                  <a:pt x="1" y="643"/>
                  <a:pt x="185" y="827"/>
                  <a:pt x="413" y="827"/>
                </a:cubicBezTo>
                <a:cubicBezTo>
                  <a:pt x="643" y="827"/>
                  <a:pt x="827" y="643"/>
                  <a:pt x="827" y="415"/>
                </a:cubicBezTo>
                <a:cubicBezTo>
                  <a:pt x="827" y="187"/>
                  <a:pt x="643" y="0"/>
                  <a:pt x="413" y="0"/>
                </a:cubicBezTo>
                <a:close/>
              </a:path>
            </a:pathLst>
          </a:custGeom>
          <a:solidFill>
            <a:srgbClr val="D2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33"/>
          <p:cNvGrpSpPr/>
          <p:nvPr/>
        </p:nvGrpSpPr>
        <p:grpSpPr>
          <a:xfrm>
            <a:off x="2897188" y="1506435"/>
            <a:ext cx="1458723" cy="2676865"/>
            <a:chOff x="2632076" y="1659860"/>
            <a:chExt cx="1458723" cy="2676865"/>
          </a:xfrm>
        </p:grpSpPr>
        <p:sp>
          <p:nvSpPr>
            <p:cNvPr id="919" name="Google Shape;919;p33"/>
            <p:cNvSpPr/>
            <p:nvPr/>
          </p:nvSpPr>
          <p:spPr>
            <a:xfrm>
              <a:off x="2894779" y="2316641"/>
              <a:ext cx="550624" cy="423373"/>
            </a:xfrm>
            <a:custGeom>
              <a:rect b="b" l="l" r="r" t="t"/>
              <a:pathLst>
                <a:path extrusionOk="0" h="10996" w="14301">
                  <a:moveTo>
                    <a:pt x="1741" y="1"/>
                  </a:moveTo>
                  <a:lnTo>
                    <a:pt x="1" y="1663"/>
                  </a:lnTo>
                  <a:cubicBezTo>
                    <a:pt x="1" y="1663"/>
                    <a:pt x="3965" y="10996"/>
                    <a:pt x="7655" y="10996"/>
                  </a:cubicBezTo>
                  <a:cubicBezTo>
                    <a:pt x="7761" y="10996"/>
                    <a:pt x="7867" y="10988"/>
                    <a:pt x="7973" y="10972"/>
                  </a:cubicBezTo>
                  <a:cubicBezTo>
                    <a:pt x="10659" y="10567"/>
                    <a:pt x="14300" y="8013"/>
                    <a:pt x="14300" y="8013"/>
                  </a:cubicBezTo>
                  <a:lnTo>
                    <a:pt x="11118" y="4085"/>
                  </a:lnTo>
                  <a:lnTo>
                    <a:pt x="7828" y="5950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215665" y="2355837"/>
              <a:ext cx="413247" cy="387951"/>
            </a:xfrm>
            <a:custGeom>
              <a:rect b="b" l="l" r="r" t="t"/>
              <a:pathLst>
                <a:path extrusionOk="0" h="10076" w="10733">
                  <a:moveTo>
                    <a:pt x="9690" y="1"/>
                  </a:moveTo>
                  <a:cubicBezTo>
                    <a:pt x="8800" y="1"/>
                    <a:pt x="7365" y="200"/>
                    <a:pt x="5480" y="1121"/>
                  </a:cubicBezTo>
                  <a:cubicBezTo>
                    <a:pt x="3257" y="2205"/>
                    <a:pt x="0" y="4222"/>
                    <a:pt x="0" y="4222"/>
                  </a:cubicBezTo>
                  <a:lnTo>
                    <a:pt x="2395" y="10076"/>
                  </a:lnTo>
                  <a:lnTo>
                    <a:pt x="9665" y="6181"/>
                  </a:lnTo>
                  <a:lnTo>
                    <a:pt x="10733" y="118"/>
                  </a:lnTo>
                  <a:cubicBezTo>
                    <a:pt x="10733" y="118"/>
                    <a:pt x="10371" y="1"/>
                    <a:pt x="969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2824434" y="2179454"/>
              <a:ext cx="110849" cy="188739"/>
            </a:xfrm>
            <a:custGeom>
              <a:rect b="b" l="l" r="r" t="t"/>
              <a:pathLst>
                <a:path extrusionOk="0" h="4902" w="2879">
                  <a:moveTo>
                    <a:pt x="593" y="1"/>
                  </a:moveTo>
                  <a:cubicBezTo>
                    <a:pt x="589" y="1"/>
                    <a:pt x="586" y="3"/>
                    <a:pt x="585" y="7"/>
                  </a:cubicBezTo>
                  <a:cubicBezTo>
                    <a:pt x="490" y="226"/>
                    <a:pt x="1246" y="1875"/>
                    <a:pt x="1246" y="1875"/>
                  </a:cubicBezTo>
                  <a:cubicBezTo>
                    <a:pt x="1246" y="1875"/>
                    <a:pt x="229" y="522"/>
                    <a:pt x="70" y="522"/>
                  </a:cubicBezTo>
                  <a:cubicBezTo>
                    <a:pt x="60" y="522"/>
                    <a:pt x="53" y="527"/>
                    <a:pt x="51" y="537"/>
                  </a:cubicBezTo>
                  <a:cubicBezTo>
                    <a:pt x="0" y="726"/>
                    <a:pt x="1190" y="3097"/>
                    <a:pt x="1190" y="3097"/>
                  </a:cubicBezTo>
                  <a:lnTo>
                    <a:pt x="2247" y="4901"/>
                  </a:lnTo>
                  <a:lnTo>
                    <a:pt x="2878" y="3158"/>
                  </a:lnTo>
                  <a:cubicBezTo>
                    <a:pt x="2878" y="3158"/>
                    <a:pt x="1488" y="155"/>
                    <a:pt x="1234" y="155"/>
                  </a:cubicBezTo>
                  <a:cubicBezTo>
                    <a:pt x="1233" y="155"/>
                    <a:pt x="1231" y="155"/>
                    <a:pt x="1230" y="155"/>
                  </a:cubicBezTo>
                  <a:cubicBezTo>
                    <a:pt x="990" y="185"/>
                    <a:pt x="1700" y="1652"/>
                    <a:pt x="1700" y="1652"/>
                  </a:cubicBezTo>
                  <a:cubicBezTo>
                    <a:pt x="1700" y="1652"/>
                    <a:pt x="705" y="1"/>
                    <a:pt x="593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2809341" y="2138179"/>
              <a:ext cx="91058" cy="168872"/>
            </a:xfrm>
            <a:custGeom>
              <a:rect b="b" l="l" r="r" t="t"/>
              <a:pathLst>
                <a:path extrusionOk="0" h="4386" w="2365">
                  <a:moveTo>
                    <a:pt x="919" y="1"/>
                  </a:moveTo>
                  <a:cubicBezTo>
                    <a:pt x="919" y="1"/>
                    <a:pt x="726" y="66"/>
                    <a:pt x="696" y="75"/>
                  </a:cubicBezTo>
                  <a:cubicBezTo>
                    <a:pt x="683" y="82"/>
                    <a:pt x="666" y="89"/>
                    <a:pt x="656" y="106"/>
                  </a:cubicBezTo>
                  <a:lnTo>
                    <a:pt x="27" y="1167"/>
                  </a:lnTo>
                  <a:cubicBezTo>
                    <a:pt x="1" y="1207"/>
                    <a:pt x="4" y="1274"/>
                    <a:pt x="34" y="1332"/>
                  </a:cubicBezTo>
                  <a:lnTo>
                    <a:pt x="1582" y="4318"/>
                  </a:lnTo>
                  <a:cubicBezTo>
                    <a:pt x="1605" y="4362"/>
                    <a:pt x="1638" y="4386"/>
                    <a:pt x="1669" y="4386"/>
                  </a:cubicBezTo>
                  <a:lnTo>
                    <a:pt x="1895" y="4305"/>
                  </a:lnTo>
                  <a:lnTo>
                    <a:pt x="2341" y="3308"/>
                  </a:lnTo>
                  <a:cubicBezTo>
                    <a:pt x="2365" y="3268"/>
                    <a:pt x="2362" y="3200"/>
                    <a:pt x="2332" y="3142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2817542" y="2138179"/>
              <a:ext cx="91097" cy="165792"/>
            </a:xfrm>
            <a:custGeom>
              <a:rect b="b" l="l" r="r" t="t"/>
              <a:pathLst>
                <a:path extrusionOk="0" h="4306" w="2366">
                  <a:moveTo>
                    <a:pt x="697" y="1"/>
                  </a:moveTo>
                  <a:cubicBezTo>
                    <a:pt x="679" y="1"/>
                    <a:pt x="663" y="10"/>
                    <a:pt x="652" y="28"/>
                  </a:cubicBezTo>
                  <a:lnTo>
                    <a:pt x="24" y="1085"/>
                  </a:lnTo>
                  <a:cubicBezTo>
                    <a:pt x="0" y="1126"/>
                    <a:pt x="3" y="1197"/>
                    <a:pt x="34" y="1254"/>
                  </a:cubicBezTo>
                  <a:lnTo>
                    <a:pt x="1581" y="4237"/>
                  </a:lnTo>
                  <a:cubicBezTo>
                    <a:pt x="1604" y="4281"/>
                    <a:pt x="1639" y="4306"/>
                    <a:pt x="1669" y="4306"/>
                  </a:cubicBezTo>
                  <a:cubicBezTo>
                    <a:pt x="1688" y="4306"/>
                    <a:pt x="1705" y="4297"/>
                    <a:pt x="1716" y="4277"/>
                  </a:cubicBezTo>
                  <a:lnTo>
                    <a:pt x="2337" y="3231"/>
                  </a:lnTo>
                  <a:cubicBezTo>
                    <a:pt x="2365" y="3187"/>
                    <a:pt x="2362" y="3119"/>
                    <a:pt x="2331" y="3061"/>
                  </a:cubicBezTo>
                  <a:lnTo>
                    <a:pt x="777" y="61"/>
                  </a:lnTo>
                  <a:cubicBezTo>
                    <a:pt x="757" y="22"/>
                    <a:pt x="725" y="1"/>
                    <a:pt x="69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2850847" y="2147304"/>
              <a:ext cx="20021" cy="38541"/>
            </a:xfrm>
            <a:custGeom>
              <a:rect b="b" l="l" r="r" t="t"/>
              <a:pathLst>
                <a:path extrusionOk="0" h="1001" w="520">
                  <a:moveTo>
                    <a:pt x="0" y="0"/>
                  </a:moveTo>
                  <a:lnTo>
                    <a:pt x="0" y="0"/>
                  </a:lnTo>
                  <a:lnTo>
                    <a:pt x="520" y="1000"/>
                  </a:lnTo>
                  <a:lnTo>
                    <a:pt x="520" y="1000"/>
                  </a:lnTo>
                  <a:close/>
                </a:path>
              </a:pathLst>
            </a:custGeom>
            <a:solidFill>
              <a:srgbClr val="F6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2870830" y="2185807"/>
              <a:ext cx="20868" cy="40351"/>
            </a:xfrm>
            <a:custGeom>
              <a:rect b="b" l="l" r="r" t="t"/>
              <a:pathLst>
                <a:path extrusionOk="0" h="1048" w="542">
                  <a:moveTo>
                    <a:pt x="1" y="0"/>
                  </a:moveTo>
                  <a:lnTo>
                    <a:pt x="1" y="0"/>
                  </a:lnTo>
                  <a:lnTo>
                    <a:pt x="542" y="1048"/>
                  </a:lnTo>
                  <a:close/>
                </a:path>
              </a:pathLst>
            </a:custGeom>
            <a:solidFill>
              <a:srgbClr val="F6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2822971" y="2194393"/>
              <a:ext cx="52094" cy="100453"/>
            </a:xfrm>
            <a:custGeom>
              <a:rect b="b" l="l" r="r" t="t"/>
              <a:pathLst>
                <a:path extrusionOk="0" h="2609" w="1353">
                  <a:moveTo>
                    <a:pt x="1" y="0"/>
                  </a:moveTo>
                  <a:lnTo>
                    <a:pt x="1" y="0"/>
                  </a:lnTo>
                  <a:lnTo>
                    <a:pt x="1352" y="2608"/>
                  </a:lnTo>
                  <a:close/>
                </a:path>
              </a:pathLst>
            </a:custGeom>
            <a:solidFill>
              <a:srgbClr val="5054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2822971" y="2147304"/>
              <a:ext cx="80047" cy="147542"/>
            </a:xfrm>
            <a:custGeom>
              <a:rect b="b" l="l" r="r" t="t"/>
              <a:pathLst>
                <a:path extrusionOk="0" h="3832" w="2079">
                  <a:moveTo>
                    <a:pt x="724" y="0"/>
                  </a:moveTo>
                  <a:lnTo>
                    <a:pt x="1" y="1223"/>
                  </a:lnTo>
                  <a:lnTo>
                    <a:pt x="1352" y="3831"/>
                  </a:lnTo>
                  <a:lnTo>
                    <a:pt x="2079" y="2609"/>
                  </a:lnTo>
                  <a:lnTo>
                    <a:pt x="1785" y="2048"/>
                  </a:lnTo>
                  <a:lnTo>
                    <a:pt x="1244" y="100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2841722" y="2180802"/>
              <a:ext cx="51940" cy="95063"/>
            </a:xfrm>
            <a:custGeom>
              <a:rect b="b" l="l" r="r" t="t"/>
              <a:pathLst>
                <a:path extrusionOk="0" h="2469" w="1349">
                  <a:moveTo>
                    <a:pt x="209" y="0"/>
                  </a:moveTo>
                  <a:cubicBezTo>
                    <a:pt x="154" y="0"/>
                    <a:pt x="102" y="48"/>
                    <a:pt x="68" y="144"/>
                  </a:cubicBezTo>
                  <a:cubicBezTo>
                    <a:pt x="0" y="333"/>
                    <a:pt x="27" y="641"/>
                    <a:pt x="129" y="826"/>
                  </a:cubicBezTo>
                  <a:cubicBezTo>
                    <a:pt x="177" y="917"/>
                    <a:pt x="234" y="960"/>
                    <a:pt x="289" y="960"/>
                  </a:cubicBezTo>
                  <a:cubicBezTo>
                    <a:pt x="300" y="960"/>
                    <a:pt x="311" y="958"/>
                    <a:pt x="321" y="955"/>
                  </a:cubicBezTo>
                  <a:lnTo>
                    <a:pt x="321" y="955"/>
                  </a:lnTo>
                  <a:cubicBezTo>
                    <a:pt x="301" y="1208"/>
                    <a:pt x="351" y="1502"/>
                    <a:pt x="457" y="1701"/>
                  </a:cubicBezTo>
                  <a:lnTo>
                    <a:pt x="872" y="2468"/>
                  </a:lnTo>
                  <a:lnTo>
                    <a:pt x="1349" y="1675"/>
                  </a:lnTo>
                  <a:lnTo>
                    <a:pt x="811" y="691"/>
                  </a:lnTo>
                  <a:cubicBezTo>
                    <a:pt x="739" y="558"/>
                    <a:pt x="654" y="491"/>
                    <a:pt x="576" y="491"/>
                  </a:cubicBezTo>
                  <a:cubicBezTo>
                    <a:pt x="537" y="491"/>
                    <a:pt x="500" y="507"/>
                    <a:pt x="467" y="539"/>
                  </a:cubicBezTo>
                  <a:cubicBezTo>
                    <a:pt x="460" y="398"/>
                    <a:pt x="429" y="245"/>
                    <a:pt x="369" y="137"/>
                  </a:cubicBezTo>
                  <a:cubicBezTo>
                    <a:pt x="320" y="46"/>
                    <a:pt x="263" y="0"/>
                    <a:pt x="209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2891430" y="2271631"/>
              <a:ext cx="4043" cy="6430"/>
            </a:xfrm>
            <a:custGeom>
              <a:rect b="b" l="l" r="r" t="t"/>
              <a:pathLst>
                <a:path extrusionOk="0" h="167" w="105">
                  <a:moveTo>
                    <a:pt x="37" y="1"/>
                  </a:moveTo>
                  <a:cubicBezTo>
                    <a:pt x="33" y="1"/>
                    <a:pt x="27" y="1"/>
                    <a:pt x="20" y="8"/>
                  </a:cubicBezTo>
                  <a:cubicBezTo>
                    <a:pt x="3" y="25"/>
                    <a:pt x="0" y="75"/>
                    <a:pt x="17" y="116"/>
                  </a:cubicBezTo>
                  <a:cubicBezTo>
                    <a:pt x="30" y="147"/>
                    <a:pt x="47" y="167"/>
                    <a:pt x="64" y="167"/>
                  </a:cubicBezTo>
                  <a:cubicBezTo>
                    <a:pt x="71" y="167"/>
                    <a:pt x="78" y="163"/>
                    <a:pt x="81" y="156"/>
                  </a:cubicBezTo>
                  <a:cubicBezTo>
                    <a:pt x="101" y="139"/>
                    <a:pt x="105" y="89"/>
                    <a:pt x="88" y="48"/>
                  </a:cubicBezTo>
                  <a:cubicBezTo>
                    <a:pt x="74" y="18"/>
                    <a:pt x="54" y="1"/>
                    <a:pt x="37" y="1"/>
                  </a:cubicBezTo>
                  <a:close/>
                </a:path>
              </a:pathLst>
            </a:custGeom>
            <a:solidFill>
              <a:srgbClr val="B2C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2830671" y="2158624"/>
              <a:ext cx="7046" cy="10319"/>
            </a:xfrm>
            <a:custGeom>
              <a:rect b="b" l="l" r="r" t="t"/>
              <a:pathLst>
                <a:path extrusionOk="0" h="268" w="183">
                  <a:moveTo>
                    <a:pt x="152" y="1"/>
                  </a:moveTo>
                  <a:cubicBezTo>
                    <a:pt x="146" y="1"/>
                    <a:pt x="136" y="4"/>
                    <a:pt x="132" y="14"/>
                  </a:cubicBezTo>
                  <a:lnTo>
                    <a:pt x="7" y="230"/>
                  </a:lnTo>
                  <a:cubicBezTo>
                    <a:pt x="0" y="244"/>
                    <a:pt x="4" y="257"/>
                    <a:pt x="14" y="264"/>
                  </a:cubicBezTo>
                  <a:cubicBezTo>
                    <a:pt x="21" y="267"/>
                    <a:pt x="24" y="267"/>
                    <a:pt x="27" y="267"/>
                  </a:cubicBezTo>
                  <a:lnTo>
                    <a:pt x="30" y="267"/>
                  </a:lnTo>
                  <a:cubicBezTo>
                    <a:pt x="38" y="267"/>
                    <a:pt x="44" y="264"/>
                    <a:pt x="47" y="257"/>
                  </a:cubicBezTo>
                  <a:lnTo>
                    <a:pt x="176" y="37"/>
                  </a:lnTo>
                  <a:cubicBezTo>
                    <a:pt x="183" y="27"/>
                    <a:pt x="176" y="10"/>
                    <a:pt x="166" y="4"/>
                  </a:cubicBezTo>
                  <a:cubicBezTo>
                    <a:pt x="163" y="1"/>
                    <a:pt x="159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2826513" y="2231549"/>
              <a:ext cx="198750" cy="269980"/>
            </a:xfrm>
            <a:custGeom>
              <a:rect b="b" l="l" r="r" t="t"/>
              <a:pathLst>
                <a:path extrusionOk="0" h="7012" w="5162">
                  <a:moveTo>
                    <a:pt x="140" y="1"/>
                  </a:moveTo>
                  <a:cubicBezTo>
                    <a:pt x="139" y="1"/>
                    <a:pt x="137" y="1"/>
                    <a:pt x="135" y="1"/>
                  </a:cubicBezTo>
                  <a:cubicBezTo>
                    <a:pt x="1" y="28"/>
                    <a:pt x="612" y="1782"/>
                    <a:pt x="815" y="2194"/>
                  </a:cubicBezTo>
                  <a:cubicBezTo>
                    <a:pt x="1021" y="2602"/>
                    <a:pt x="1774" y="3873"/>
                    <a:pt x="1774" y="3873"/>
                  </a:cubicBezTo>
                  <a:lnTo>
                    <a:pt x="4023" y="7011"/>
                  </a:lnTo>
                  <a:cubicBezTo>
                    <a:pt x="4023" y="7011"/>
                    <a:pt x="5162" y="5224"/>
                    <a:pt x="5094" y="5176"/>
                  </a:cubicBezTo>
                  <a:cubicBezTo>
                    <a:pt x="5027" y="5133"/>
                    <a:pt x="2575" y="1920"/>
                    <a:pt x="2575" y="1920"/>
                  </a:cubicBezTo>
                  <a:lnTo>
                    <a:pt x="2010" y="2302"/>
                  </a:lnTo>
                  <a:cubicBezTo>
                    <a:pt x="1825" y="1650"/>
                    <a:pt x="1338" y="1363"/>
                    <a:pt x="1010" y="1218"/>
                  </a:cubicBezTo>
                  <a:cubicBezTo>
                    <a:pt x="920" y="1041"/>
                    <a:pt x="287" y="1"/>
                    <a:pt x="140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2888811" y="2247027"/>
              <a:ext cx="138301" cy="228204"/>
            </a:xfrm>
            <a:custGeom>
              <a:rect b="b" l="l" r="r" t="t"/>
              <a:pathLst>
                <a:path extrusionOk="0" h="5927" w="3592">
                  <a:moveTo>
                    <a:pt x="618" y="1"/>
                  </a:moveTo>
                  <a:cubicBezTo>
                    <a:pt x="576" y="1"/>
                    <a:pt x="537" y="31"/>
                    <a:pt x="503" y="59"/>
                  </a:cubicBezTo>
                  <a:cubicBezTo>
                    <a:pt x="396" y="153"/>
                    <a:pt x="0" y="596"/>
                    <a:pt x="37" y="725"/>
                  </a:cubicBezTo>
                  <a:cubicBezTo>
                    <a:pt x="65" y="818"/>
                    <a:pt x="127" y="856"/>
                    <a:pt x="212" y="856"/>
                  </a:cubicBezTo>
                  <a:cubicBezTo>
                    <a:pt x="322" y="856"/>
                    <a:pt x="472" y="792"/>
                    <a:pt x="639" y="704"/>
                  </a:cubicBezTo>
                  <a:lnTo>
                    <a:pt x="639" y="704"/>
                  </a:lnTo>
                  <a:cubicBezTo>
                    <a:pt x="547" y="984"/>
                    <a:pt x="558" y="1339"/>
                    <a:pt x="666" y="1673"/>
                  </a:cubicBezTo>
                  <a:cubicBezTo>
                    <a:pt x="706" y="1795"/>
                    <a:pt x="798" y="2191"/>
                    <a:pt x="1068" y="2481"/>
                  </a:cubicBezTo>
                  <a:lnTo>
                    <a:pt x="2831" y="5926"/>
                  </a:lnTo>
                  <a:lnTo>
                    <a:pt x="3592" y="4731"/>
                  </a:lnTo>
                  <a:lnTo>
                    <a:pt x="1896" y="1809"/>
                  </a:lnTo>
                  <a:cubicBezTo>
                    <a:pt x="1896" y="1809"/>
                    <a:pt x="1720" y="1288"/>
                    <a:pt x="1122" y="447"/>
                  </a:cubicBezTo>
                  <a:cubicBezTo>
                    <a:pt x="1024" y="309"/>
                    <a:pt x="778" y="39"/>
                    <a:pt x="645" y="5"/>
                  </a:cubicBezTo>
                  <a:cubicBezTo>
                    <a:pt x="636" y="2"/>
                    <a:pt x="627" y="1"/>
                    <a:pt x="618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2864362" y="2275673"/>
              <a:ext cx="47397" cy="44547"/>
            </a:xfrm>
            <a:custGeom>
              <a:rect b="b" l="l" r="r" t="t"/>
              <a:pathLst>
                <a:path extrusionOk="0" h="1157" w="1231">
                  <a:moveTo>
                    <a:pt x="51" y="1"/>
                  </a:moveTo>
                  <a:lnTo>
                    <a:pt x="0" y="143"/>
                  </a:lnTo>
                  <a:cubicBezTo>
                    <a:pt x="7" y="146"/>
                    <a:pt x="693" y="410"/>
                    <a:pt x="1101" y="1156"/>
                  </a:cubicBezTo>
                  <a:lnTo>
                    <a:pt x="1230" y="1085"/>
                  </a:lnTo>
                  <a:cubicBezTo>
                    <a:pt x="794" y="285"/>
                    <a:pt x="81" y="14"/>
                    <a:pt x="51" y="1"/>
                  </a:cubicBezTo>
                  <a:close/>
                </a:path>
              </a:pathLst>
            </a:custGeom>
            <a:solidFill>
              <a:srgbClr val="DD5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2895049" y="2271246"/>
              <a:ext cx="35422" cy="54019"/>
            </a:xfrm>
            <a:custGeom>
              <a:rect b="b" l="l" r="r" t="t"/>
              <a:pathLst>
                <a:path extrusionOk="0" h="1403" w="920">
                  <a:moveTo>
                    <a:pt x="476" y="1"/>
                  </a:moveTo>
                  <a:cubicBezTo>
                    <a:pt x="454" y="1"/>
                    <a:pt x="433" y="10"/>
                    <a:pt x="419" y="28"/>
                  </a:cubicBezTo>
                  <a:cubicBezTo>
                    <a:pt x="389" y="62"/>
                    <a:pt x="193" y="119"/>
                    <a:pt x="0" y="152"/>
                  </a:cubicBezTo>
                  <a:lnTo>
                    <a:pt x="28" y="298"/>
                  </a:lnTo>
                  <a:cubicBezTo>
                    <a:pt x="109" y="285"/>
                    <a:pt x="260" y="254"/>
                    <a:pt x="379" y="210"/>
                  </a:cubicBezTo>
                  <a:lnTo>
                    <a:pt x="379" y="210"/>
                  </a:lnTo>
                  <a:cubicBezTo>
                    <a:pt x="335" y="551"/>
                    <a:pt x="352" y="795"/>
                    <a:pt x="801" y="1403"/>
                  </a:cubicBezTo>
                  <a:lnTo>
                    <a:pt x="920" y="1315"/>
                  </a:lnTo>
                  <a:cubicBezTo>
                    <a:pt x="460" y="690"/>
                    <a:pt x="487" y="511"/>
                    <a:pt x="544" y="119"/>
                  </a:cubicBezTo>
                  <a:lnTo>
                    <a:pt x="547" y="85"/>
                  </a:lnTo>
                  <a:cubicBezTo>
                    <a:pt x="555" y="51"/>
                    <a:pt x="538" y="21"/>
                    <a:pt x="507" y="7"/>
                  </a:cubicBezTo>
                  <a:cubicBezTo>
                    <a:pt x="497" y="3"/>
                    <a:pt x="486" y="1"/>
                    <a:pt x="476" y="1"/>
                  </a:cubicBezTo>
                  <a:close/>
                </a:path>
              </a:pathLst>
            </a:custGeom>
            <a:solidFill>
              <a:srgbClr val="DD5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3180550" y="3134140"/>
              <a:ext cx="567488" cy="1094896"/>
            </a:xfrm>
            <a:custGeom>
              <a:rect b="b" l="l" r="r" t="t"/>
              <a:pathLst>
                <a:path extrusionOk="0" h="28437" w="14739">
                  <a:moveTo>
                    <a:pt x="6118" y="0"/>
                  </a:moveTo>
                  <a:lnTo>
                    <a:pt x="5429" y="1591"/>
                  </a:lnTo>
                  <a:cubicBezTo>
                    <a:pt x="5206" y="2111"/>
                    <a:pt x="0" y="11421"/>
                    <a:pt x="0" y="15975"/>
                  </a:cubicBezTo>
                  <a:cubicBezTo>
                    <a:pt x="0" y="19366"/>
                    <a:pt x="8503" y="28437"/>
                    <a:pt x="8503" y="28437"/>
                  </a:cubicBezTo>
                  <a:lnTo>
                    <a:pt x="12570" y="23872"/>
                  </a:lnTo>
                  <a:lnTo>
                    <a:pt x="7050" y="15961"/>
                  </a:lnTo>
                  <a:lnTo>
                    <a:pt x="11492" y="7307"/>
                  </a:lnTo>
                  <a:cubicBezTo>
                    <a:pt x="11492" y="7307"/>
                    <a:pt x="14738" y="6162"/>
                    <a:pt x="13432" y="351"/>
                  </a:cubicBezTo>
                  <a:lnTo>
                    <a:pt x="6118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3509368" y="3031375"/>
              <a:ext cx="399579" cy="1305350"/>
            </a:xfrm>
            <a:custGeom>
              <a:rect b="b" l="l" r="r" t="t"/>
              <a:pathLst>
                <a:path extrusionOk="0" h="33903" w="10378">
                  <a:moveTo>
                    <a:pt x="2196" y="0"/>
                  </a:moveTo>
                  <a:cubicBezTo>
                    <a:pt x="1260" y="3919"/>
                    <a:pt x="1298" y="6446"/>
                    <a:pt x="1298" y="6446"/>
                  </a:cubicBezTo>
                  <a:lnTo>
                    <a:pt x="0" y="31825"/>
                  </a:lnTo>
                  <a:lnTo>
                    <a:pt x="5821" y="33903"/>
                  </a:lnTo>
                  <a:cubicBezTo>
                    <a:pt x="5821" y="33903"/>
                    <a:pt x="7651" y="13833"/>
                    <a:pt x="9013" y="10347"/>
                  </a:cubicBezTo>
                  <a:cubicBezTo>
                    <a:pt x="10378" y="6861"/>
                    <a:pt x="9895" y="3290"/>
                    <a:pt x="9895" y="3290"/>
                  </a:cubicBezTo>
                  <a:lnTo>
                    <a:pt x="219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3667925" y="3239331"/>
              <a:ext cx="180423" cy="1075413"/>
            </a:xfrm>
            <a:custGeom>
              <a:rect b="b" l="l" r="r" t="t"/>
              <a:pathLst>
                <a:path extrusionOk="0" h="27931" w="4686">
                  <a:moveTo>
                    <a:pt x="4557" y="0"/>
                  </a:moveTo>
                  <a:lnTo>
                    <a:pt x="4405" y="11"/>
                  </a:lnTo>
                  <a:cubicBezTo>
                    <a:pt x="4540" y="2092"/>
                    <a:pt x="3145" y="4960"/>
                    <a:pt x="3131" y="4986"/>
                  </a:cubicBezTo>
                  <a:lnTo>
                    <a:pt x="3125" y="4997"/>
                  </a:lnTo>
                  <a:lnTo>
                    <a:pt x="0" y="27910"/>
                  </a:lnTo>
                  <a:lnTo>
                    <a:pt x="145" y="27930"/>
                  </a:lnTo>
                  <a:lnTo>
                    <a:pt x="3270" y="5041"/>
                  </a:lnTo>
                  <a:cubicBezTo>
                    <a:pt x="3365" y="4841"/>
                    <a:pt x="4685" y="2055"/>
                    <a:pt x="45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3741504" y="3176763"/>
              <a:ext cx="90442" cy="150275"/>
            </a:xfrm>
            <a:custGeom>
              <a:rect b="b" l="l" r="r" t="t"/>
              <a:pathLst>
                <a:path extrusionOk="0" h="3903" w="2349">
                  <a:moveTo>
                    <a:pt x="295" y="1"/>
                  </a:moveTo>
                  <a:cubicBezTo>
                    <a:pt x="291" y="24"/>
                    <a:pt x="1" y="2281"/>
                    <a:pt x="2261" y="3903"/>
                  </a:cubicBezTo>
                  <a:lnTo>
                    <a:pt x="2349" y="3781"/>
                  </a:lnTo>
                  <a:cubicBezTo>
                    <a:pt x="166" y="2213"/>
                    <a:pt x="440" y="44"/>
                    <a:pt x="444" y="21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3376532" y="2342399"/>
              <a:ext cx="563099" cy="850790"/>
            </a:xfrm>
            <a:custGeom>
              <a:rect b="b" l="l" r="r" t="t"/>
              <a:pathLst>
                <a:path extrusionOk="0" h="22097" w="14625">
                  <a:moveTo>
                    <a:pt x="7997" y="1"/>
                  </a:moveTo>
                  <a:lnTo>
                    <a:pt x="5440" y="565"/>
                  </a:lnTo>
                  <a:cubicBezTo>
                    <a:pt x="5440" y="565"/>
                    <a:pt x="2183" y="2983"/>
                    <a:pt x="1329" y="8780"/>
                  </a:cubicBezTo>
                  <a:cubicBezTo>
                    <a:pt x="471" y="14577"/>
                    <a:pt x="1" y="21694"/>
                    <a:pt x="1" y="21694"/>
                  </a:cubicBezTo>
                  <a:lnTo>
                    <a:pt x="13435" y="22096"/>
                  </a:lnTo>
                  <a:cubicBezTo>
                    <a:pt x="13435" y="22096"/>
                    <a:pt x="14625" y="16874"/>
                    <a:pt x="13990" y="11341"/>
                  </a:cubicBezTo>
                  <a:cubicBezTo>
                    <a:pt x="13483" y="6949"/>
                    <a:pt x="12236" y="2520"/>
                    <a:pt x="10487" y="649"/>
                  </a:cubicBezTo>
                  <a:cubicBezTo>
                    <a:pt x="10142" y="369"/>
                    <a:pt x="7997" y="1"/>
                    <a:pt x="79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3423005" y="2483128"/>
              <a:ext cx="57638" cy="197864"/>
            </a:xfrm>
            <a:custGeom>
              <a:rect b="b" l="l" r="r" t="t"/>
              <a:pathLst>
                <a:path extrusionOk="0" h="5139" w="1497">
                  <a:moveTo>
                    <a:pt x="1361" y="0"/>
                  </a:moveTo>
                  <a:cubicBezTo>
                    <a:pt x="371" y="2234"/>
                    <a:pt x="3" y="5092"/>
                    <a:pt x="0" y="5122"/>
                  </a:cubicBezTo>
                  <a:lnTo>
                    <a:pt x="148" y="5139"/>
                  </a:lnTo>
                  <a:cubicBezTo>
                    <a:pt x="152" y="5112"/>
                    <a:pt x="517" y="2274"/>
                    <a:pt x="1497" y="61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3570627" y="2350331"/>
              <a:ext cx="158553" cy="70036"/>
            </a:xfrm>
            <a:custGeom>
              <a:rect b="b" l="l" r="r" t="t"/>
              <a:pathLst>
                <a:path extrusionOk="0" h="1819" w="4118">
                  <a:moveTo>
                    <a:pt x="3986" y="0"/>
                  </a:moveTo>
                  <a:cubicBezTo>
                    <a:pt x="3544" y="824"/>
                    <a:pt x="2618" y="1668"/>
                    <a:pt x="1311" y="1668"/>
                  </a:cubicBezTo>
                  <a:cubicBezTo>
                    <a:pt x="1250" y="1668"/>
                    <a:pt x="1188" y="1666"/>
                    <a:pt x="1125" y="1662"/>
                  </a:cubicBezTo>
                  <a:cubicBezTo>
                    <a:pt x="588" y="1629"/>
                    <a:pt x="264" y="1427"/>
                    <a:pt x="209" y="1095"/>
                  </a:cubicBezTo>
                  <a:cubicBezTo>
                    <a:pt x="162" y="801"/>
                    <a:pt x="355" y="457"/>
                    <a:pt x="635" y="345"/>
                  </a:cubicBezTo>
                  <a:lnTo>
                    <a:pt x="578" y="206"/>
                  </a:lnTo>
                  <a:cubicBezTo>
                    <a:pt x="234" y="345"/>
                    <a:pt x="0" y="754"/>
                    <a:pt x="61" y="1118"/>
                  </a:cubicBezTo>
                  <a:cubicBezTo>
                    <a:pt x="92" y="1308"/>
                    <a:pt x="257" y="1757"/>
                    <a:pt x="1118" y="1812"/>
                  </a:cubicBezTo>
                  <a:cubicBezTo>
                    <a:pt x="1186" y="1815"/>
                    <a:pt x="1253" y="1818"/>
                    <a:pt x="1318" y="1818"/>
                  </a:cubicBezTo>
                  <a:cubicBezTo>
                    <a:pt x="2686" y="1818"/>
                    <a:pt x="3655" y="930"/>
                    <a:pt x="4118" y="72"/>
                  </a:cubicBezTo>
                  <a:lnTo>
                    <a:pt x="3986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3570473" y="2173178"/>
              <a:ext cx="139726" cy="226279"/>
            </a:xfrm>
            <a:custGeom>
              <a:rect b="b" l="l" r="r" t="t"/>
              <a:pathLst>
                <a:path extrusionOk="0" h="5877" w="3629">
                  <a:moveTo>
                    <a:pt x="1437" y="1"/>
                  </a:moveTo>
                  <a:lnTo>
                    <a:pt x="1" y="3092"/>
                  </a:lnTo>
                  <a:lnTo>
                    <a:pt x="517" y="5517"/>
                  </a:lnTo>
                  <a:cubicBezTo>
                    <a:pt x="538" y="5612"/>
                    <a:pt x="598" y="5693"/>
                    <a:pt x="690" y="5730"/>
                  </a:cubicBezTo>
                  <a:cubicBezTo>
                    <a:pt x="941" y="5833"/>
                    <a:pt x="1187" y="5876"/>
                    <a:pt x="1423" y="5876"/>
                  </a:cubicBezTo>
                  <a:cubicBezTo>
                    <a:pt x="2663" y="5876"/>
                    <a:pt x="3629" y="4679"/>
                    <a:pt x="3629" y="4679"/>
                  </a:cubicBezTo>
                  <a:lnTo>
                    <a:pt x="3180" y="2757"/>
                  </a:lnTo>
                  <a:lnTo>
                    <a:pt x="2974" y="2230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3505826" y="2094785"/>
              <a:ext cx="213496" cy="229513"/>
            </a:xfrm>
            <a:custGeom>
              <a:rect b="b" l="l" r="r" t="t"/>
              <a:pathLst>
                <a:path extrusionOk="0" h="5961" w="5545">
                  <a:moveTo>
                    <a:pt x="2892" y="0"/>
                  </a:moveTo>
                  <a:cubicBezTo>
                    <a:pt x="2606" y="0"/>
                    <a:pt x="2333" y="118"/>
                    <a:pt x="2102" y="405"/>
                  </a:cubicBezTo>
                  <a:cubicBezTo>
                    <a:pt x="1420" y="1249"/>
                    <a:pt x="1" y="4628"/>
                    <a:pt x="619" y="5314"/>
                  </a:cubicBezTo>
                  <a:cubicBezTo>
                    <a:pt x="1010" y="5749"/>
                    <a:pt x="1712" y="5961"/>
                    <a:pt x="2355" y="5961"/>
                  </a:cubicBezTo>
                  <a:cubicBezTo>
                    <a:pt x="2729" y="5961"/>
                    <a:pt x="3083" y="5889"/>
                    <a:pt x="3345" y="5749"/>
                  </a:cubicBezTo>
                  <a:cubicBezTo>
                    <a:pt x="3967" y="5418"/>
                    <a:pt x="5545" y="2875"/>
                    <a:pt x="5129" y="1898"/>
                  </a:cubicBezTo>
                  <a:cubicBezTo>
                    <a:pt x="4816" y="1158"/>
                    <a:pt x="3788" y="0"/>
                    <a:pt x="2892" y="0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3501667" y="2054126"/>
              <a:ext cx="244298" cy="243875"/>
            </a:xfrm>
            <a:custGeom>
              <a:rect b="b" l="l" r="r" t="t"/>
              <a:pathLst>
                <a:path extrusionOk="0" h="6334" w="6345">
                  <a:moveTo>
                    <a:pt x="2679" y="0"/>
                  </a:moveTo>
                  <a:cubicBezTo>
                    <a:pt x="2574" y="0"/>
                    <a:pt x="2470" y="15"/>
                    <a:pt x="2372" y="52"/>
                  </a:cubicBezTo>
                  <a:cubicBezTo>
                    <a:pt x="2176" y="127"/>
                    <a:pt x="2011" y="306"/>
                    <a:pt x="1994" y="515"/>
                  </a:cubicBezTo>
                  <a:cubicBezTo>
                    <a:pt x="1720" y="470"/>
                    <a:pt x="1444" y="426"/>
                    <a:pt x="1170" y="426"/>
                  </a:cubicBezTo>
                  <a:cubicBezTo>
                    <a:pt x="1092" y="426"/>
                    <a:pt x="1014" y="429"/>
                    <a:pt x="937" y="437"/>
                  </a:cubicBezTo>
                  <a:cubicBezTo>
                    <a:pt x="690" y="461"/>
                    <a:pt x="447" y="532"/>
                    <a:pt x="237" y="668"/>
                  </a:cubicBezTo>
                  <a:cubicBezTo>
                    <a:pt x="31" y="799"/>
                    <a:pt x="1" y="907"/>
                    <a:pt x="14" y="1144"/>
                  </a:cubicBezTo>
                  <a:cubicBezTo>
                    <a:pt x="42" y="1576"/>
                    <a:pt x="342" y="1965"/>
                    <a:pt x="707" y="2177"/>
                  </a:cubicBezTo>
                  <a:cubicBezTo>
                    <a:pt x="1169" y="2451"/>
                    <a:pt x="1724" y="2502"/>
                    <a:pt x="2257" y="2536"/>
                  </a:cubicBezTo>
                  <a:cubicBezTo>
                    <a:pt x="2791" y="2569"/>
                    <a:pt x="3342" y="2593"/>
                    <a:pt x="3828" y="2816"/>
                  </a:cubicBezTo>
                  <a:cubicBezTo>
                    <a:pt x="3950" y="2870"/>
                    <a:pt x="4068" y="2944"/>
                    <a:pt x="4136" y="3055"/>
                  </a:cubicBezTo>
                  <a:cubicBezTo>
                    <a:pt x="4197" y="3157"/>
                    <a:pt x="4206" y="3278"/>
                    <a:pt x="4217" y="3397"/>
                  </a:cubicBezTo>
                  <a:cubicBezTo>
                    <a:pt x="4250" y="3822"/>
                    <a:pt x="4284" y="4248"/>
                    <a:pt x="4318" y="4673"/>
                  </a:cubicBezTo>
                  <a:cubicBezTo>
                    <a:pt x="4348" y="5035"/>
                    <a:pt x="4409" y="5403"/>
                    <a:pt x="4574" y="5731"/>
                  </a:cubicBezTo>
                  <a:cubicBezTo>
                    <a:pt x="4673" y="5923"/>
                    <a:pt x="4925" y="6333"/>
                    <a:pt x="5132" y="6333"/>
                  </a:cubicBezTo>
                  <a:cubicBezTo>
                    <a:pt x="5209" y="6333"/>
                    <a:pt x="5280" y="6277"/>
                    <a:pt x="5335" y="6133"/>
                  </a:cubicBezTo>
                  <a:cubicBezTo>
                    <a:pt x="5514" y="5654"/>
                    <a:pt x="6338" y="3728"/>
                    <a:pt x="6345" y="3303"/>
                  </a:cubicBezTo>
                  <a:lnTo>
                    <a:pt x="6345" y="3268"/>
                  </a:lnTo>
                  <a:cubicBezTo>
                    <a:pt x="6342" y="2866"/>
                    <a:pt x="6139" y="2495"/>
                    <a:pt x="5940" y="2143"/>
                  </a:cubicBezTo>
                  <a:cubicBezTo>
                    <a:pt x="5558" y="1474"/>
                    <a:pt x="5115" y="772"/>
                    <a:pt x="4399" y="488"/>
                  </a:cubicBezTo>
                  <a:cubicBezTo>
                    <a:pt x="4318" y="457"/>
                    <a:pt x="4225" y="433"/>
                    <a:pt x="4138" y="433"/>
                  </a:cubicBezTo>
                  <a:cubicBezTo>
                    <a:pt x="4047" y="433"/>
                    <a:pt x="3962" y="459"/>
                    <a:pt x="3902" y="526"/>
                  </a:cubicBezTo>
                  <a:cubicBezTo>
                    <a:pt x="3649" y="286"/>
                    <a:pt x="3331" y="116"/>
                    <a:pt x="2993" y="39"/>
                  </a:cubicBezTo>
                  <a:cubicBezTo>
                    <a:pt x="2890" y="15"/>
                    <a:pt x="2784" y="0"/>
                    <a:pt x="2679" y="0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3641242" y="2225427"/>
              <a:ext cx="48937" cy="59910"/>
            </a:xfrm>
            <a:custGeom>
              <a:rect b="b" l="l" r="r" t="t"/>
              <a:pathLst>
                <a:path extrusionOk="0" h="1556" w="1271">
                  <a:moveTo>
                    <a:pt x="772" y="0"/>
                  </a:moveTo>
                  <a:cubicBezTo>
                    <a:pt x="613" y="0"/>
                    <a:pt x="445" y="112"/>
                    <a:pt x="305" y="221"/>
                  </a:cubicBezTo>
                  <a:cubicBezTo>
                    <a:pt x="268" y="248"/>
                    <a:pt x="227" y="282"/>
                    <a:pt x="224" y="326"/>
                  </a:cubicBezTo>
                  <a:lnTo>
                    <a:pt x="1" y="1309"/>
                  </a:lnTo>
                  <a:cubicBezTo>
                    <a:pt x="41" y="1487"/>
                    <a:pt x="169" y="1555"/>
                    <a:pt x="316" y="1555"/>
                  </a:cubicBezTo>
                  <a:cubicBezTo>
                    <a:pt x="379" y="1555"/>
                    <a:pt x="444" y="1543"/>
                    <a:pt x="507" y="1522"/>
                  </a:cubicBezTo>
                  <a:cubicBezTo>
                    <a:pt x="1017" y="1353"/>
                    <a:pt x="1270" y="708"/>
                    <a:pt x="1071" y="224"/>
                  </a:cubicBezTo>
                  <a:cubicBezTo>
                    <a:pt x="1034" y="134"/>
                    <a:pt x="966" y="49"/>
                    <a:pt x="868" y="15"/>
                  </a:cubicBezTo>
                  <a:cubicBezTo>
                    <a:pt x="837" y="5"/>
                    <a:pt x="805" y="0"/>
                    <a:pt x="772" y="0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3580368" y="2304820"/>
              <a:ext cx="65993" cy="24988"/>
            </a:xfrm>
            <a:custGeom>
              <a:rect b="b" l="l" r="r" t="t"/>
              <a:pathLst>
                <a:path extrusionOk="0" h="649" w="1714">
                  <a:moveTo>
                    <a:pt x="1595" y="0"/>
                  </a:moveTo>
                  <a:cubicBezTo>
                    <a:pt x="1267" y="427"/>
                    <a:pt x="680" y="498"/>
                    <a:pt x="323" y="498"/>
                  </a:cubicBezTo>
                  <a:cubicBezTo>
                    <a:pt x="146" y="498"/>
                    <a:pt x="25" y="480"/>
                    <a:pt x="21" y="480"/>
                  </a:cubicBezTo>
                  <a:lnTo>
                    <a:pt x="1" y="625"/>
                  </a:lnTo>
                  <a:cubicBezTo>
                    <a:pt x="14" y="629"/>
                    <a:pt x="146" y="649"/>
                    <a:pt x="335" y="649"/>
                  </a:cubicBezTo>
                  <a:cubicBezTo>
                    <a:pt x="723" y="649"/>
                    <a:pt x="1348" y="568"/>
                    <a:pt x="1713" y="91"/>
                  </a:cubicBezTo>
                  <a:lnTo>
                    <a:pt x="1595" y="0"/>
                  </a:lnTo>
                  <a:close/>
                </a:path>
              </a:pathLst>
            </a:custGeom>
            <a:solidFill>
              <a:srgbClr val="DD5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3513873" y="2180609"/>
              <a:ext cx="46896" cy="53364"/>
            </a:xfrm>
            <a:custGeom>
              <a:rect b="b" l="l" r="r" t="t"/>
              <a:pathLst>
                <a:path extrusionOk="0" h="1386" w="1218">
                  <a:moveTo>
                    <a:pt x="1217" y="0"/>
                  </a:moveTo>
                  <a:cubicBezTo>
                    <a:pt x="1217" y="1"/>
                    <a:pt x="1" y="730"/>
                    <a:pt x="52" y="1037"/>
                  </a:cubicBezTo>
                  <a:cubicBezTo>
                    <a:pt x="102" y="1341"/>
                    <a:pt x="582" y="1385"/>
                    <a:pt x="582" y="1385"/>
                  </a:cubicBezTo>
                  <a:lnTo>
                    <a:pt x="1217" y="0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562331" y="2180790"/>
              <a:ext cx="17788" cy="15979"/>
            </a:xfrm>
            <a:custGeom>
              <a:rect b="b" l="l" r="r" t="t"/>
              <a:pathLst>
                <a:path extrusionOk="0" h="415" w="462">
                  <a:moveTo>
                    <a:pt x="239" y="1"/>
                  </a:moveTo>
                  <a:cubicBezTo>
                    <a:pt x="204" y="1"/>
                    <a:pt x="175" y="19"/>
                    <a:pt x="148" y="46"/>
                  </a:cubicBezTo>
                  <a:cubicBezTo>
                    <a:pt x="101" y="96"/>
                    <a:pt x="71" y="180"/>
                    <a:pt x="44" y="228"/>
                  </a:cubicBezTo>
                  <a:cubicBezTo>
                    <a:pt x="0" y="316"/>
                    <a:pt x="75" y="403"/>
                    <a:pt x="165" y="414"/>
                  </a:cubicBezTo>
                  <a:cubicBezTo>
                    <a:pt x="170" y="414"/>
                    <a:pt x="174" y="415"/>
                    <a:pt x="179" y="415"/>
                  </a:cubicBezTo>
                  <a:cubicBezTo>
                    <a:pt x="341" y="415"/>
                    <a:pt x="461" y="64"/>
                    <a:pt x="270" y="5"/>
                  </a:cubicBezTo>
                  <a:cubicBezTo>
                    <a:pt x="259" y="2"/>
                    <a:pt x="249" y="1"/>
                    <a:pt x="23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3640703" y="2276597"/>
              <a:ext cx="30879" cy="10049"/>
            </a:xfrm>
            <a:custGeom>
              <a:rect b="b" l="l" r="r" t="t"/>
              <a:pathLst>
                <a:path extrusionOk="0" h="261" w="802">
                  <a:moveTo>
                    <a:pt x="724" y="0"/>
                  </a:moveTo>
                  <a:cubicBezTo>
                    <a:pt x="719" y="3"/>
                    <a:pt x="545" y="110"/>
                    <a:pt x="357" y="110"/>
                  </a:cubicBezTo>
                  <a:cubicBezTo>
                    <a:pt x="269" y="110"/>
                    <a:pt x="178" y="86"/>
                    <a:pt x="99" y="18"/>
                  </a:cubicBezTo>
                  <a:lnTo>
                    <a:pt x="1" y="129"/>
                  </a:lnTo>
                  <a:cubicBezTo>
                    <a:pt x="112" y="230"/>
                    <a:pt x="238" y="261"/>
                    <a:pt x="355" y="261"/>
                  </a:cubicBezTo>
                  <a:cubicBezTo>
                    <a:pt x="589" y="261"/>
                    <a:pt x="788" y="135"/>
                    <a:pt x="801" y="129"/>
                  </a:cubicBezTo>
                  <a:lnTo>
                    <a:pt x="724" y="0"/>
                  </a:lnTo>
                  <a:close/>
                </a:path>
              </a:pathLst>
            </a:custGeom>
            <a:solidFill>
              <a:srgbClr val="DD5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748281" y="2507193"/>
              <a:ext cx="342518" cy="806435"/>
            </a:xfrm>
            <a:custGeom>
              <a:rect b="b" l="l" r="r" t="t"/>
              <a:pathLst>
                <a:path extrusionOk="0" h="20945" w="8896">
                  <a:moveTo>
                    <a:pt x="4591" y="0"/>
                  </a:moveTo>
                  <a:lnTo>
                    <a:pt x="1" y="3949"/>
                  </a:lnTo>
                  <a:lnTo>
                    <a:pt x="3166" y="9250"/>
                  </a:lnTo>
                  <a:lnTo>
                    <a:pt x="943" y="18070"/>
                  </a:lnTo>
                  <a:lnTo>
                    <a:pt x="403" y="18711"/>
                  </a:lnTo>
                  <a:cubicBezTo>
                    <a:pt x="757" y="20117"/>
                    <a:pt x="1875" y="20945"/>
                    <a:pt x="1875" y="20945"/>
                  </a:cubicBezTo>
                  <a:lnTo>
                    <a:pt x="2946" y="19418"/>
                  </a:lnTo>
                  <a:cubicBezTo>
                    <a:pt x="2946" y="19418"/>
                    <a:pt x="8895" y="12161"/>
                    <a:pt x="8608" y="8942"/>
                  </a:cubicBezTo>
                  <a:cubicBezTo>
                    <a:pt x="8375" y="6274"/>
                    <a:pt x="4591" y="0"/>
                    <a:pt x="4591" y="0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3649035" y="2581835"/>
              <a:ext cx="420447" cy="281261"/>
            </a:xfrm>
            <a:custGeom>
              <a:rect b="b" l="l" r="r" t="t"/>
              <a:pathLst>
                <a:path extrusionOk="0" h="7305" w="10920">
                  <a:moveTo>
                    <a:pt x="130" y="0"/>
                  </a:moveTo>
                  <a:lnTo>
                    <a:pt x="1" y="78"/>
                  </a:lnTo>
                  <a:lnTo>
                    <a:pt x="4237" y="7239"/>
                  </a:lnTo>
                  <a:lnTo>
                    <a:pt x="4278" y="7304"/>
                  </a:lnTo>
                  <a:lnTo>
                    <a:pt x="10919" y="3267"/>
                  </a:lnTo>
                  <a:lnTo>
                    <a:pt x="10841" y="3139"/>
                  </a:lnTo>
                  <a:lnTo>
                    <a:pt x="4329" y="709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3653139" y="2351823"/>
              <a:ext cx="416366" cy="503228"/>
            </a:xfrm>
            <a:custGeom>
              <a:rect b="b" l="l" r="r" t="t"/>
              <a:pathLst>
                <a:path extrusionOk="0" h="13070" w="10814">
                  <a:moveTo>
                    <a:pt x="2193" y="0"/>
                  </a:moveTo>
                  <a:lnTo>
                    <a:pt x="0" y="5908"/>
                  </a:lnTo>
                  <a:lnTo>
                    <a:pt x="4236" y="13070"/>
                  </a:lnTo>
                  <a:lnTo>
                    <a:pt x="10814" y="9070"/>
                  </a:lnTo>
                  <a:cubicBezTo>
                    <a:pt x="10814" y="9070"/>
                    <a:pt x="10215" y="7584"/>
                    <a:pt x="7253" y="3536"/>
                  </a:cubicBezTo>
                  <a:cubicBezTo>
                    <a:pt x="5233" y="777"/>
                    <a:pt x="3233" y="131"/>
                    <a:pt x="219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2632076" y="1659860"/>
              <a:ext cx="404238" cy="368995"/>
            </a:xfrm>
            <a:custGeom>
              <a:rect b="b" l="l" r="r" t="t"/>
              <a:pathLst>
                <a:path extrusionOk="0" h="8104" w="8878">
                  <a:moveTo>
                    <a:pt x="6260" y="0"/>
                  </a:moveTo>
                  <a:cubicBezTo>
                    <a:pt x="6127" y="0"/>
                    <a:pt x="5992" y="14"/>
                    <a:pt x="5857" y="41"/>
                  </a:cubicBezTo>
                  <a:lnTo>
                    <a:pt x="1766" y="884"/>
                  </a:lnTo>
                  <a:cubicBezTo>
                    <a:pt x="692" y="1105"/>
                    <a:pt x="0" y="2159"/>
                    <a:pt x="221" y="3232"/>
                  </a:cubicBezTo>
                  <a:lnTo>
                    <a:pt x="669" y="5406"/>
                  </a:lnTo>
                  <a:cubicBezTo>
                    <a:pt x="862" y="6349"/>
                    <a:pt x="1693" y="6997"/>
                    <a:pt x="2616" y="6997"/>
                  </a:cubicBezTo>
                  <a:cubicBezTo>
                    <a:pt x="2748" y="6997"/>
                    <a:pt x="2883" y="6983"/>
                    <a:pt x="3017" y="6956"/>
                  </a:cubicBezTo>
                  <a:lnTo>
                    <a:pt x="3445" y="6865"/>
                  </a:lnTo>
                  <a:lnTo>
                    <a:pt x="5325" y="8103"/>
                  </a:lnTo>
                  <a:lnTo>
                    <a:pt x="6560" y="6226"/>
                  </a:lnTo>
                  <a:lnTo>
                    <a:pt x="7108" y="6113"/>
                  </a:lnTo>
                  <a:cubicBezTo>
                    <a:pt x="8186" y="5888"/>
                    <a:pt x="8878" y="4838"/>
                    <a:pt x="8657" y="3761"/>
                  </a:cubicBezTo>
                  <a:lnTo>
                    <a:pt x="8209" y="1587"/>
                  </a:lnTo>
                  <a:cubicBezTo>
                    <a:pt x="8013" y="648"/>
                    <a:pt x="7185" y="0"/>
                    <a:pt x="6260" y="0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2829592" y="1745141"/>
              <a:ext cx="126171" cy="107775"/>
            </a:xfrm>
            <a:custGeom>
              <a:rect b="b" l="l" r="r" t="t"/>
              <a:pathLst>
                <a:path extrusionOk="0" h="2367" w="2771">
                  <a:moveTo>
                    <a:pt x="2021" y="0"/>
                  </a:moveTo>
                  <a:cubicBezTo>
                    <a:pt x="1979" y="0"/>
                    <a:pt x="1938" y="4"/>
                    <a:pt x="1897" y="11"/>
                  </a:cubicBezTo>
                  <a:cubicBezTo>
                    <a:pt x="1600" y="68"/>
                    <a:pt x="1382" y="302"/>
                    <a:pt x="1332" y="587"/>
                  </a:cubicBezTo>
                  <a:cubicBezTo>
                    <a:pt x="1206" y="376"/>
                    <a:pt x="979" y="240"/>
                    <a:pt x="730" y="240"/>
                  </a:cubicBezTo>
                  <a:cubicBezTo>
                    <a:pt x="687" y="240"/>
                    <a:pt x="643" y="244"/>
                    <a:pt x="599" y="252"/>
                  </a:cubicBezTo>
                  <a:cubicBezTo>
                    <a:pt x="235" y="319"/>
                    <a:pt x="1" y="643"/>
                    <a:pt x="44" y="1009"/>
                  </a:cubicBezTo>
                  <a:cubicBezTo>
                    <a:pt x="84" y="1356"/>
                    <a:pt x="368" y="1583"/>
                    <a:pt x="646" y="1754"/>
                  </a:cubicBezTo>
                  <a:cubicBezTo>
                    <a:pt x="984" y="1965"/>
                    <a:pt x="1322" y="2176"/>
                    <a:pt x="1666" y="2366"/>
                  </a:cubicBezTo>
                  <a:cubicBezTo>
                    <a:pt x="1667" y="2366"/>
                    <a:pt x="1667" y="2366"/>
                    <a:pt x="1667" y="2366"/>
                  </a:cubicBezTo>
                  <a:cubicBezTo>
                    <a:pt x="1706" y="2366"/>
                    <a:pt x="2309" y="1559"/>
                    <a:pt x="2366" y="1480"/>
                  </a:cubicBezTo>
                  <a:cubicBezTo>
                    <a:pt x="2559" y="1225"/>
                    <a:pt x="2770" y="918"/>
                    <a:pt x="2716" y="580"/>
                  </a:cubicBezTo>
                  <a:cubicBezTo>
                    <a:pt x="2704" y="493"/>
                    <a:pt x="2670" y="406"/>
                    <a:pt x="2616" y="322"/>
                  </a:cubicBezTo>
                  <a:cubicBezTo>
                    <a:pt x="2486" y="120"/>
                    <a:pt x="2257" y="0"/>
                    <a:pt x="2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2715353" y="1801509"/>
              <a:ext cx="34149" cy="67980"/>
            </a:xfrm>
            <a:custGeom>
              <a:rect b="b" l="l" r="r" t="t"/>
              <a:pathLst>
                <a:path extrusionOk="0" h="1493" w="750">
                  <a:moveTo>
                    <a:pt x="452" y="1"/>
                  </a:moveTo>
                  <a:lnTo>
                    <a:pt x="285" y="38"/>
                  </a:lnTo>
                  <a:lnTo>
                    <a:pt x="1" y="272"/>
                  </a:lnTo>
                  <a:lnTo>
                    <a:pt x="71" y="413"/>
                  </a:lnTo>
                  <a:lnTo>
                    <a:pt x="295" y="225"/>
                  </a:lnTo>
                  <a:lnTo>
                    <a:pt x="299" y="225"/>
                  </a:lnTo>
                  <a:lnTo>
                    <a:pt x="560" y="1493"/>
                  </a:lnTo>
                  <a:lnTo>
                    <a:pt x="750" y="145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2761340" y="1790581"/>
              <a:ext cx="53819" cy="69437"/>
            </a:xfrm>
            <a:custGeom>
              <a:rect b="b" l="l" r="r" t="t"/>
              <a:pathLst>
                <a:path extrusionOk="0" h="1525" w="1182">
                  <a:moveTo>
                    <a:pt x="520" y="158"/>
                  </a:moveTo>
                  <a:cubicBezTo>
                    <a:pt x="696" y="158"/>
                    <a:pt x="817" y="368"/>
                    <a:pt x="884" y="693"/>
                  </a:cubicBezTo>
                  <a:cubicBezTo>
                    <a:pt x="961" y="1064"/>
                    <a:pt x="914" y="1318"/>
                    <a:pt x="714" y="1362"/>
                  </a:cubicBezTo>
                  <a:cubicBezTo>
                    <a:pt x="699" y="1365"/>
                    <a:pt x="685" y="1366"/>
                    <a:pt x="671" y="1366"/>
                  </a:cubicBezTo>
                  <a:cubicBezTo>
                    <a:pt x="511" y="1366"/>
                    <a:pt x="369" y="1177"/>
                    <a:pt x="295" y="829"/>
                  </a:cubicBezTo>
                  <a:cubicBezTo>
                    <a:pt x="215" y="435"/>
                    <a:pt x="295" y="198"/>
                    <a:pt x="470" y="164"/>
                  </a:cubicBezTo>
                  <a:cubicBezTo>
                    <a:pt x="487" y="160"/>
                    <a:pt x="504" y="158"/>
                    <a:pt x="520" y="158"/>
                  </a:cubicBezTo>
                  <a:close/>
                  <a:moveTo>
                    <a:pt x="545" y="0"/>
                  </a:moveTo>
                  <a:cubicBezTo>
                    <a:pt x="514" y="0"/>
                    <a:pt x="482" y="4"/>
                    <a:pt x="449" y="11"/>
                  </a:cubicBezTo>
                  <a:cubicBezTo>
                    <a:pt x="155" y="71"/>
                    <a:pt x="1" y="381"/>
                    <a:pt x="101" y="866"/>
                  </a:cubicBezTo>
                  <a:cubicBezTo>
                    <a:pt x="191" y="1300"/>
                    <a:pt x="401" y="1524"/>
                    <a:pt x="649" y="1524"/>
                  </a:cubicBezTo>
                  <a:cubicBezTo>
                    <a:pt x="677" y="1524"/>
                    <a:pt x="705" y="1521"/>
                    <a:pt x="734" y="1516"/>
                  </a:cubicBezTo>
                  <a:cubicBezTo>
                    <a:pt x="1055" y="1448"/>
                    <a:pt x="1182" y="1138"/>
                    <a:pt x="1081" y="646"/>
                  </a:cubicBezTo>
                  <a:cubicBezTo>
                    <a:pt x="995" y="234"/>
                    <a:pt x="802" y="0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flipH="1" rot="1129483">
              <a:off x="3514974" y="2171412"/>
              <a:ext cx="27892" cy="59392"/>
            </a:xfrm>
            <a:prstGeom prst="rtTriangle">
              <a:avLst/>
            </a:prstGeom>
            <a:solidFill>
              <a:srgbClr val="E35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flipH="1" rot="991055">
              <a:off x="3534614" y="2242826"/>
              <a:ext cx="49773" cy="25099"/>
            </a:xfrm>
            <a:custGeom>
              <a:rect b="b" l="l" r="r" t="t"/>
              <a:pathLst>
                <a:path extrusionOk="0" h="1004" w="1991">
                  <a:moveTo>
                    <a:pt x="1" y="0"/>
                  </a:moveTo>
                  <a:lnTo>
                    <a:pt x="1" y="0"/>
                  </a:lnTo>
                  <a:cubicBezTo>
                    <a:pt x="107" y="190"/>
                    <a:pt x="224" y="370"/>
                    <a:pt x="374" y="530"/>
                  </a:cubicBezTo>
                  <a:cubicBezTo>
                    <a:pt x="441" y="616"/>
                    <a:pt x="534" y="680"/>
                    <a:pt x="618" y="756"/>
                  </a:cubicBezTo>
                  <a:cubicBezTo>
                    <a:pt x="658" y="793"/>
                    <a:pt x="710" y="816"/>
                    <a:pt x="758" y="850"/>
                  </a:cubicBezTo>
                  <a:cubicBezTo>
                    <a:pt x="804" y="876"/>
                    <a:pt x="851" y="910"/>
                    <a:pt x="907" y="930"/>
                  </a:cubicBezTo>
                  <a:cubicBezTo>
                    <a:pt x="964" y="947"/>
                    <a:pt x="1014" y="973"/>
                    <a:pt x="1071" y="984"/>
                  </a:cubicBezTo>
                  <a:cubicBezTo>
                    <a:pt x="1125" y="989"/>
                    <a:pt x="1178" y="1004"/>
                    <a:pt x="1232" y="1004"/>
                  </a:cubicBezTo>
                  <a:cubicBezTo>
                    <a:pt x="1237" y="1004"/>
                    <a:pt x="1242" y="1004"/>
                    <a:pt x="1247" y="1004"/>
                  </a:cubicBezTo>
                  <a:cubicBezTo>
                    <a:pt x="1367" y="1000"/>
                    <a:pt x="1491" y="976"/>
                    <a:pt x="1591" y="913"/>
                  </a:cubicBezTo>
                  <a:cubicBezTo>
                    <a:pt x="1798" y="800"/>
                    <a:pt x="1928" y="600"/>
                    <a:pt x="1991" y="393"/>
                  </a:cubicBezTo>
                  <a:lnTo>
                    <a:pt x="1991" y="393"/>
                  </a:lnTo>
                  <a:cubicBezTo>
                    <a:pt x="1861" y="567"/>
                    <a:pt x="1708" y="713"/>
                    <a:pt x="1527" y="787"/>
                  </a:cubicBezTo>
                  <a:cubicBezTo>
                    <a:pt x="1451" y="819"/>
                    <a:pt x="1371" y="833"/>
                    <a:pt x="1290" y="833"/>
                  </a:cubicBezTo>
                  <a:cubicBezTo>
                    <a:pt x="1185" y="833"/>
                    <a:pt x="1078" y="808"/>
                    <a:pt x="978" y="760"/>
                  </a:cubicBezTo>
                  <a:cubicBezTo>
                    <a:pt x="798" y="684"/>
                    <a:pt x="630" y="563"/>
                    <a:pt x="474" y="427"/>
                  </a:cubicBezTo>
                  <a:cubicBezTo>
                    <a:pt x="310" y="293"/>
                    <a:pt x="167" y="143"/>
                    <a:pt x="1" y="0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flipH="1">
              <a:off x="3646350" y="2240525"/>
              <a:ext cx="34450" cy="23800"/>
            </a:xfrm>
            <a:custGeom>
              <a:rect b="b" l="l" r="r" t="t"/>
              <a:pathLst>
                <a:path extrusionOk="0" h="952" w="1378">
                  <a:moveTo>
                    <a:pt x="989" y="694"/>
                  </a:moveTo>
                  <a:cubicBezTo>
                    <a:pt x="989" y="694"/>
                    <a:pt x="989" y="696"/>
                    <a:pt x="991" y="702"/>
                  </a:cubicBezTo>
                  <a:cubicBezTo>
                    <a:pt x="990" y="702"/>
                    <a:pt x="990" y="703"/>
                    <a:pt x="990" y="703"/>
                  </a:cubicBezTo>
                  <a:lnTo>
                    <a:pt x="990" y="703"/>
                  </a:lnTo>
                  <a:cubicBezTo>
                    <a:pt x="989" y="702"/>
                    <a:pt x="988" y="700"/>
                    <a:pt x="987" y="699"/>
                  </a:cubicBezTo>
                  <a:cubicBezTo>
                    <a:pt x="989" y="697"/>
                    <a:pt x="989" y="694"/>
                    <a:pt x="989" y="694"/>
                  </a:cubicBezTo>
                  <a:close/>
                  <a:moveTo>
                    <a:pt x="991" y="708"/>
                  </a:moveTo>
                  <a:cubicBezTo>
                    <a:pt x="991" y="709"/>
                    <a:pt x="991" y="709"/>
                    <a:pt x="991" y="709"/>
                  </a:cubicBezTo>
                  <a:lnTo>
                    <a:pt x="991" y="708"/>
                  </a:lnTo>
                  <a:close/>
                  <a:moveTo>
                    <a:pt x="280" y="1"/>
                  </a:moveTo>
                  <a:cubicBezTo>
                    <a:pt x="225" y="1"/>
                    <a:pt x="170" y="10"/>
                    <a:pt x="121" y="48"/>
                  </a:cubicBezTo>
                  <a:cubicBezTo>
                    <a:pt x="50" y="102"/>
                    <a:pt x="17" y="182"/>
                    <a:pt x="10" y="252"/>
                  </a:cubicBezTo>
                  <a:cubicBezTo>
                    <a:pt x="1" y="325"/>
                    <a:pt x="10" y="395"/>
                    <a:pt x="27" y="459"/>
                  </a:cubicBezTo>
                  <a:cubicBezTo>
                    <a:pt x="44" y="328"/>
                    <a:pt x="87" y="182"/>
                    <a:pt x="181" y="145"/>
                  </a:cubicBezTo>
                  <a:cubicBezTo>
                    <a:pt x="200" y="137"/>
                    <a:pt x="221" y="133"/>
                    <a:pt x="243" y="133"/>
                  </a:cubicBezTo>
                  <a:cubicBezTo>
                    <a:pt x="319" y="133"/>
                    <a:pt x="412" y="176"/>
                    <a:pt x="494" y="222"/>
                  </a:cubicBezTo>
                  <a:cubicBezTo>
                    <a:pt x="601" y="282"/>
                    <a:pt x="707" y="359"/>
                    <a:pt x="807" y="439"/>
                  </a:cubicBezTo>
                  <a:cubicBezTo>
                    <a:pt x="867" y="480"/>
                    <a:pt x="924" y="526"/>
                    <a:pt x="981" y="574"/>
                  </a:cubicBezTo>
                  <a:lnTo>
                    <a:pt x="981" y="574"/>
                  </a:lnTo>
                  <a:cubicBezTo>
                    <a:pt x="965" y="583"/>
                    <a:pt x="946" y="586"/>
                    <a:pt x="931" y="595"/>
                  </a:cubicBezTo>
                  <a:cubicBezTo>
                    <a:pt x="911" y="615"/>
                    <a:pt x="887" y="625"/>
                    <a:pt x="877" y="665"/>
                  </a:cubicBezTo>
                  <a:cubicBezTo>
                    <a:pt x="867" y="705"/>
                    <a:pt x="881" y="725"/>
                    <a:pt x="891" y="749"/>
                  </a:cubicBezTo>
                  <a:cubicBezTo>
                    <a:pt x="901" y="762"/>
                    <a:pt x="914" y="782"/>
                    <a:pt x="927" y="792"/>
                  </a:cubicBezTo>
                  <a:cubicBezTo>
                    <a:pt x="974" y="839"/>
                    <a:pt x="1027" y="862"/>
                    <a:pt x="1077" y="889"/>
                  </a:cubicBezTo>
                  <a:cubicBezTo>
                    <a:pt x="1131" y="915"/>
                    <a:pt x="1184" y="935"/>
                    <a:pt x="1241" y="952"/>
                  </a:cubicBezTo>
                  <a:cubicBezTo>
                    <a:pt x="1154" y="879"/>
                    <a:pt x="1061" y="805"/>
                    <a:pt x="1001" y="725"/>
                  </a:cubicBezTo>
                  <a:cubicBezTo>
                    <a:pt x="996" y="719"/>
                    <a:pt x="995" y="714"/>
                    <a:pt x="992" y="708"/>
                  </a:cubicBezTo>
                  <a:lnTo>
                    <a:pt x="992" y="708"/>
                  </a:lnTo>
                  <a:lnTo>
                    <a:pt x="1017" y="702"/>
                  </a:lnTo>
                  <a:cubicBezTo>
                    <a:pt x="1032" y="700"/>
                    <a:pt x="1048" y="699"/>
                    <a:pt x="1064" y="699"/>
                  </a:cubicBezTo>
                  <a:cubicBezTo>
                    <a:pt x="1098" y="699"/>
                    <a:pt x="1134" y="702"/>
                    <a:pt x="1167" y="702"/>
                  </a:cubicBezTo>
                  <a:lnTo>
                    <a:pt x="1377" y="712"/>
                  </a:lnTo>
                  <a:lnTo>
                    <a:pt x="1377" y="712"/>
                  </a:lnTo>
                  <a:lnTo>
                    <a:pt x="1224" y="565"/>
                  </a:lnTo>
                  <a:cubicBezTo>
                    <a:pt x="1124" y="475"/>
                    <a:pt x="1031" y="375"/>
                    <a:pt x="921" y="295"/>
                  </a:cubicBezTo>
                  <a:cubicBezTo>
                    <a:pt x="864" y="252"/>
                    <a:pt x="811" y="212"/>
                    <a:pt x="751" y="175"/>
                  </a:cubicBezTo>
                  <a:cubicBezTo>
                    <a:pt x="694" y="139"/>
                    <a:pt x="634" y="99"/>
                    <a:pt x="567" y="72"/>
                  </a:cubicBezTo>
                  <a:cubicBezTo>
                    <a:pt x="504" y="42"/>
                    <a:pt x="430" y="19"/>
                    <a:pt x="357" y="5"/>
                  </a:cubicBezTo>
                  <a:cubicBezTo>
                    <a:pt x="332" y="3"/>
                    <a:pt x="306" y="1"/>
                    <a:pt x="280" y="1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3010609">
              <a:off x="3566538" y="2161150"/>
              <a:ext cx="21599" cy="23649"/>
            </a:xfrm>
            <a:custGeom>
              <a:rect b="b" l="l" r="r" t="t"/>
              <a:pathLst>
                <a:path extrusionOk="0" h="946" w="864">
                  <a:moveTo>
                    <a:pt x="499" y="0"/>
                  </a:moveTo>
                  <a:cubicBezTo>
                    <a:pt x="262" y="0"/>
                    <a:pt x="0" y="173"/>
                    <a:pt x="13" y="945"/>
                  </a:cubicBezTo>
                  <a:lnTo>
                    <a:pt x="864" y="112"/>
                  </a:lnTo>
                  <a:cubicBezTo>
                    <a:pt x="864" y="112"/>
                    <a:pt x="690" y="0"/>
                    <a:pt x="499" y="0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33"/>
          <p:cNvGrpSpPr/>
          <p:nvPr/>
        </p:nvGrpSpPr>
        <p:grpSpPr>
          <a:xfrm>
            <a:off x="2996137" y="2683009"/>
            <a:ext cx="2419001" cy="1770491"/>
            <a:chOff x="2731025" y="2836434"/>
            <a:chExt cx="2419001" cy="1770491"/>
          </a:xfrm>
        </p:grpSpPr>
        <p:grpSp>
          <p:nvGrpSpPr>
            <p:cNvPr id="962" name="Google Shape;962;p33"/>
            <p:cNvGrpSpPr/>
            <p:nvPr/>
          </p:nvGrpSpPr>
          <p:grpSpPr>
            <a:xfrm flipH="1">
              <a:off x="4171213" y="2836434"/>
              <a:ext cx="716363" cy="280070"/>
              <a:chOff x="1023100" y="3736334"/>
              <a:chExt cx="716363" cy="280070"/>
            </a:xfrm>
          </p:grpSpPr>
          <p:sp>
            <p:nvSpPr>
              <p:cNvPr id="963" name="Google Shape;963;p33"/>
              <p:cNvSpPr/>
              <p:nvPr/>
            </p:nvSpPr>
            <p:spPr>
              <a:xfrm>
                <a:off x="1023100" y="3736334"/>
                <a:ext cx="716363" cy="280070"/>
              </a:xfrm>
              <a:custGeom>
                <a:rect b="b" l="l" r="r" t="t"/>
                <a:pathLst>
                  <a:path extrusionOk="0" h="6151" w="15733">
                    <a:moveTo>
                      <a:pt x="13457" y="1"/>
                    </a:moveTo>
                    <a:cubicBezTo>
                      <a:pt x="13338" y="1"/>
                      <a:pt x="13218" y="11"/>
                      <a:pt x="13097" y="32"/>
                    </a:cubicBezTo>
                    <a:lnTo>
                      <a:pt x="1921" y="1959"/>
                    </a:lnTo>
                    <a:cubicBezTo>
                      <a:pt x="774" y="2156"/>
                      <a:pt x="1" y="3250"/>
                      <a:pt x="198" y="4397"/>
                    </a:cubicBezTo>
                    <a:cubicBezTo>
                      <a:pt x="378" y="5426"/>
                      <a:pt x="1269" y="6150"/>
                      <a:pt x="2279" y="6150"/>
                    </a:cubicBezTo>
                    <a:cubicBezTo>
                      <a:pt x="2398" y="6150"/>
                      <a:pt x="2519" y="6140"/>
                      <a:pt x="2640" y="6120"/>
                    </a:cubicBezTo>
                    <a:lnTo>
                      <a:pt x="11848" y="4531"/>
                    </a:lnTo>
                    <a:lnTo>
                      <a:pt x="13313" y="5468"/>
                    </a:lnTo>
                    <a:lnTo>
                      <a:pt x="13113" y="4313"/>
                    </a:lnTo>
                    <a:lnTo>
                      <a:pt x="13812" y="4193"/>
                    </a:lnTo>
                    <a:cubicBezTo>
                      <a:pt x="14963" y="3995"/>
                      <a:pt x="15732" y="2902"/>
                      <a:pt x="15535" y="1755"/>
                    </a:cubicBezTo>
                    <a:cubicBezTo>
                      <a:pt x="15358" y="725"/>
                      <a:pt x="14465" y="1"/>
                      <a:pt x="13457" y="1"/>
                    </a:cubicBezTo>
                    <a:close/>
                  </a:path>
                </a:pathLst>
              </a:cu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1196302" y="3794068"/>
                <a:ext cx="370452" cy="68299"/>
              </a:xfrm>
              <a:custGeom>
                <a:rect b="b" l="l" r="r" t="t"/>
                <a:pathLst>
                  <a:path extrusionOk="0" h="1500" w="8136">
                    <a:moveTo>
                      <a:pt x="8068" y="1"/>
                    </a:moveTo>
                    <a:cubicBezTo>
                      <a:pt x="8065" y="1"/>
                      <a:pt x="8063" y="1"/>
                      <a:pt x="8061" y="1"/>
                    </a:cubicBezTo>
                    <a:lnTo>
                      <a:pt x="53" y="1383"/>
                    </a:lnTo>
                    <a:cubicBezTo>
                      <a:pt x="23" y="1390"/>
                      <a:pt x="0" y="1420"/>
                      <a:pt x="7" y="1450"/>
                    </a:cubicBezTo>
                    <a:cubicBezTo>
                      <a:pt x="10" y="1480"/>
                      <a:pt x="36" y="1500"/>
                      <a:pt x="64" y="1500"/>
                    </a:cubicBezTo>
                    <a:lnTo>
                      <a:pt x="73" y="1500"/>
                    </a:lnTo>
                    <a:lnTo>
                      <a:pt x="8081" y="118"/>
                    </a:lnTo>
                    <a:cubicBezTo>
                      <a:pt x="8112" y="112"/>
                      <a:pt x="8135" y="81"/>
                      <a:pt x="8129" y="52"/>
                    </a:cubicBezTo>
                    <a:cubicBezTo>
                      <a:pt x="8125" y="20"/>
                      <a:pt x="8096" y="1"/>
                      <a:pt x="8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1211055" y="3889411"/>
                <a:ext cx="313810" cy="58600"/>
              </a:xfrm>
              <a:custGeom>
                <a:rect b="b" l="l" r="r" t="t"/>
                <a:pathLst>
                  <a:path extrusionOk="0" h="1287" w="6892">
                    <a:moveTo>
                      <a:pt x="6829" y="0"/>
                    </a:moveTo>
                    <a:cubicBezTo>
                      <a:pt x="6825" y="0"/>
                      <a:pt x="6821" y="1"/>
                      <a:pt x="6817" y="2"/>
                    </a:cubicBezTo>
                    <a:lnTo>
                      <a:pt x="54" y="1169"/>
                    </a:lnTo>
                    <a:cubicBezTo>
                      <a:pt x="24" y="1172"/>
                      <a:pt x="1" y="1203"/>
                      <a:pt x="7" y="1235"/>
                    </a:cubicBezTo>
                    <a:cubicBezTo>
                      <a:pt x="10" y="1266"/>
                      <a:pt x="37" y="1286"/>
                      <a:pt x="64" y="1286"/>
                    </a:cubicBezTo>
                    <a:cubicBezTo>
                      <a:pt x="67" y="1286"/>
                      <a:pt x="70" y="1283"/>
                      <a:pt x="74" y="1283"/>
                    </a:cubicBezTo>
                    <a:lnTo>
                      <a:pt x="6837" y="119"/>
                    </a:lnTo>
                    <a:cubicBezTo>
                      <a:pt x="6871" y="112"/>
                      <a:pt x="6891" y="82"/>
                      <a:pt x="6888" y="48"/>
                    </a:cubicBezTo>
                    <a:cubicBezTo>
                      <a:pt x="6882" y="22"/>
                      <a:pt x="6858" y="0"/>
                      <a:pt x="6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1113572" y="3863822"/>
                <a:ext cx="320503" cy="59648"/>
              </a:xfrm>
              <a:custGeom>
                <a:rect b="b" l="l" r="r" t="t"/>
                <a:pathLst>
                  <a:path extrusionOk="0" h="1310" w="7039">
                    <a:moveTo>
                      <a:pt x="6977" y="0"/>
                    </a:moveTo>
                    <a:cubicBezTo>
                      <a:pt x="6973" y="0"/>
                      <a:pt x="6969" y="1"/>
                      <a:pt x="6965" y="2"/>
                    </a:cubicBezTo>
                    <a:lnTo>
                      <a:pt x="54" y="1192"/>
                    </a:lnTo>
                    <a:cubicBezTo>
                      <a:pt x="21" y="1199"/>
                      <a:pt x="0" y="1229"/>
                      <a:pt x="7" y="1259"/>
                    </a:cubicBezTo>
                    <a:cubicBezTo>
                      <a:pt x="11" y="1289"/>
                      <a:pt x="37" y="1309"/>
                      <a:pt x="64" y="1309"/>
                    </a:cubicBezTo>
                    <a:lnTo>
                      <a:pt x="74" y="1309"/>
                    </a:lnTo>
                    <a:lnTo>
                      <a:pt x="6985" y="119"/>
                    </a:lnTo>
                    <a:cubicBezTo>
                      <a:pt x="7019" y="112"/>
                      <a:pt x="7039" y="82"/>
                      <a:pt x="7035" y="48"/>
                    </a:cubicBezTo>
                    <a:cubicBezTo>
                      <a:pt x="7029" y="22"/>
                      <a:pt x="7005" y="0"/>
                      <a:pt x="69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1456242" y="3839599"/>
                <a:ext cx="118248" cy="24770"/>
              </a:xfrm>
              <a:custGeom>
                <a:rect b="b" l="l" r="r" t="t"/>
                <a:pathLst>
                  <a:path extrusionOk="0" h="544" w="2597">
                    <a:moveTo>
                      <a:pt x="2534" y="0"/>
                    </a:moveTo>
                    <a:cubicBezTo>
                      <a:pt x="2531" y="0"/>
                      <a:pt x="2527" y="1"/>
                      <a:pt x="2523" y="1"/>
                    </a:cubicBezTo>
                    <a:lnTo>
                      <a:pt x="55" y="426"/>
                    </a:lnTo>
                    <a:cubicBezTo>
                      <a:pt x="21" y="433"/>
                      <a:pt x="1" y="463"/>
                      <a:pt x="4" y="497"/>
                    </a:cubicBezTo>
                    <a:cubicBezTo>
                      <a:pt x="11" y="523"/>
                      <a:pt x="34" y="543"/>
                      <a:pt x="64" y="543"/>
                    </a:cubicBezTo>
                    <a:lnTo>
                      <a:pt x="75" y="543"/>
                    </a:lnTo>
                    <a:lnTo>
                      <a:pt x="2543" y="118"/>
                    </a:lnTo>
                    <a:cubicBezTo>
                      <a:pt x="2576" y="112"/>
                      <a:pt x="2596" y="82"/>
                      <a:pt x="2593" y="49"/>
                    </a:cubicBezTo>
                    <a:cubicBezTo>
                      <a:pt x="2587" y="22"/>
                      <a:pt x="2563" y="0"/>
                      <a:pt x="2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33"/>
            <p:cNvGrpSpPr/>
            <p:nvPr/>
          </p:nvGrpSpPr>
          <p:grpSpPr>
            <a:xfrm>
              <a:off x="2731025" y="3152391"/>
              <a:ext cx="2419001" cy="1454534"/>
              <a:chOff x="2731025" y="3152391"/>
              <a:chExt cx="2419001" cy="1454534"/>
            </a:xfrm>
          </p:grpSpPr>
          <p:sp>
            <p:nvSpPr>
              <p:cNvPr id="969" name="Google Shape;969;p33"/>
              <p:cNvSpPr/>
              <p:nvPr/>
            </p:nvSpPr>
            <p:spPr>
              <a:xfrm>
                <a:off x="3666615" y="4162829"/>
                <a:ext cx="147657" cy="244568"/>
              </a:xfrm>
              <a:custGeom>
                <a:rect b="b" l="l" r="r" t="t"/>
                <a:pathLst>
                  <a:path extrusionOk="0" h="6352" w="3835">
                    <a:moveTo>
                      <a:pt x="3294" y="0"/>
                    </a:moveTo>
                    <a:lnTo>
                      <a:pt x="706" y="5503"/>
                    </a:lnTo>
                    <a:cubicBezTo>
                      <a:pt x="581" y="5769"/>
                      <a:pt x="324" y="5949"/>
                      <a:pt x="31" y="5979"/>
                    </a:cubicBezTo>
                    <a:lnTo>
                      <a:pt x="0" y="6023"/>
                    </a:lnTo>
                    <a:lnTo>
                      <a:pt x="679" y="6341"/>
                    </a:lnTo>
                    <a:cubicBezTo>
                      <a:pt x="693" y="6349"/>
                      <a:pt x="709" y="6352"/>
                      <a:pt x="726" y="6352"/>
                    </a:cubicBezTo>
                    <a:cubicBezTo>
                      <a:pt x="737" y="6352"/>
                      <a:pt x="749" y="6350"/>
                      <a:pt x="761" y="6347"/>
                    </a:cubicBezTo>
                    <a:lnTo>
                      <a:pt x="784" y="6341"/>
                    </a:lnTo>
                    <a:cubicBezTo>
                      <a:pt x="953" y="6283"/>
                      <a:pt x="1091" y="6162"/>
                      <a:pt x="1169" y="6000"/>
                    </a:cubicBezTo>
                    <a:lnTo>
                      <a:pt x="3794" y="419"/>
                    </a:lnTo>
                    <a:cubicBezTo>
                      <a:pt x="3834" y="334"/>
                      <a:pt x="3797" y="236"/>
                      <a:pt x="3716" y="200"/>
                    </a:cubicBezTo>
                    <a:lnTo>
                      <a:pt x="3294" y="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3466707" y="3912443"/>
                <a:ext cx="314103" cy="473966"/>
              </a:xfrm>
              <a:custGeom>
                <a:rect b="b" l="l" r="r" t="t"/>
                <a:pathLst>
                  <a:path extrusionOk="0" h="12310" w="8158">
                    <a:moveTo>
                      <a:pt x="1611" y="0"/>
                    </a:moveTo>
                    <a:lnTo>
                      <a:pt x="0" y="4098"/>
                    </a:lnTo>
                    <a:lnTo>
                      <a:pt x="5253" y="8418"/>
                    </a:lnTo>
                    <a:lnTo>
                      <a:pt x="5000" y="11932"/>
                    </a:lnTo>
                    <a:cubicBezTo>
                      <a:pt x="4989" y="12077"/>
                      <a:pt x="5070" y="12212"/>
                      <a:pt x="5203" y="12276"/>
                    </a:cubicBezTo>
                    <a:cubicBezTo>
                      <a:pt x="5251" y="12299"/>
                      <a:pt x="5301" y="12309"/>
                      <a:pt x="5351" y="12309"/>
                    </a:cubicBezTo>
                    <a:cubicBezTo>
                      <a:pt x="5483" y="12309"/>
                      <a:pt x="5610" y="12235"/>
                      <a:pt x="5669" y="12107"/>
                    </a:cubicBezTo>
                    <a:lnTo>
                      <a:pt x="8158" y="6814"/>
                    </a:lnTo>
                    <a:lnTo>
                      <a:pt x="6405" y="5770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FF8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3655295" y="4133028"/>
                <a:ext cx="138185" cy="262664"/>
              </a:xfrm>
              <a:custGeom>
                <a:rect b="b" l="l" r="r" t="t"/>
                <a:pathLst>
                  <a:path extrusionOk="0" h="6822" w="3589">
                    <a:moveTo>
                      <a:pt x="1440" y="1"/>
                    </a:moveTo>
                    <a:lnTo>
                      <a:pt x="1440" y="1"/>
                    </a:lnTo>
                    <a:cubicBezTo>
                      <a:pt x="1440" y="1"/>
                      <a:pt x="1646" y="1331"/>
                      <a:pt x="115" y="2422"/>
                    </a:cubicBezTo>
                    <a:lnTo>
                      <a:pt x="4" y="6385"/>
                    </a:lnTo>
                    <a:cubicBezTo>
                      <a:pt x="1" y="6551"/>
                      <a:pt x="105" y="6710"/>
                      <a:pt x="271" y="6787"/>
                    </a:cubicBezTo>
                    <a:cubicBezTo>
                      <a:pt x="322" y="6811"/>
                      <a:pt x="377" y="6822"/>
                      <a:pt x="432" y="6822"/>
                    </a:cubicBezTo>
                    <a:cubicBezTo>
                      <a:pt x="615" y="6822"/>
                      <a:pt x="798" y="6702"/>
                      <a:pt x="868" y="6554"/>
                    </a:cubicBezTo>
                    <a:lnTo>
                      <a:pt x="3588" y="774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2933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3648403" y="4248114"/>
                <a:ext cx="46588" cy="11628"/>
              </a:xfrm>
              <a:custGeom>
                <a:rect b="b" l="l" r="r" t="t"/>
                <a:pathLst>
                  <a:path extrusionOk="0" h="302" w="1210">
                    <a:moveTo>
                      <a:pt x="1064" y="1"/>
                    </a:moveTo>
                    <a:cubicBezTo>
                      <a:pt x="737" y="1"/>
                      <a:pt x="408" y="35"/>
                      <a:pt x="88" y="106"/>
                    </a:cubicBezTo>
                    <a:cubicBezTo>
                      <a:pt x="34" y="119"/>
                      <a:pt x="0" y="170"/>
                      <a:pt x="13" y="224"/>
                    </a:cubicBezTo>
                    <a:cubicBezTo>
                      <a:pt x="24" y="271"/>
                      <a:pt x="64" y="302"/>
                      <a:pt x="112" y="302"/>
                    </a:cubicBezTo>
                    <a:lnTo>
                      <a:pt x="132" y="302"/>
                    </a:lnTo>
                    <a:cubicBezTo>
                      <a:pt x="437" y="231"/>
                      <a:pt x="749" y="200"/>
                      <a:pt x="1060" y="200"/>
                    </a:cubicBezTo>
                    <a:cubicBezTo>
                      <a:pt x="1076" y="200"/>
                      <a:pt x="1092" y="200"/>
                      <a:pt x="1108" y="200"/>
                    </a:cubicBezTo>
                    <a:cubicBezTo>
                      <a:pt x="1162" y="200"/>
                      <a:pt x="1206" y="157"/>
                      <a:pt x="1209" y="102"/>
                    </a:cubicBezTo>
                    <a:cubicBezTo>
                      <a:pt x="1209" y="48"/>
                      <a:pt x="1165" y="1"/>
                      <a:pt x="1108" y="1"/>
                    </a:cubicBezTo>
                    <a:cubicBezTo>
                      <a:pt x="1093" y="1"/>
                      <a:pt x="1078" y="1"/>
                      <a:pt x="106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3650598" y="4269714"/>
                <a:ext cx="40466" cy="10588"/>
              </a:xfrm>
              <a:custGeom>
                <a:rect b="b" l="l" r="r" t="t"/>
                <a:pathLst>
                  <a:path extrusionOk="0" h="275" w="1051">
                    <a:moveTo>
                      <a:pt x="950" y="1"/>
                    </a:moveTo>
                    <a:cubicBezTo>
                      <a:pt x="659" y="1"/>
                      <a:pt x="460" y="4"/>
                      <a:pt x="89" y="75"/>
                    </a:cubicBezTo>
                    <a:cubicBezTo>
                      <a:pt x="34" y="85"/>
                      <a:pt x="1" y="140"/>
                      <a:pt x="11" y="193"/>
                    </a:cubicBezTo>
                    <a:cubicBezTo>
                      <a:pt x="21" y="241"/>
                      <a:pt x="62" y="274"/>
                      <a:pt x="109" y="274"/>
                    </a:cubicBezTo>
                    <a:cubicBezTo>
                      <a:pt x="115" y="274"/>
                      <a:pt x="123" y="271"/>
                      <a:pt x="129" y="271"/>
                    </a:cubicBezTo>
                    <a:cubicBezTo>
                      <a:pt x="480" y="204"/>
                      <a:pt x="673" y="200"/>
                      <a:pt x="950" y="200"/>
                    </a:cubicBezTo>
                    <a:cubicBezTo>
                      <a:pt x="1007" y="200"/>
                      <a:pt x="1051" y="153"/>
                      <a:pt x="1051" y="99"/>
                    </a:cubicBezTo>
                    <a:cubicBezTo>
                      <a:pt x="1051" y="45"/>
                      <a:pt x="1007" y="1"/>
                      <a:pt x="950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3651253" y="4286887"/>
                <a:ext cx="37886" cy="10203"/>
              </a:xfrm>
              <a:custGeom>
                <a:rect b="b" l="l" r="r" t="t"/>
                <a:pathLst>
                  <a:path extrusionOk="0" h="265" w="984">
                    <a:moveTo>
                      <a:pt x="888" y="0"/>
                    </a:moveTo>
                    <a:cubicBezTo>
                      <a:pt x="884" y="0"/>
                      <a:pt x="880" y="0"/>
                      <a:pt x="876" y="1"/>
                    </a:cubicBezTo>
                    <a:lnTo>
                      <a:pt x="747" y="4"/>
                    </a:lnTo>
                    <a:cubicBezTo>
                      <a:pt x="534" y="14"/>
                      <a:pt x="291" y="24"/>
                      <a:pt x="89" y="65"/>
                    </a:cubicBezTo>
                    <a:cubicBezTo>
                      <a:pt x="34" y="75"/>
                      <a:pt x="0" y="129"/>
                      <a:pt x="14" y="183"/>
                    </a:cubicBezTo>
                    <a:cubicBezTo>
                      <a:pt x="20" y="230"/>
                      <a:pt x="65" y="264"/>
                      <a:pt x="109" y="264"/>
                    </a:cubicBezTo>
                    <a:cubicBezTo>
                      <a:pt x="115" y="264"/>
                      <a:pt x="122" y="261"/>
                      <a:pt x="129" y="261"/>
                    </a:cubicBezTo>
                    <a:cubicBezTo>
                      <a:pt x="318" y="221"/>
                      <a:pt x="552" y="213"/>
                      <a:pt x="757" y="204"/>
                    </a:cubicBezTo>
                    <a:lnTo>
                      <a:pt x="886" y="200"/>
                    </a:lnTo>
                    <a:cubicBezTo>
                      <a:pt x="940" y="196"/>
                      <a:pt x="984" y="149"/>
                      <a:pt x="980" y="95"/>
                    </a:cubicBezTo>
                    <a:cubicBezTo>
                      <a:pt x="977" y="42"/>
                      <a:pt x="939" y="0"/>
                      <a:pt x="88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3471481" y="4021022"/>
                <a:ext cx="216885" cy="223122"/>
              </a:xfrm>
              <a:custGeom>
                <a:rect b="b" l="l" r="r" t="t"/>
                <a:pathLst>
                  <a:path extrusionOk="0" h="5795" w="5633">
                    <a:moveTo>
                      <a:pt x="4288" y="1"/>
                    </a:moveTo>
                    <a:lnTo>
                      <a:pt x="1" y="4487"/>
                    </a:lnTo>
                    <a:lnTo>
                      <a:pt x="1234" y="5794"/>
                    </a:lnTo>
                    <a:lnTo>
                      <a:pt x="5632" y="1248"/>
                    </a:lnTo>
                    <a:lnTo>
                      <a:pt x="4288" y="1"/>
                    </a:lnTo>
                    <a:close/>
                  </a:path>
                </a:pathLst>
              </a:custGeom>
              <a:solidFill>
                <a:srgbClr val="2933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3408297" y="4430195"/>
                <a:ext cx="263781" cy="40505"/>
              </a:xfrm>
              <a:custGeom>
                <a:rect b="b" l="l" r="r" t="t"/>
                <a:pathLst>
                  <a:path extrusionOk="0" h="1052" w="6851">
                    <a:moveTo>
                      <a:pt x="0" y="1"/>
                    </a:moveTo>
                    <a:lnTo>
                      <a:pt x="0" y="755"/>
                    </a:lnTo>
                    <a:cubicBezTo>
                      <a:pt x="0" y="782"/>
                      <a:pt x="11" y="808"/>
                      <a:pt x="31" y="829"/>
                    </a:cubicBezTo>
                    <a:lnTo>
                      <a:pt x="47" y="846"/>
                    </a:lnTo>
                    <a:cubicBezTo>
                      <a:pt x="169" y="978"/>
                      <a:pt x="342" y="1052"/>
                      <a:pt x="518" y="1052"/>
                    </a:cubicBezTo>
                    <a:lnTo>
                      <a:pt x="6689" y="1052"/>
                    </a:lnTo>
                    <a:cubicBezTo>
                      <a:pt x="6780" y="1052"/>
                      <a:pt x="6851" y="978"/>
                      <a:pt x="6851" y="886"/>
                    </a:cubicBezTo>
                    <a:lnTo>
                      <a:pt x="6851" y="420"/>
                    </a:lnTo>
                    <a:lnTo>
                      <a:pt x="770" y="420"/>
                    </a:lnTo>
                    <a:cubicBezTo>
                      <a:pt x="477" y="420"/>
                      <a:pt x="203" y="264"/>
                      <a:pt x="51" y="1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3417114" y="4111312"/>
                <a:ext cx="296084" cy="328811"/>
              </a:xfrm>
              <a:custGeom>
                <a:rect b="b" l="l" r="r" t="t"/>
                <a:pathLst>
                  <a:path extrusionOk="0" h="8540" w="7690">
                    <a:moveTo>
                      <a:pt x="3960" y="0"/>
                    </a:moveTo>
                    <a:lnTo>
                      <a:pt x="3514" y="6594"/>
                    </a:lnTo>
                    <a:lnTo>
                      <a:pt x="228" y="7857"/>
                    </a:lnTo>
                    <a:cubicBezTo>
                      <a:pt x="92" y="7912"/>
                      <a:pt x="1" y="8040"/>
                      <a:pt x="1" y="8186"/>
                    </a:cubicBezTo>
                    <a:cubicBezTo>
                      <a:pt x="1" y="8381"/>
                      <a:pt x="160" y="8540"/>
                      <a:pt x="356" y="8540"/>
                    </a:cubicBezTo>
                    <a:lnTo>
                      <a:pt x="6203" y="8540"/>
                    </a:lnTo>
                    <a:lnTo>
                      <a:pt x="6402" y="6507"/>
                    </a:lnTo>
                    <a:lnTo>
                      <a:pt x="7690" y="629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8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3408297" y="4352342"/>
                <a:ext cx="263781" cy="94062"/>
              </a:xfrm>
              <a:custGeom>
                <a:rect b="b" l="l" r="r" t="t"/>
                <a:pathLst>
                  <a:path extrusionOk="0" h="2443" w="6851">
                    <a:moveTo>
                      <a:pt x="3767" y="0"/>
                    </a:moveTo>
                    <a:lnTo>
                      <a:pt x="250" y="1588"/>
                    </a:lnTo>
                    <a:cubicBezTo>
                      <a:pt x="98" y="1655"/>
                      <a:pt x="0" y="1817"/>
                      <a:pt x="0" y="1999"/>
                    </a:cubicBezTo>
                    <a:cubicBezTo>
                      <a:pt x="0" y="2246"/>
                      <a:pt x="250" y="2442"/>
                      <a:pt x="466" y="2442"/>
                    </a:cubicBezTo>
                    <a:lnTo>
                      <a:pt x="6851" y="2442"/>
                    </a:lnTo>
                    <a:lnTo>
                      <a:pt x="6639" y="169"/>
                    </a:lnTo>
                    <a:cubicBezTo>
                      <a:pt x="6639" y="169"/>
                      <a:pt x="6164" y="459"/>
                      <a:pt x="5412" y="459"/>
                    </a:cubicBezTo>
                    <a:cubicBezTo>
                      <a:pt x="4953" y="459"/>
                      <a:pt x="4389" y="350"/>
                      <a:pt x="3767" y="0"/>
                    </a:cubicBezTo>
                    <a:close/>
                  </a:path>
                </a:pathLst>
              </a:custGeom>
              <a:solidFill>
                <a:srgbClr val="3E4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3523537" y="4354729"/>
                <a:ext cx="28800" cy="40813"/>
              </a:xfrm>
              <a:custGeom>
                <a:rect b="b" l="l" r="r" t="t"/>
                <a:pathLst>
                  <a:path extrusionOk="0" h="1060" w="748">
                    <a:moveTo>
                      <a:pt x="116" y="1"/>
                    </a:moveTo>
                    <a:cubicBezTo>
                      <a:pt x="95" y="1"/>
                      <a:pt x="73" y="8"/>
                      <a:pt x="54" y="22"/>
                    </a:cubicBezTo>
                    <a:cubicBezTo>
                      <a:pt x="10" y="56"/>
                      <a:pt x="0" y="117"/>
                      <a:pt x="34" y="161"/>
                    </a:cubicBezTo>
                    <a:cubicBezTo>
                      <a:pt x="236" y="421"/>
                      <a:pt x="406" y="704"/>
                      <a:pt x="540" y="1002"/>
                    </a:cubicBezTo>
                    <a:cubicBezTo>
                      <a:pt x="557" y="1039"/>
                      <a:pt x="595" y="1059"/>
                      <a:pt x="632" y="1059"/>
                    </a:cubicBezTo>
                    <a:cubicBezTo>
                      <a:pt x="646" y="1059"/>
                      <a:pt x="659" y="1056"/>
                      <a:pt x="673" y="1049"/>
                    </a:cubicBezTo>
                    <a:cubicBezTo>
                      <a:pt x="723" y="1029"/>
                      <a:pt x="747" y="968"/>
                      <a:pt x="723" y="918"/>
                    </a:cubicBezTo>
                    <a:cubicBezTo>
                      <a:pt x="581" y="607"/>
                      <a:pt x="403" y="309"/>
                      <a:pt x="193" y="40"/>
                    </a:cubicBezTo>
                    <a:cubicBezTo>
                      <a:pt x="174" y="14"/>
                      <a:pt x="145" y="1"/>
                      <a:pt x="1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3505980" y="4365395"/>
                <a:ext cx="25104" cy="35846"/>
              </a:xfrm>
              <a:custGeom>
                <a:rect b="b" l="l" r="r" t="t"/>
                <a:pathLst>
                  <a:path extrusionOk="0" h="931" w="652">
                    <a:moveTo>
                      <a:pt x="114" y="0"/>
                    </a:moveTo>
                    <a:cubicBezTo>
                      <a:pt x="93" y="0"/>
                      <a:pt x="72" y="7"/>
                      <a:pt x="54" y="19"/>
                    </a:cubicBezTo>
                    <a:cubicBezTo>
                      <a:pt x="11" y="53"/>
                      <a:pt x="0" y="114"/>
                      <a:pt x="34" y="157"/>
                    </a:cubicBezTo>
                    <a:cubicBezTo>
                      <a:pt x="247" y="448"/>
                      <a:pt x="332" y="620"/>
                      <a:pt x="449" y="873"/>
                    </a:cubicBezTo>
                    <a:cubicBezTo>
                      <a:pt x="466" y="911"/>
                      <a:pt x="504" y="931"/>
                      <a:pt x="541" y="931"/>
                    </a:cubicBezTo>
                    <a:cubicBezTo>
                      <a:pt x="555" y="931"/>
                      <a:pt x="568" y="928"/>
                      <a:pt x="581" y="921"/>
                    </a:cubicBezTo>
                    <a:cubicBezTo>
                      <a:pt x="632" y="898"/>
                      <a:pt x="652" y="837"/>
                      <a:pt x="628" y="789"/>
                    </a:cubicBezTo>
                    <a:cubicBezTo>
                      <a:pt x="504" y="522"/>
                      <a:pt x="416" y="346"/>
                      <a:pt x="193" y="42"/>
                    </a:cubicBezTo>
                    <a:cubicBezTo>
                      <a:pt x="175" y="14"/>
                      <a:pt x="144" y="0"/>
                      <a:pt x="1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3491118" y="4373134"/>
                <a:ext cx="23602" cy="33574"/>
              </a:xfrm>
              <a:custGeom>
                <a:rect b="b" l="l" r="r" t="t"/>
                <a:pathLst>
                  <a:path extrusionOk="0" h="872" w="613">
                    <a:moveTo>
                      <a:pt x="112" y="1"/>
                    </a:moveTo>
                    <a:cubicBezTo>
                      <a:pt x="91" y="1"/>
                      <a:pt x="70" y="7"/>
                      <a:pt x="52" y="20"/>
                    </a:cubicBezTo>
                    <a:cubicBezTo>
                      <a:pt x="8" y="54"/>
                      <a:pt x="1" y="118"/>
                      <a:pt x="35" y="162"/>
                    </a:cubicBezTo>
                    <a:cubicBezTo>
                      <a:pt x="150" y="315"/>
                      <a:pt x="258" y="521"/>
                      <a:pt x="353" y="706"/>
                    </a:cubicBezTo>
                    <a:lnTo>
                      <a:pt x="410" y="818"/>
                    </a:lnTo>
                    <a:cubicBezTo>
                      <a:pt x="430" y="851"/>
                      <a:pt x="464" y="872"/>
                      <a:pt x="501" y="872"/>
                    </a:cubicBezTo>
                    <a:cubicBezTo>
                      <a:pt x="515" y="872"/>
                      <a:pt x="531" y="868"/>
                      <a:pt x="545" y="859"/>
                    </a:cubicBezTo>
                    <a:cubicBezTo>
                      <a:pt x="596" y="834"/>
                      <a:pt x="612" y="774"/>
                      <a:pt x="589" y="723"/>
                    </a:cubicBezTo>
                    <a:lnTo>
                      <a:pt x="528" y="611"/>
                    </a:lnTo>
                    <a:cubicBezTo>
                      <a:pt x="430" y="423"/>
                      <a:pt x="319" y="206"/>
                      <a:pt x="194" y="41"/>
                    </a:cubicBezTo>
                    <a:cubicBezTo>
                      <a:pt x="174" y="15"/>
                      <a:pt x="143" y="1"/>
                      <a:pt x="11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3495430" y="4226398"/>
                <a:ext cx="253154" cy="116085"/>
              </a:xfrm>
              <a:custGeom>
                <a:rect b="b" l="l" r="r" t="t"/>
                <a:pathLst>
                  <a:path extrusionOk="0" h="3015" w="6575">
                    <a:moveTo>
                      <a:pt x="285" y="1"/>
                    </a:moveTo>
                    <a:lnTo>
                      <a:pt x="1" y="1920"/>
                    </a:lnTo>
                    <a:lnTo>
                      <a:pt x="6301" y="3014"/>
                    </a:lnTo>
                    <a:lnTo>
                      <a:pt x="6574" y="1187"/>
                    </a:lnTo>
                    <a:lnTo>
                      <a:pt x="285" y="1"/>
                    </a:lnTo>
                    <a:close/>
                  </a:path>
                </a:pathLst>
              </a:custGeom>
              <a:solidFill>
                <a:srgbClr val="3E4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4001632" y="4223395"/>
                <a:ext cx="397269" cy="60295"/>
              </a:xfrm>
              <a:custGeom>
                <a:rect b="b" l="l" r="r" t="t"/>
                <a:pathLst>
                  <a:path extrusionOk="0" h="1566" w="10318">
                    <a:moveTo>
                      <a:pt x="18" y="1"/>
                    </a:moveTo>
                    <a:cubicBezTo>
                      <a:pt x="11" y="1"/>
                      <a:pt x="1" y="8"/>
                      <a:pt x="1" y="15"/>
                    </a:cubicBezTo>
                    <a:lnTo>
                      <a:pt x="1" y="1549"/>
                    </a:lnTo>
                    <a:cubicBezTo>
                      <a:pt x="1" y="1558"/>
                      <a:pt x="11" y="1566"/>
                      <a:pt x="18" y="1566"/>
                    </a:cubicBezTo>
                    <a:lnTo>
                      <a:pt x="10301" y="1566"/>
                    </a:lnTo>
                    <a:cubicBezTo>
                      <a:pt x="10308" y="1566"/>
                      <a:pt x="10317" y="1558"/>
                      <a:pt x="10317" y="1549"/>
                    </a:cubicBezTo>
                    <a:lnTo>
                      <a:pt x="10317" y="15"/>
                    </a:lnTo>
                    <a:cubicBezTo>
                      <a:pt x="10317" y="8"/>
                      <a:pt x="10308" y="1"/>
                      <a:pt x="10301" y="1"/>
                    </a:cubicBezTo>
                    <a:close/>
                  </a:path>
                </a:pathLst>
              </a:custGeom>
              <a:solidFill>
                <a:srgbClr val="F9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4034822" y="4252157"/>
                <a:ext cx="111888" cy="7700"/>
              </a:xfrm>
              <a:custGeom>
                <a:rect b="b" l="l" r="r" t="t"/>
                <a:pathLst>
                  <a:path extrusionOk="0" h="200" w="2906">
                    <a:moveTo>
                      <a:pt x="102" y="1"/>
                    </a:moveTo>
                    <a:cubicBezTo>
                      <a:pt x="48" y="1"/>
                      <a:pt x="1" y="44"/>
                      <a:pt x="1" y="99"/>
                    </a:cubicBezTo>
                    <a:cubicBezTo>
                      <a:pt x="1" y="153"/>
                      <a:pt x="48" y="200"/>
                      <a:pt x="102" y="200"/>
                    </a:cubicBezTo>
                    <a:lnTo>
                      <a:pt x="2804" y="200"/>
                    </a:lnTo>
                    <a:cubicBezTo>
                      <a:pt x="2862" y="200"/>
                      <a:pt x="2905" y="153"/>
                      <a:pt x="2905" y="99"/>
                    </a:cubicBezTo>
                    <a:cubicBezTo>
                      <a:pt x="2905" y="44"/>
                      <a:pt x="2862" y="1"/>
                      <a:pt x="2804" y="1"/>
                    </a:cubicBezTo>
                    <a:close/>
                  </a:path>
                </a:pathLst>
              </a:custGeom>
              <a:solidFill>
                <a:srgbClr val="F7A3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4170353" y="4252157"/>
                <a:ext cx="178459" cy="7700"/>
              </a:xfrm>
              <a:custGeom>
                <a:rect b="b" l="l" r="r" t="t"/>
                <a:pathLst>
                  <a:path extrusionOk="0" h="200" w="4635">
                    <a:moveTo>
                      <a:pt x="102" y="1"/>
                    </a:moveTo>
                    <a:cubicBezTo>
                      <a:pt x="48" y="1"/>
                      <a:pt x="1" y="44"/>
                      <a:pt x="1" y="99"/>
                    </a:cubicBezTo>
                    <a:cubicBezTo>
                      <a:pt x="1" y="153"/>
                      <a:pt x="48" y="200"/>
                      <a:pt x="102" y="200"/>
                    </a:cubicBezTo>
                    <a:lnTo>
                      <a:pt x="4534" y="200"/>
                    </a:lnTo>
                    <a:cubicBezTo>
                      <a:pt x="4591" y="200"/>
                      <a:pt x="4635" y="153"/>
                      <a:pt x="4635" y="99"/>
                    </a:cubicBezTo>
                    <a:cubicBezTo>
                      <a:pt x="4635" y="44"/>
                      <a:pt x="4591" y="1"/>
                      <a:pt x="4534" y="1"/>
                    </a:cubicBezTo>
                    <a:close/>
                  </a:path>
                </a:pathLst>
              </a:custGeom>
              <a:solidFill>
                <a:srgbClr val="F7A3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4001632" y="4313916"/>
                <a:ext cx="808283" cy="60295"/>
              </a:xfrm>
              <a:custGeom>
                <a:rect b="b" l="l" r="r" t="t"/>
                <a:pathLst>
                  <a:path extrusionOk="0" h="1566" w="20993">
                    <a:moveTo>
                      <a:pt x="18" y="1"/>
                    </a:moveTo>
                    <a:cubicBezTo>
                      <a:pt x="11" y="1"/>
                      <a:pt x="1" y="8"/>
                      <a:pt x="1" y="18"/>
                    </a:cubicBezTo>
                    <a:lnTo>
                      <a:pt x="1" y="1549"/>
                    </a:lnTo>
                    <a:cubicBezTo>
                      <a:pt x="1" y="1558"/>
                      <a:pt x="11" y="1566"/>
                      <a:pt x="18" y="1566"/>
                    </a:cubicBezTo>
                    <a:lnTo>
                      <a:pt x="20975" y="1566"/>
                    </a:lnTo>
                    <a:cubicBezTo>
                      <a:pt x="20986" y="1566"/>
                      <a:pt x="20992" y="1558"/>
                      <a:pt x="20992" y="1549"/>
                    </a:cubicBezTo>
                    <a:lnTo>
                      <a:pt x="20992" y="18"/>
                    </a:lnTo>
                    <a:cubicBezTo>
                      <a:pt x="20992" y="8"/>
                      <a:pt x="20986" y="1"/>
                      <a:pt x="20975" y="1"/>
                    </a:cubicBezTo>
                    <a:close/>
                  </a:path>
                </a:pathLst>
              </a:custGeom>
              <a:solidFill>
                <a:srgbClr val="F9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4005059" y="4094794"/>
                <a:ext cx="94023" cy="78969"/>
              </a:xfrm>
              <a:custGeom>
                <a:rect b="b" l="l" r="r" t="t"/>
                <a:pathLst>
                  <a:path extrusionOk="0" h="2051" w="2442">
                    <a:moveTo>
                      <a:pt x="1738" y="202"/>
                    </a:moveTo>
                    <a:cubicBezTo>
                      <a:pt x="1766" y="202"/>
                      <a:pt x="1795" y="205"/>
                      <a:pt x="1824" y="210"/>
                    </a:cubicBezTo>
                    <a:cubicBezTo>
                      <a:pt x="2020" y="244"/>
                      <a:pt x="2179" y="402"/>
                      <a:pt x="2209" y="601"/>
                    </a:cubicBezTo>
                    <a:cubicBezTo>
                      <a:pt x="2233" y="754"/>
                      <a:pt x="2186" y="905"/>
                      <a:pt x="2077" y="1014"/>
                    </a:cubicBezTo>
                    <a:lnTo>
                      <a:pt x="1257" y="1834"/>
                    </a:lnTo>
                    <a:cubicBezTo>
                      <a:pt x="1247" y="1845"/>
                      <a:pt x="1234" y="1850"/>
                      <a:pt x="1221" y="1850"/>
                    </a:cubicBezTo>
                    <a:cubicBezTo>
                      <a:pt x="1208" y="1850"/>
                      <a:pt x="1195" y="1845"/>
                      <a:pt x="1185" y="1834"/>
                    </a:cubicBezTo>
                    <a:lnTo>
                      <a:pt x="365" y="1014"/>
                    </a:lnTo>
                    <a:cubicBezTo>
                      <a:pt x="256" y="905"/>
                      <a:pt x="206" y="754"/>
                      <a:pt x="230" y="601"/>
                    </a:cubicBezTo>
                    <a:cubicBezTo>
                      <a:pt x="260" y="402"/>
                      <a:pt x="418" y="244"/>
                      <a:pt x="618" y="210"/>
                    </a:cubicBezTo>
                    <a:cubicBezTo>
                      <a:pt x="645" y="203"/>
                      <a:pt x="672" y="203"/>
                      <a:pt x="699" y="203"/>
                    </a:cubicBezTo>
                    <a:cubicBezTo>
                      <a:pt x="881" y="203"/>
                      <a:pt x="1051" y="305"/>
                      <a:pt x="1132" y="473"/>
                    </a:cubicBezTo>
                    <a:cubicBezTo>
                      <a:pt x="1145" y="507"/>
                      <a:pt x="1182" y="531"/>
                      <a:pt x="1219" y="531"/>
                    </a:cubicBezTo>
                    <a:cubicBezTo>
                      <a:pt x="1260" y="531"/>
                      <a:pt x="1294" y="507"/>
                      <a:pt x="1310" y="473"/>
                    </a:cubicBezTo>
                    <a:cubicBezTo>
                      <a:pt x="1389" y="303"/>
                      <a:pt x="1554" y="202"/>
                      <a:pt x="1738" y="202"/>
                    </a:cubicBezTo>
                    <a:close/>
                    <a:moveTo>
                      <a:pt x="700" y="1"/>
                    </a:moveTo>
                    <a:cubicBezTo>
                      <a:pt x="662" y="1"/>
                      <a:pt x="623" y="4"/>
                      <a:pt x="585" y="10"/>
                    </a:cubicBezTo>
                    <a:cubicBezTo>
                      <a:pt x="304" y="61"/>
                      <a:pt x="78" y="288"/>
                      <a:pt x="33" y="568"/>
                    </a:cubicBezTo>
                    <a:cubicBezTo>
                      <a:pt x="0" y="787"/>
                      <a:pt x="67" y="1000"/>
                      <a:pt x="223" y="1156"/>
                    </a:cubicBezTo>
                    <a:lnTo>
                      <a:pt x="1043" y="1976"/>
                    </a:lnTo>
                    <a:cubicBezTo>
                      <a:pt x="1091" y="2027"/>
                      <a:pt x="1155" y="2051"/>
                      <a:pt x="1219" y="2051"/>
                    </a:cubicBezTo>
                    <a:cubicBezTo>
                      <a:pt x="1283" y="2051"/>
                      <a:pt x="1348" y="2027"/>
                      <a:pt x="1395" y="1976"/>
                    </a:cubicBezTo>
                    <a:lnTo>
                      <a:pt x="2216" y="1156"/>
                    </a:lnTo>
                    <a:cubicBezTo>
                      <a:pt x="2371" y="1000"/>
                      <a:pt x="2442" y="787"/>
                      <a:pt x="2405" y="568"/>
                    </a:cubicBezTo>
                    <a:cubicBezTo>
                      <a:pt x="2361" y="288"/>
                      <a:pt x="2135" y="61"/>
                      <a:pt x="1857" y="10"/>
                    </a:cubicBezTo>
                    <a:cubicBezTo>
                      <a:pt x="1819" y="4"/>
                      <a:pt x="1780" y="1"/>
                      <a:pt x="1742" y="1"/>
                    </a:cubicBezTo>
                    <a:cubicBezTo>
                      <a:pt x="1538" y="1"/>
                      <a:pt x="1347" y="91"/>
                      <a:pt x="1219" y="247"/>
                    </a:cubicBezTo>
                    <a:cubicBezTo>
                      <a:pt x="1091" y="91"/>
                      <a:pt x="903" y="1"/>
                      <a:pt x="700" y="1"/>
                    </a:cubicBezTo>
                    <a:close/>
                  </a:path>
                </a:pathLst>
              </a:custGeom>
              <a:solidFill>
                <a:srgbClr val="F7A3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4314741" y="4096989"/>
                <a:ext cx="74810" cy="74579"/>
              </a:xfrm>
              <a:custGeom>
                <a:rect b="b" l="l" r="r" t="t"/>
                <a:pathLst>
                  <a:path extrusionOk="0" h="1937" w="1943">
                    <a:moveTo>
                      <a:pt x="966" y="200"/>
                    </a:moveTo>
                    <a:cubicBezTo>
                      <a:pt x="1388" y="200"/>
                      <a:pt x="1733" y="514"/>
                      <a:pt x="1733" y="899"/>
                    </a:cubicBezTo>
                    <a:cubicBezTo>
                      <a:pt x="1733" y="1045"/>
                      <a:pt x="1683" y="1186"/>
                      <a:pt x="1585" y="1308"/>
                    </a:cubicBezTo>
                    <a:cubicBezTo>
                      <a:pt x="1564" y="1335"/>
                      <a:pt x="1557" y="1372"/>
                      <a:pt x="1568" y="1406"/>
                    </a:cubicBezTo>
                    <a:lnTo>
                      <a:pt x="1658" y="1649"/>
                    </a:lnTo>
                    <a:lnTo>
                      <a:pt x="1382" y="1528"/>
                    </a:lnTo>
                    <a:cubicBezTo>
                      <a:pt x="1368" y="1520"/>
                      <a:pt x="1354" y="1517"/>
                      <a:pt x="1341" y="1517"/>
                    </a:cubicBezTo>
                    <a:cubicBezTo>
                      <a:pt x="1328" y="1517"/>
                      <a:pt x="1314" y="1520"/>
                      <a:pt x="1301" y="1528"/>
                    </a:cubicBezTo>
                    <a:cubicBezTo>
                      <a:pt x="1192" y="1575"/>
                      <a:pt x="1078" y="1598"/>
                      <a:pt x="966" y="1598"/>
                    </a:cubicBezTo>
                    <a:cubicBezTo>
                      <a:pt x="544" y="1598"/>
                      <a:pt x="199" y="1285"/>
                      <a:pt x="199" y="899"/>
                    </a:cubicBezTo>
                    <a:cubicBezTo>
                      <a:pt x="199" y="514"/>
                      <a:pt x="544" y="200"/>
                      <a:pt x="966" y="200"/>
                    </a:cubicBezTo>
                    <a:close/>
                    <a:moveTo>
                      <a:pt x="966" y="0"/>
                    </a:moveTo>
                    <a:cubicBezTo>
                      <a:pt x="432" y="0"/>
                      <a:pt x="0" y="406"/>
                      <a:pt x="0" y="899"/>
                    </a:cubicBezTo>
                    <a:cubicBezTo>
                      <a:pt x="0" y="1396"/>
                      <a:pt x="432" y="1798"/>
                      <a:pt x="966" y="1798"/>
                    </a:cubicBezTo>
                    <a:cubicBezTo>
                      <a:pt x="1091" y="1798"/>
                      <a:pt x="1220" y="1774"/>
                      <a:pt x="1338" y="1727"/>
                    </a:cubicBezTo>
                    <a:lnTo>
                      <a:pt x="1794" y="1926"/>
                    </a:lnTo>
                    <a:cubicBezTo>
                      <a:pt x="1807" y="1933"/>
                      <a:pt x="1820" y="1936"/>
                      <a:pt x="1834" y="1936"/>
                    </a:cubicBezTo>
                    <a:cubicBezTo>
                      <a:pt x="1858" y="1936"/>
                      <a:pt x="1881" y="1926"/>
                      <a:pt x="1902" y="1910"/>
                    </a:cubicBezTo>
                    <a:cubicBezTo>
                      <a:pt x="1932" y="1882"/>
                      <a:pt x="1942" y="1838"/>
                      <a:pt x="1926" y="1801"/>
                    </a:cubicBezTo>
                    <a:lnTo>
                      <a:pt x="1773" y="1389"/>
                    </a:lnTo>
                    <a:cubicBezTo>
                      <a:pt x="1878" y="1241"/>
                      <a:pt x="1932" y="1075"/>
                      <a:pt x="1932" y="899"/>
                    </a:cubicBezTo>
                    <a:cubicBezTo>
                      <a:pt x="1932" y="406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rgbClr val="F7A3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4136008" y="4114931"/>
                <a:ext cx="18520" cy="54943"/>
              </a:xfrm>
              <a:custGeom>
                <a:rect b="b" l="l" r="r" t="t"/>
                <a:pathLst>
                  <a:path extrusionOk="0" h="1427" w="481">
                    <a:moveTo>
                      <a:pt x="315" y="1"/>
                    </a:moveTo>
                    <a:lnTo>
                      <a:pt x="1" y="167"/>
                    </a:lnTo>
                    <a:lnTo>
                      <a:pt x="41" y="315"/>
                    </a:lnTo>
                    <a:lnTo>
                      <a:pt x="288" y="180"/>
                    </a:lnTo>
                    <a:lnTo>
                      <a:pt x="291" y="180"/>
                    </a:lnTo>
                    <a:lnTo>
                      <a:pt x="291" y="1427"/>
                    </a:lnTo>
                    <a:lnTo>
                      <a:pt x="480" y="1427"/>
                    </a:lnTo>
                    <a:lnTo>
                      <a:pt x="480" y="1"/>
                    </a:lnTo>
                    <a:close/>
                  </a:path>
                </a:pathLst>
              </a:custGeom>
              <a:solidFill>
                <a:srgbClr val="F7A3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4174281" y="4114931"/>
                <a:ext cx="34075" cy="55867"/>
              </a:xfrm>
              <a:custGeom>
                <a:rect b="b" l="l" r="r" t="t"/>
                <a:pathLst>
                  <a:path extrusionOk="0" h="1451" w="885">
                    <a:moveTo>
                      <a:pt x="175" y="1"/>
                    </a:moveTo>
                    <a:lnTo>
                      <a:pt x="81" y="686"/>
                    </a:lnTo>
                    <a:cubicBezTo>
                      <a:pt x="135" y="680"/>
                      <a:pt x="199" y="669"/>
                      <a:pt x="280" y="669"/>
                    </a:cubicBezTo>
                    <a:cubicBezTo>
                      <a:pt x="564" y="669"/>
                      <a:pt x="689" y="802"/>
                      <a:pt x="689" y="987"/>
                    </a:cubicBezTo>
                    <a:cubicBezTo>
                      <a:pt x="689" y="1176"/>
                      <a:pt x="534" y="1294"/>
                      <a:pt x="351" y="1294"/>
                    </a:cubicBezTo>
                    <a:cubicBezTo>
                      <a:pt x="223" y="1294"/>
                      <a:pt x="105" y="1251"/>
                      <a:pt x="47" y="1217"/>
                    </a:cubicBezTo>
                    <a:lnTo>
                      <a:pt x="0" y="1363"/>
                    </a:lnTo>
                    <a:cubicBezTo>
                      <a:pt x="67" y="1406"/>
                      <a:pt x="199" y="1450"/>
                      <a:pt x="354" y="1450"/>
                    </a:cubicBezTo>
                    <a:cubicBezTo>
                      <a:pt x="662" y="1450"/>
                      <a:pt x="885" y="1244"/>
                      <a:pt x="885" y="964"/>
                    </a:cubicBezTo>
                    <a:cubicBezTo>
                      <a:pt x="885" y="785"/>
                      <a:pt x="794" y="660"/>
                      <a:pt x="682" y="599"/>
                    </a:cubicBezTo>
                    <a:cubicBezTo>
                      <a:pt x="594" y="545"/>
                      <a:pt x="482" y="521"/>
                      <a:pt x="375" y="521"/>
                    </a:cubicBezTo>
                    <a:cubicBezTo>
                      <a:pt x="320" y="521"/>
                      <a:pt x="290" y="524"/>
                      <a:pt x="256" y="528"/>
                    </a:cubicBezTo>
                    <a:lnTo>
                      <a:pt x="311" y="163"/>
                    </a:lnTo>
                    <a:lnTo>
                      <a:pt x="858" y="163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rgbClr val="F7A3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4220138" y="4109888"/>
                <a:ext cx="34383" cy="59987"/>
              </a:xfrm>
              <a:custGeom>
                <a:rect b="b" l="l" r="r" t="t"/>
                <a:pathLst>
                  <a:path extrusionOk="0" h="1558" w="893">
                    <a:moveTo>
                      <a:pt x="1" y="0"/>
                    </a:moveTo>
                    <a:lnTo>
                      <a:pt x="1" y="1558"/>
                    </a:lnTo>
                    <a:lnTo>
                      <a:pt x="194" y="1558"/>
                    </a:lnTo>
                    <a:lnTo>
                      <a:pt x="194" y="1159"/>
                    </a:lnTo>
                    <a:lnTo>
                      <a:pt x="292" y="1048"/>
                    </a:lnTo>
                    <a:lnTo>
                      <a:pt x="657" y="1558"/>
                    </a:lnTo>
                    <a:lnTo>
                      <a:pt x="893" y="1558"/>
                    </a:lnTo>
                    <a:lnTo>
                      <a:pt x="423" y="933"/>
                    </a:lnTo>
                    <a:lnTo>
                      <a:pt x="836" y="496"/>
                    </a:lnTo>
                    <a:lnTo>
                      <a:pt x="602" y="496"/>
                    </a:lnTo>
                    <a:lnTo>
                      <a:pt x="292" y="861"/>
                    </a:lnTo>
                    <a:cubicBezTo>
                      <a:pt x="261" y="898"/>
                      <a:pt x="224" y="946"/>
                      <a:pt x="197" y="983"/>
                    </a:cubicBezTo>
                    <a:lnTo>
                      <a:pt x="194" y="983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7A3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4028045" y="3237791"/>
                <a:ext cx="100992" cy="199019"/>
              </a:xfrm>
              <a:custGeom>
                <a:rect b="b" l="l" r="r" t="t"/>
                <a:pathLst>
                  <a:path extrusionOk="0" h="5169" w="2623">
                    <a:moveTo>
                      <a:pt x="1453" y="1"/>
                    </a:moveTo>
                    <a:cubicBezTo>
                      <a:pt x="1305" y="1"/>
                      <a:pt x="811" y="1939"/>
                      <a:pt x="811" y="1939"/>
                    </a:cubicBezTo>
                    <a:cubicBezTo>
                      <a:pt x="811" y="1939"/>
                      <a:pt x="1001" y="370"/>
                      <a:pt x="684" y="370"/>
                    </a:cubicBezTo>
                    <a:cubicBezTo>
                      <a:pt x="678" y="370"/>
                      <a:pt x="672" y="371"/>
                      <a:pt x="666" y="372"/>
                    </a:cubicBezTo>
                    <a:cubicBezTo>
                      <a:pt x="325" y="433"/>
                      <a:pt x="1" y="3767"/>
                      <a:pt x="1" y="3767"/>
                    </a:cubicBezTo>
                    <a:lnTo>
                      <a:pt x="1747" y="5168"/>
                    </a:lnTo>
                    <a:lnTo>
                      <a:pt x="2241" y="3105"/>
                    </a:lnTo>
                    <a:cubicBezTo>
                      <a:pt x="2241" y="3105"/>
                      <a:pt x="2622" y="466"/>
                      <a:pt x="2453" y="308"/>
                    </a:cubicBezTo>
                    <a:cubicBezTo>
                      <a:pt x="2446" y="302"/>
                      <a:pt x="2439" y="299"/>
                      <a:pt x="2430" y="299"/>
                    </a:cubicBezTo>
                    <a:cubicBezTo>
                      <a:pt x="2228" y="299"/>
                      <a:pt x="1534" y="1986"/>
                      <a:pt x="1534" y="1986"/>
                    </a:cubicBezTo>
                    <a:cubicBezTo>
                      <a:pt x="1534" y="1986"/>
                      <a:pt x="1700" y="176"/>
                      <a:pt x="1463" y="4"/>
                    </a:cubicBezTo>
                    <a:cubicBezTo>
                      <a:pt x="1460" y="2"/>
                      <a:pt x="1457" y="1"/>
                      <a:pt x="1453" y="1"/>
                    </a:cubicBezTo>
                    <a:close/>
                  </a:path>
                </a:pathLst>
              </a:custGeom>
              <a:solidFill>
                <a:srgbClr val="9C6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4047297" y="3200828"/>
                <a:ext cx="83935" cy="168487"/>
              </a:xfrm>
              <a:custGeom>
                <a:rect b="b" l="l" r="r" t="t"/>
                <a:pathLst>
                  <a:path extrusionOk="0" h="4376" w="2180">
                    <a:moveTo>
                      <a:pt x="528" y="1"/>
                    </a:moveTo>
                    <a:lnTo>
                      <a:pt x="11" y="3450"/>
                    </a:lnTo>
                    <a:cubicBezTo>
                      <a:pt x="1" y="3514"/>
                      <a:pt x="31" y="3579"/>
                      <a:pt x="85" y="3609"/>
                    </a:cubicBezTo>
                    <a:lnTo>
                      <a:pt x="1373" y="4375"/>
                    </a:lnTo>
                    <a:lnTo>
                      <a:pt x="1544" y="4375"/>
                    </a:lnTo>
                    <a:cubicBezTo>
                      <a:pt x="1585" y="4362"/>
                      <a:pt x="1619" y="4328"/>
                      <a:pt x="1626" y="4277"/>
                    </a:cubicBezTo>
                    <a:lnTo>
                      <a:pt x="2170" y="940"/>
                    </a:lnTo>
                    <a:cubicBezTo>
                      <a:pt x="2179" y="876"/>
                      <a:pt x="2149" y="808"/>
                      <a:pt x="2095" y="781"/>
                    </a:cubicBezTo>
                    <a:lnTo>
                      <a:pt x="704" y="18"/>
                    </a:lnTo>
                    <a:cubicBezTo>
                      <a:pt x="679" y="4"/>
                      <a:pt x="653" y="4"/>
                      <a:pt x="629" y="4"/>
                    </a:cubicBezTo>
                    <a:cubicBezTo>
                      <a:pt x="585" y="1"/>
                      <a:pt x="528" y="1"/>
                      <a:pt x="52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4042369" y="3200789"/>
                <a:ext cx="83935" cy="168525"/>
              </a:xfrm>
              <a:custGeom>
                <a:rect b="b" l="l" r="r" t="t"/>
                <a:pathLst>
                  <a:path extrusionOk="0" h="4377" w="2180">
                    <a:moveTo>
                      <a:pt x="655" y="0"/>
                    </a:moveTo>
                    <a:cubicBezTo>
                      <a:pt x="607" y="0"/>
                      <a:pt x="565" y="36"/>
                      <a:pt x="554" y="89"/>
                    </a:cubicBezTo>
                    <a:lnTo>
                      <a:pt x="10" y="3447"/>
                    </a:lnTo>
                    <a:cubicBezTo>
                      <a:pt x="1" y="3511"/>
                      <a:pt x="31" y="3575"/>
                      <a:pt x="85" y="3606"/>
                    </a:cubicBezTo>
                    <a:lnTo>
                      <a:pt x="1460" y="4363"/>
                    </a:lnTo>
                    <a:cubicBezTo>
                      <a:pt x="1477" y="4372"/>
                      <a:pt x="1495" y="4376"/>
                      <a:pt x="1513" y="4376"/>
                    </a:cubicBezTo>
                    <a:cubicBezTo>
                      <a:pt x="1566" y="4376"/>
                      <a:pt x="1615" y="4336"/>
                      <a:pt x="1625" y="4275"/>
                    </a:cubicBezTo>
                    <a:lnTo>
                      <a:pt x="2169" y="937"/>
                    </a:lnTo>
                    <a:cubicBezTo>
                      <a:pt x="2179" y="873"/>
                      <a:pt x="2149" y="806"/>
                      <a:pt x="2095" y="775"/>
                    </a:cubicBezTo>
                    <a:lnTo>
                      <a:pt x="703" y="12"/>
                    </a:lnTo>
                    <a:cubicBezTo>
                      <a:pt x="687" y="4"/>
                      <a:pt x="671" y="0"/>
                      <a:pt x="655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4108710" y="3245722"/>
                <a:ext cx="15786" cy="96526"/>
              </a:xfrm>
              <a:custGeom>
                <a:rect b="b" l="l" r="r" t="t"/>
                <a:pathLst>
                  <a:path extrusionOk="0" h="2507" w="410">
                    <a:moveTo>
                      <a:pt x="409" y="1"/>
                    </a:moveTo>
                    <a:lnTo>
                      <a:pt x="1" y="2507"/>
                    </a:lnTo>
                    <a:close/>
                  </a:path>
                </a:pathLst>
              </a:custGeom>
              <a:solidFill>
                <a:srgbClr val="5054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4044178" y="3211763"/>
                <a:ext cx="80316" cy="146502"/>
              </a:xfrm>
              <a:custGeom>
                <a:rect b="b" l="l" r="r" t="t"/>
                <a:pathLst>
                  <a:path extrusionOk="0" h="3805" w="2086">
                    <a:moveTo>
                      <a:pt x="477" y="1"/>
                    </a:moveTo>
                    <a:lnTo>
                      <a:pt x="1" y="2922"/>
                    </a:lnTo>
                    <a:lnTo>
                      <a:pt x="1608" y="3804"/>
                    </a:lnTo>
                    <a:lnTo>
                      <a:pt x="1677" y="3389"/>
                    </a:lnTo>
                    <a:lnTo>
                      <a:pt x="2085" y="883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4055498" y="3242373"/>
                <a:ext cx="48282" cy="98181"/>
              </a:xfrm>
              <a:custGeom>
                <a:rect b="b" l="l" r="r" t="t"/>
                <a:pathLst>
                  <a:path extrusionOk="0" h="2550" w="1254">
                    <a:moveTo>
                      <a:pt x="721" y="0"/>
                    </a:moveTo>
                    <a:cubicBezTo>
                      <a:pt x="623" y="0"/>
                      <a:pt x="548" y="66"/>
                      <a:pt x="524" y="192"/>
                    </a:cubicBezTo>
                    <a:cubicBezTo>
                      <a:pt x="500" y="314"/>
                      <a:pt x="534" y="469"/>
                      <a:pt x="605" y="604"/>
                    </a:cubicBezTo>
                    <a:cubicBezTo>
                      <a:pt x="570" y="594"/>
                      <a:pt x="536" y="589"/>
                      <a:pt x="504" y="589"/>
                    </a:cubicBezTo>
                    <a:cubicBezTo>
                      <a:pt x="362" y="589"/>
                      <a:pt x="250" y="686"/>
                      <a:pt x="217" y="868"/>
                    </a:cubicBezTo>
                    <a:lnTo>
                      <a:pt x="0" y="1979"/>
                    </a:lnTo>
                    <a:lnTo>
                      <a:pt x="1051" y="2550"/>
                    </a:lnTo>
                    <a:lnTo>
                      <a:pt x="1213" y="1685"/>
                    </a:lnTo>
                    <a:cubicBezTo>
                      <a:pt x="1254" y="1459"/>
                      <a:pt x="1169" y="1168"/>
                      <a:pt x="1014" y="939"/>
                    </a:cubicBezTo>
                    <a:cubicBezTo>
                      <a:pt x="1108" y="939"/>
                      <a:pt x="1183" y="871"/>
                      <a:pt x="1203" y="749"/>
                    </a:cubicBezTo>
                    <a:cubicBezTo>
                      <a:pt x="1244" y="540"/>
                      <a:pt x="1122" y="246"/>
                      <a:pt x="937" y="91"/>
                    </a:cubicBezTo>
                    <a:cubicBezTo>
                      <a:pt x="861" y="30"/>
                      <a:pt x="786" y="0"/>
                      <a:pt x="721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4068512" y="3342866"/>
                <a:ext cx="5121" cy="6391"/>
              </a:xfrm>
              <a:custGeom>
                <a:rect b="b" l="l" r="r" t="t"/>
                <a:pathLst>
                  <a:path extrusionOk="0" h="166" w="133">
                    <a:moveTo>
                      <a:pt x="51" y="1"/>
                    </a:moveTo>
                    <a:cubicBezTo>
                      <a:pt x="24" y="1"/>
                      <a:pt x="4" y="24"/>
                      <a:pt x="0" y="65"/>
                    </a:cubicBezTo>
                    <a:cubicBezTo>
                      <a:pt x="0" y="108"/>
                      <a:pt x="27" y="153"/>
                      <a:pt x="64" y="166"/>
                    </a:cubicBezTo>
                    <a:lnTo>
                      <a:pt x="78" y="166"/>
                    </a:lnTo>
                    <a:cubicBezTo>
                      <a:pt x="108" y="166"/>
                      <a:pt x="128" y="142"/>
                      <a:pt x="128" y="102"/>
                    </a:cubicBezTo>
                    <a:cubicBezTo>
                      <a:pt x="132" y="58"/>
                      <a:pt x="102" y="14"/>
                      <a:pt x="68" y="1"/>
                    </a:cubicBezTo>
                    <a:close/>
                  </a:path>
                </a:pathLst>
              </a:custGeom>
              <a:solidFill>
                <a:srgbClr val="B2CA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4086994" y="3217230"/>
                <a:ext cx="13168" cy="7970"/>
              </a:xfrm>
              <a:custGeom>
                <a:rect b="b" l="l" r="r" t="t"/>
                <a:pathLst>
                  <a:path extrusionOk="0" h="207" w="342">
                    <a:moveTo>
                      <a:pt x="30" y="0"/>
                    </a:moveTo>
                    <a:cubicBezTo>
                      <a:pt x="21" y="0"/>
                      <a:pt x="13" y="4"/>
                      <a:pt x="7" y="11"/>
                    </a:cubicBezTo>
                    <a:cubicBezTo>
                      <a:pt x="0" y="24"/>
                      <a:pt x="7" y="38"/>
                      <a:pt x="17" y="44"/>
                    </a:cubicBezTo>
                    <a:lnTo>
                      <a:pt x="301" y="203"/>
                    </a:lnTo>
                    <a:cubicBezTo>
                      <a:pt x="304" y="206"/>
                      <a:pt x="308" y="206"/>
                      <a:pt x="311" y="206"/>
                    </a:cubicBezTo>
                    <a:cubicBezTo>
                      <a:pt x="321" y="206"/>
                      <a:pt x="328" y="203"/>
                      <a:pt x="334" y="197"/>
                    </a:cubicBezTo>
                    <a:cubicBezTo>
                      <a:pt x="342" y="183"/>
                      <a:pt x="334" y="169"/>
                      <a:pt x="325" y="163"/>
                    </a:cubicBezTo>
                    <a:lnTo>
                      <a:pt x="44" y="4"/>
                    </a:lnTo>
                    <a:cubicBezTo>
                      <a:pt x="38" y="0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4038056" y="3326617"/>
                <a:ext cx="25797" cy="23448"/>
              </a:xfrm>
              <a:custGeom>
                <a:rect b="b" l="l" r="r" t="t"/>
                <a:pathLst>
                  <a:path extrusionOk="0" h="609" w="670">
                    <a:moveTo>
                      <a:pt x="1" y="0"/>
                    </a:moveTo>
                    <a:lnTo>
                      <a:pt x="1" y="608"/>
                    </a:lnTo>
                    <a:lnTo>
                      <a:pt x="548" y="608"/>
                    </a:lnTo>
                    <a:lnTo>
                      <a:pt x="670" y="4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3974718" y="3280953"/>
                <a:ext cx="164175" cy="305556"/>
              </a:xfrm>
              <a:custGeom>
                <a:rect b="b" l="l" r="r" t="t"/>
                <a:pathLst>
                  <a:path extrusionOk="0" h="7936" w="4264">
                    <a:moveTo>
                      <a:pt x="4080" y="1"/>
                    </a:moveTo>
                    <a:cubicBezTo>
                      <a:pt x="4078" y="1"/>
                      <a:pt x="4077" y="1"/>
                      <a:pt x="4075" y="1"/>
                    </a:cubicBezTo>
                    <a:cubicBezTo>
                      <a:pt x="3879" y="24"/>
                      <a:pt x="3554" y="1247"/>
                      <a:pt x="3524" y="1446"/>
                    </a:cubicBezTo>
                    <a:cubicBezTo>
                      <a:pt x="3159" y="1703"/>
                      <a:pt x="2650" y="2146"/>
                      <a:pt x="2737" y="2821"/>
                    </a:cubicBezTo>
                    <a:lnTo>
                      <a:pt x="1781" y="2663"/>
                    </a:lnTo>
                    <a:cubicBezTo>
                      <a:pt x="1781" y="2663"/>
                      <a:pt x="136" y="6540"/>
                      <a:pt x="68" y="6608"/>
                    </a:cubicBezTo>
                    <a:cubicBezTo>
                      <a:pt x="1" y="6672"/>
                      <a:pt x="2453" y="7936"/>
                      <a:pt x="2453" y="7936"/>
                    </a:cubicBezTo>
                    <a:lnTo>
                      <a:pt x="3294" y="4588"/>
                    </a:lnTo>
                    <a:cubicBezTo>
                      <a:pt x="3294" y="4588"/>
                      <a:pt x="3977" y="2146"/>
                      <a:pt x="4041" y="1690"/>
                    </a:cubicBezTo>
                    <a:cubicBezTo>
                      <a:pt x="4108" y="1238"/>
                      <a:pt x="4264" y="1"/>
                      <a:pt x="4080" y="1"/>
                    </a:cubicBezTo>
                    <a:close/>
                  </a:path>
                </a:pathLst>
              </a:custGeom>
              <a:solidFill>
                <a:srgbClr val="9C6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3970599" y="3324038"/>
                <a:ext cx="105266" cy="243875"/>
              </a:xfrm>
              <a:custGeom>
                <a:rect b="b" l="l" r="r" t="t"/>
                <a:pathLst>
                  <a:path extrusionOk="0" h="6334" w="2734">
                    <a:moveTo>
                      <a:pt x="1614" y="1"/>
                    </a:moveTo>
                    <a:cubicBezTo>
                      <a:pt x="1583" y="1"/>
                      <a:pt x="1552" y="6"/>
                      <a:pt x="1523" y="20"/>
                    </a:cubicBezTo>
                    <a:cubicBezTo>
                      <a:pt x="1364" y="98"/>
                      <a:pt x="1257" y="405"/>
                      <a:pt x="1257" y="574"/>
                    </a:cubicBezTo>
                    <a:cubicBezTo>
                      <a:pt x="1257" y="1425"/>
                      <a:pt x="1358" y="2371"/>
                      <a:pt x="1358" y="2371"/>
                    </a:cubicBezTo>
                    <a:lnTo>
                      <a:pt x="0" y="5489"/>
                    </a:lnTo>
                    <a:lnTo>
                      <a:pt x="1634" y="6333"/>
                    </a:lnTo>
                    <a:lnTo>
                      <a:pt x="2233" y="2482"/>
                    </a:lnTo>
                    <a:cubicBezTo>
                      <a:pt x="2448" y="2118"/>
                      <a:pt x="2367" y="1716"/>
                      <a:pt x="2358" y="1584"/>
                    </a:cubicBezTo>
                    <a:cubicBezTo>
                      <a:pt x="2331" y="1236"/>
                      <a:pt x="2161" y="901"/>
                      <a:pt x="1898" y="669"/>
                    </a:cubicBezTo>
                    <a:lnTo>
                      <a:pt x="1898" y="669"/>
                    </a:lnTo>
                    <a:cubicBezTo>
                      <a:pt x="2033" y="681"/>
                      <a:pt x="2159" y="689"/>
                      <a:pt x="2271" y="689"/>
                    </a:cubicBezTo>
                    <a:cubicBezTo>
                      <a:pt x="2550" y="689"/>
                      <a:pt x="2734" y="638"/>
                      <a:pt x="2712" y="476"/>
                    </a:cubicBezTo>
                    <a:cubicBezTo>
                      <a:pt x="2699" y="344"/>
                      <a:pt x="1935" y="70"/>
                      <a:pt x="1743" y="20"/>
                    </a:cubicBezTo>
                    <a:cubicBezTo>
                      <a:pt x="1702" y="10"/>
                      <a:pt x="1657" y="1"/>
                      <a:pt x="1614" y="1"/>
                    </a:cubicBezTo>
                    <a:close/>
                  </a:path>
                </a:pathLst>
              </a:custGeom>
              <a:solidFill>
                <a:srgbClr val="9C6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3419733" y="3467193"/>
                <a:ext cx="715376" cy="454175"/>
              </a:xfrm>
              <a:custGeom>
                <a:rect b="b" l="l" r="r" t="t"/>
                <a:pathLst>
                  <a:path extrusionOk="0" h="11796" w="18580">
                    <a:moveTo>
                      <a:pt x="14759" y="1"/>
                    </a:moveTo>
                    <a:cubicBezTo>
                      <a:pt x="14759" y="1"/>
                      <a:pt x="12874" y="5149"/>
                      <a:pt x="11763" y="5551"/>
                    </a:cubicBezTo>
                    <a:cubicBezTo>
                      <a:pt x="11689" y="5578"/>
                      <a:pt x="11608" y="5590"/>
                      <a:pt x="11521" y="5590"/>
                    </a:cubicBezTo>
                    <a:cubicBezTo>
                      <a:pt x="10288" y="5590"/>
                      <a:pt x="7706" y="3097"/>
                      <a:pt x="4898" y="1497"/>
                    </a:cubicBezTo>
                    <a:cubicBezTo>
                      <a:pt x="3974" y="971"/>
                      <a:pt x="3143" y="791"/>
                      <a:pt x="2440" y="791"/>
                    </a:cubicBezTo>
                    <a:cubicBezTo>
                      <a:pt x="926" y="791"/>
                      <a:pt x="1" y="1622"/>
                      <a:pt x="1" y="1622"/>
                    </a:cubicBezTo>
                    <a:lnTo>
                      <a:pt x="3913" y="9537"/>
                    </a:lnTo>
                    <a:cubicBezTo>
                      <a:pt x="3913" y="9537"/>
                      <a:pt x="7938" y="11796"/>
                      <a:pt x="11555" y="11796"/>
                    </a:cubicBezTo>
                    <a:cubicBezTo>
                      <a:pt x="12317" y="11796"/>
                      <a:pt x="13062" y="11695"/>
                      <a:pt x="13746" y="11452"/>
                    </a:cubicBezTo>
                    <a:cubicBezTo>
                      <a:pt x="16532" y="10459"/>
                      <a:pt x="18580" y="2369"/>
                      <a:pt x="18580" y="2369"/>
                    </a:cubicBezTo>
                    <a:lnTo>
                      <a:pt x="14759" y="1"/>
                    </a:lnTo>
                    <a:close/>
                  </a:path>
                </a:pathLst>
              </a:cu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3986423" y="3464728"/>
                <a:ext cx="150275" cy="96141"/>
              </a:xfrm>
              <a:custGeom>
                <a:rect b="b" l="l" r="r" t="t"/>
                <a:pathLst>
                  <a:path extrusionOk="0" h="2497" w="3903">
                    <a:moveTo>
                      <a:pt x="79" y="1"/>
                    </a:moveTo>
                    <a:lnTo>
                      <a:pt x="1" y="126"/>
                    </a:lnTo>
                    <a:lnTo>
                      <a:pt x="3821" y="2497"/>
                    </a:lnTo>
                    <a:lnTo>
                      <a:pt x="3902" y="2369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3996165" y="3480476"/>
                <a:ext cx="17865" cy="31110"/>
              </a:xfrm>
              <a:custGeom>
                <a:rect b="b" l="l" r="r" t="t"/>
                <a:pathLst>
                  <a:path extrusionOk="0" h="808" w="464">
                    <a:moveTo>
                      <a:pt x="325" y="0"/>
                    </a:moveTo>
                    <a:lnTo>
                      <a:pt x="1" y="747"/>
                    </a:lnTo>
                    <a:lnTo>
                      <a:pt x="139" y="808"/>
                    </a:lnTo>
                    <a:lnTo>
                      <a:pt x="464" y="6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4020884" y="3494915"/>
                <a:ext cx="17750" cy="31149"/>
              </a:xfrm>
              <a:custGeom>
                <a:rect b="b" l="l" r="r" t="t"/>
                <a:pathLst>
                  <a:path extrusionOk="0" h="809" w="461">
                    <a:moveTo>
                      <a:pt x="325" y="1"/>
                    </a:moveTo>
                    <a:lnTo>
                      <a:pt x="1" y="747"/>
                    </a:lnTo>
                    <a:lnTo>
                      <a:pt x="136" y="808"/>
                    </a:lnTo>
                    <a:lnTo>
                      <a:pt x="461" y="58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4045487" y="3509238"/>
                <a:ext cx="17827" cy="31110"/>
              </a:xfrm>
              <a:custGeom>
                <a:rect b="b" l="l" r="r" t="t"/>
                <a:pathLst>
                  <a:path extrusionOk="0" h="808" w="463">
                    <a:moveTo>
                      <a:pt x="325" y="0"/>
                    </a:moveTo>
                    <a:lnTo>
                      <a:pt x="1" y="750"/>
                    </a:lnTo>
                    <a:lnTo>
                      <a:pt x="139" y="808"/>
                    </a:lnTo>
                    <a:lnTo>
                      <a:pt x="463" y="6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4070206" y="3523677"/>
                <a:ext cx="17711" cy="31110"/>
              </a:xfrm>
              <a:custGeom>
                <a:rect b="b" l="l" r="r" t="t"/>
                <a:pathLst>
                  <a:path extrusionOk="0" h="808" w="460">
                    <a:moveTo>
                      <a:pt x="324" y="0"/>
                    </a:moveTo>
                    <a:lnTo>
                      <a:pt x="0" y="747"/>
                    </a:lnTo>
                    <a:lnTo>
                      <a:pt x="139" y="808"/>
                    </a:lnTo>
                    <a:lnTo>
                      <a:pt x="460" y="6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4094271" y="3539540"/>
                <a:ext cx="17711" cy="31110"/>
              </a:xfrm>
              <a:custGeom>
                <a:rect b="b" l="l" r="r" t="t"/>
                <a:pathLst>
                  <a:path extrusionOk="0" h="808" w="460">
                    <a:moveTo>
                      <a:pt x="324" y="0"/>
                    </a:moveTo>
                    <a:lnTo>
                      <a:pt x="0" y="747"/>
                    </a:lnTo>
                    <a:lnTo>
                      <a:pt x="136" y="808"/>
                    </a:lnTo>
                    <a:lnTo>
                      <a:pt x="460" y="6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4924863" y="4365202"/>
                <a:ext cx="225163" cy="239678"/>
              </a:xfrm>
              <a:custGeom>
                <a:rect b="b" l="l" r="r" t="t"/>
                <a:pathLst>
                  <a:path extrusionOk="0" h="6225" w="5848">
                    <a:moveTo>
                      <a:pt x="5310" y="0"/>
                    </a:moveTo>
                    <a:lnTo>
                      <a:pt x="5280" y="41"/>
                    </a:lnTo>
                    <a:cubicBezTo>
                      <a:pt x="5348" y="311"/>
                      <a:pt x="5270" y="599"/>
                      <a:pt x="5075" y="794"/>
                    </a:cubicBezTo>
                    <a:lnTo>
                      <a:pt x="0" y="5868"/>
                    </a:lnTo>
                    <a:lnTo>
                      <a:pt x="311" y="6179"/>
                    </a:lnTo>
                    <a:cubicBezTo>
                      <a:pt x="342" y="6209"/>
                      <a:pt x="382" y="6224"/>
                      <a:pt x="421" y="6224"/>
                    </a:cubicBezTo>
                    <a:cubicBezTo>
                      <a:pt x="461" y="6224"/>
                      <a:pt x="501" y="6209"/>
                      <a:pt x="531" y="6179"/>
                    </a:cubicBezTo>
                    <a:lnTo>
                      <a:pt x="5666" y="1048"/>
                    </a:lnTo>
                    <a:cubicBezTo>
                      <a:pt x="5784" y="929"/>
                      <a:pt x="5848" y="764"/>
                      <a:pt x="5842" y="599"/>
                    </a:cubicBezTo>
                    <a:lnTo>
                      <a:pt x="5842" y="571"/>
                    </a:lnTo>
                    <a:cubicBezTo>
                      <a:pt x="5842" y="544"/>
                      <a:pt x="5831" y="521"/>
                      <a:pt x="5811" y="504"/>
                    </a:cubicBezTo>
                    <a:lnTo>
                      <a:pt x="53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4650296" y="4282459"/>
                <a:ext cx="475544" cy="293582"/>
              </a:xfrm>
              <a:custGeom>
                <a:rect b="b" l="l" r="r" t="t"/>
                <a:pathLst>
                  <a:path extrusionOk="0" h="7625" w="12351">
                    <a:moveTo>
                      <a:pt x="1304" y="1"/>
                    </a:moveTo>
                    <a:lnTo>
                      <a:pt x="1" y="3680"/>
                    </a:lnTo>
                    <a:lnTo>
                      <a:pt x="5814" y="6402"/>
                    </a:lnTo>
                    <a:lnTo>
                      <a:pt x="7304" y="7625"/>
                    </a:lnTo>
                    <a:lnTo>
                      <a:pt x="12223" y="2710"/>
                    </a:lnTo>
                    <a:cubicBezTo>
                      <a:pt x="12351" y="2578"/>
                      <a:pt x="12351" y="2369"/>
                      <a:pt x="12223" y="2237"/>
                    </a:cubicBezTo>
                    <a:cubicBezTo>
                      <a:pt x="12158" y="2175"/>
                      <a:pt x="12071" y="2140"/>
                      <a:pt x="11984" y="2140"/>
                    </a:cubicBezTo>
                    <a:cubicBezTo>
                      <a:pt x="11939" y="2140"/>
                      <a:pt x="11893" y="2150"/>
                      <a:pt x="11850" y="2169"/>
                    </a:cubicBezTo>
                    <a:lnTo>
                      <a:pt x="7719" y="3382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rgbClr val="9C6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4874116" y="4359427"/>
                <a:ext cx="260854" cy="231747"/>
              </a:xfrm>
              <a:custGeom>
                <a:rect b="b" l="l" r="r" t="t"/>
                <a:pathLst>
                  <a:path extrusionOk="0" h="6019" w="6775">
                    <a:moveTo>
                      <a:pt x="6303" y="0"/>
                    </a:moveTo>
                    <a:cubicBezTo>
                      <a:pt x="6258" y="0"/>
                      <a:pt x="6212" y="8"/>
                      <a:pt x="6170" y="25"/>
                    </a:cubicBezTo>
                    <a:lnTo>
                      <a:pt x="1906" y="1383"/>
                    </a:lnTo>
                    <a:cubicBezTo>
                      <a:pt x="1427" y="3092"/>
                      <a:pt x="1" y="4403"/>
                      <a:pt x="1" y="4403"/>
                    </a:cubicBezTo>
                    <a:lnTo>
                      <a:pt x="1318" y="6018"/>
                    </a:lnTo>
                    <a:lnTo>
                      <a:pt x="6595" y="741"/>
                    </a:lnTo>
                    <a:cubicBezTo>
                      <a:pt x="6740" y="596"/>
                      <a:pt x="6774" y="299"/>
                      <a:pt x="6612" y="133"/>
                    </a:cubicBezTo>
                    <a:cubicBezTo>
                      <a:pt x="6526" y="47"/>
                      <a:pt x="6413" y="0"/>
                      <a:pt x="6303" y="0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4995632" y="4387534"/>
                <a:ext cx="17326" cy="43238"/>
              </a:xfrm>
              <a:custGeom>
                <a:rect b="b" l="l" r="r" t="t"/>
                <a:pathLst>
                  <a:path extrusionOk="0" h="1123" w="450">
                    <a:moveTo>
                      <a:pt x="107" y="1"/>
                    </a:moveTo>
                    <a:cubicBezTo>
                      <a:pt x="103" y="1"/>
                      <a:pt x="99" y="1"/>
                      <a:pt x="95" y="1"/>
                    </a:cubicBezTo>
                    <a:cubicBezTo>
                      <a:pt x="41" y="8"/>
                      <a:pt x="0" y="59"/>
                      <a:pt x="7" y="113"/>
                    </a:cubicBezTo>
                    <a:cubicBezTo>
                      <a:pt x="51" y="437"/>
                      <a:pt x="128" y="755"/>
                      <a:pt x="243" y="1059"/>
                    </a:cubicBezTo>
                    <a:cubicBezTo>
                      <a:pt x="257" y="1096"/>
                      <a:pt x="294" y="1123"/>
                      <a:pt x="335" y="1123"/>
                    </a:cubicBezTo>
                    <a:cubicBezTo>
                      <a:pt x="348" y="1123"/>
                      <a:pt x="358" y="1119"/>
                      <a:pt x="371" y="1116"/>
                    </a:cubicBezTo>
                    <a:cubicBezTo>
                      <a:pt x="422" y="1096"/>
                      <a:pt x="449" y="1038"/>
                      <a:pt x="429" y="987"/>
                    </a:cubicBezTo>
                    <a:cubicBezTo>
                      <a:pt x="321" y="697"/>
                      <a:pt x="247" y="396"/>
                      <a:pt x="206" y="89"/>
                    </a:cubicBezTo>
                    <a:cubicBezTo>
                      <a:pt x="200" y="39"/>
                      <a:pt x="15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5014460" y="4382952"/>
                <a:ext cx="16441" cy="37424"/>
              </a:xfrm>
              <a:custGeom>
                <a:rect b="b" l="l" r="r" t="t"/>
                <a:pathLst>
                  <a:path extrusionOk="0" h="972" w="427">
                    <a:moveTo>
                      <a:pt x="111" y="0"/>
                    </a:moveTo>
                    <a:cubicBezTo>
                      <a:pt x="105" y="0"/>
                      <a:pt x="99" y="1"/>
                      <a:pt x="92" y="2"/>
                    </a:cubicBezTo>
                    <a:cubicBezTo>
                      <a:pt x="38" y="9"/>
                      <a:pt x="1" y="60"/>
                      <a:pt x="11" y="117"/>
                    </a:cubicBezTo>
                    <a:cubicBezTo>
                      <a:pt x="62" y="451"/>
                      <a:pt x="116" y="624"/>
                      <a:pt x="217" y="908"/>
                    </a:cubicBezTo>
                    <a:cubicBezTo>
                      <a:pt x="234" y="948"/>
                      <a:pt x="272" y="972"/>
                      <a:pt x="312" y="972"/>
                    </a:cubicBezTo>
                    <a:cubicBezTo>
                      <a:pt x="325" y="972"/>
                      <a:pt x="336" y="972"/>
                      <a:pt x="345" y="969"/>
                    </a:cubicBezTo>
                    <a:cubicBezTo>
                      <a:pt x="400" y="948"/>
                      <a:pt x="426" y="891"/>
                      <a:pt x="406" y="840"/>
                    </a:cubicBezTo>
                    <a:cubicBezTo>
                      <a:pt x="319" y="590"/>
                      <a:pt x="261" y="421"/>
                      <a:pt x="207" y="83"/>
                    </a:cubicBezTo>
                    <a:cubicBezTo>
                      <a:pt x="201" y="35"/>
                      <a:pt x="158" y="0"/>
                      <a:pt x="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5029707" y="4378178"/>
                <a:ext cx="15786" cy="34922"/>
              </a:xfrm>
              <a:custGeom>
                <a:rect b="b" l="l" r="r" t="t"/>
                <a:pathLst>
                  <a:path extrusionOk="0" h="907" w="410">
                    <a:moveTo>
                      <a:pt x="105" y="0"/>
                    </a:moveTo>
                    <a:cubicBezTo>
                      <a:pt x="100" y="0"/>
                      <a:pt x="96" y="1"/>
                      <a:pt x="91" y="1"/>
                    </a:cubicBezTo>
                    <a:cubicBezTo>
                      <a:pt x="38" y="11"/>
                      <a:pt x="0" y="59"/>
                      <a:pt x="7" y="116"/>
                    </a:cubicBezTo>
                    <a:cubicBezTo>
                      <a:pt x="34" y="309"/>
                      <a:pt x="105" y="528"/>
                      <a:pt x="166" y="724"/>
                    </a:cubicBezTo>
                    <a:lnTo>
                      <a:pt x="200" y="836"/>
                    </a:lnTo>
                    <a:cubicBezTo>
                      <a:pt x="213" y="879"/>
                      <a:pt x="253" y="906"/>
                      <a:pt x="297" y="906"/>
                    </a:cubicBezTo>
                    <a:cubicBezTo>
                      <a:pt x="304" y="906"/>
                      <a:pt x="314" y="906"/>
                      <a:pt x="325" y="903"/>
                    </a:cubicBezTo>
                    <a:cubicBezTo>
                      <a:pt x="378" y="886"/>
                      <a:pt x="409" y="829"/>
                      <a:pt x="392" y="778"/>
                    </a:cubicBezTo>
                    <a:lnTo>
                      <a:pt x="355" y="663"/>
                    </a:lnTo>
                    <a:cubicBezTo>
                      <a:pt x="297" y="477"/>
                      <a:pt x="230" y="265"/>
                      <a:pt x="206" y="86"/>
                    </a:cubicBezTo>
                    <a:cubicBezTo>
                      <a:pt x="197" y="36"/>
                      <a:pt x="154" y="0"/>
                      <a:pt x="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3293326" y="4045741"/>
                <a:ext cx="1555578" cy="551510"/>
              </a:xfrm>
              <a:custGeom>
                <a:rect b="b" l="l" r="r" t="t"/>
                <a:pathLst>
                  <a:path extrusionOk="0" h="14324" w="40402">
                    <a:moveTo>
                      <a:pt x="23791" y="1"/>
                    </a:moveTo>
                    <a:cubicBezTo>
                      <a:pt x="20115" y="1"/>
                      <a:pt x="7367" y="3791"/>
                      <a:pt x="7367" y="3791"/>
                    </a:cubicBezTo>
                    <a:lnTo>
                      <a:pt x="1544" y="4189"/>
                    </a:lnTo>
                    <a:cubicBezTo>
                      <a:pt x="1544" y="4189"/>
                      <a:pt x="0" y="13496"/>
                      <a:pt x="6591" y="14152"/>
                    </a:cubicBezTo>
                    <a:cubicBezTo>
                      <a:pt x="7243" y="14217"/>
                      <a:pt x="7936" y="14323"/>
                      <a:pt x="8643" y="14323"/>
                    </a:cubicBezTo>
                    <a:cubicBezTo>
                      <a:pt x="8918" y="14323"/>
                      <a:pt x="9195" y="14307"/>
                      <a:pt x="9472" y="14267"/>
                    </a:cubicBezTo>
                    <a:cubicBezTo>
                      <a:pt x="15495" y="13395"/>
                      <a:pt x="22515" y="8068"/>
                      <a:pt x="24031" y="8068"/>
                    </a:cubicBezTo>
                    <a:cubicBezTo>
                      <a:pt x="25802" y="8068"/>
                      <a:pt x="37169" y="13770"/>
                      <a:pt x="37169" y="13770"/>
                    </a:cubicBezTo>
                    <a:lnTo>
                      <a:pt x="40402" y="8101"/>
                    </a:lnTo>
                    <a:cubicBezTo>
                      <a:pt x="40402" y="8101"/>
                      <a:pt x="28535" y="1061"/>
                      <a:pt x="24420" y="58"/>
                    </a:cubicBezTo>
                    <a:cubicBezTo>
                      <a:pt x="24260" y="19"/>
                      <a:pt x="24047" y="1"/>
                      <a:pt x="23791" y="1"/>
                    </a:cubicBezTo>
                    <a:close/>
                  </a:path>
                </a:pathLst>
              </a:custGeom>
              <a:solidFill>
                <a:srgbClr val="DF18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3544060" y="4261513"/>
                <a:ext cx="1214215" cy="261355"/>
              </a:xfrm>
              <a:custGeom>
                <a:rect b="b" l="l" r="r" t="t"/>
                <a:pathLst>
                  <a:path extrusionOk="0" h="6788" w="31536">
                    <a:moveTo>
                      <a:pt x="17519" y="1"/>
                    </a:moveTo>
                    <a:cubicBezTo>
                      <a:pt x="16919" y="1"/>
                      <a:pt x="15567" y="727"/>
                      <a:pt x="13696" y="1731"/>
                    </a:cubicBezTo>
                    <a:cubicBezTo>
                      <a:pt x="10196" y="3608"/>
                      <a:pt x="5020" y="6382"/>
                      <a:pt x="863" y="6382"/>
                    </a:cubicBezTo>
                    <a:cubicBezTo>
                      <a:pt x="577" y="6382"/>
                      <a:pt x="296" y="6369"/>
                      <a:pt x="21" y="6342"/>
                    </a:cubicBezTo>
                    <a:lnTo>
                      <a:pt x="1" y="6541"/>
                    </a:lnTo>
                    <a:cubicBezTo>
                      <a:pt x="280" y="6569"/>
                      <a:pt x="565" y="6582"/>
                      <a:pt x="855" y="6582"/>
                    </a:cubicBezTo>
                    <a:cubicBezTo>
                      <a:pt x="5063" y="6582"/>
                      <a:pt x="10270" y="3793"/>
                      <a:pt x="13790" y="1906"/>
                    </a:cubicBezTo>
                    <a:cubicBezTo>
                      <a:pt x="15567" y="953"/>
                      <a:pt x="16969" y="203"/>
                      <a:pt x="17519" y="203"/>
                    </a:cubicBezTo>
                    <a:cubicBezTo>
                      <a:pt x="19242" y="203"/>
                      <a:pt x="31319" y="6720"/>
                      <a:pt x="31440" y="6787"/>
                    </a:cubicBezTo>
                    <a:lnTo>
                      <a:pt x="31535" y="6611"/>
                    </a:lnTo>
                    <a:cubicBezTo>
                      <a:pt x="31035" y="6342"/>
                      <a:pt x="19293" y="1"/>
                      <a:pt x="17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3544329" y="4244495"/>
                <a:ext cx="1223070" cy="258968"/>
              </a:xfrm>
              <a:custGeom>
                <a:rect b="b" l="l" r="r" t="t"/>
                <a:pathLst>
                  <a:path extrusionOk="0" h="6726" w="31766">
                    <a:moveTo>
                      <a:pt x="17512" y="0"/>
                    </a:moveTo>
                    <a:cubicBezTo>
                      <a:pt x="16925" y="0"/>
                      <a:pt x="15577" y="723"/>
                      <a:pt x="13712" y="1723"/>
                    </a:cubicBezTo>
                    <a:cubicBezTo>
                      <a:pt x="10207" y="3604"/>
                      <a:pt x="5024" y="6381"/>
                      <a:pt x="854" y="6381"/>
                    </a:cubicBezTo>
                    <a:cubicBezTo>
                      <a:pt x="568" y="6381"/>
                      <a:pt x="287" y="6368"/>
                      <a:pt x="11" y="6341"/>
                    </a:cubicBezTo>
                    <a:lnTo>
                      <a:pt x="0" y="6439"/>
                    </a:lnTo>
                    <a:cubicBezTo>
                      <a:pt x="281" y="6467"/>
                      <a:pt x="566" y="6480"/>
                      <a:pt x="857" y="6480"/>
                    </a:cubicBezTo>
                    <a:cubicBezTo>
                      <a:pt x="5050" y="6480"/>
                      <a:pt x="10247" y="3694"/>
                      <a:pt x="13759" y="1811"/>
                    </a:cubicBezTo>
                    <a:cubicBezTo>
                      <a:pt x="15543" y="855"/>
                      <a:pt x="16952" y="101"/>
                      <a:pt x="17512" y="101"/>
                    </a:cubicBezTo>
                    <a:cubicBezTo>
                      <a:pt x="19249" y="101"/>
                      <a:pt x="31596" y="6659"/>
                      <a:pt x="31720" y="6726"/>
                    </a:cubicBezTo>
                    <a:lnTo>
                      <a:pt x="31765" y="6638"/>
                    </a:lnTo>
                    <a:cubicBezTo>
                      <a:pt x="31258" y="6364"/>
                      <a:pt x="19272" y="0"/>
                      <a:pt x="17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3419733" y="3371089"/>
                <a:ext cx="104226" cy="147272"/>
              </a:xfrm>
              <a:custGeom>
                <a:rect b="b" l="l" r="r" t="t"/>
                <a:pathLst>
                  <a:path extrusionOk="0" h="3825" w="2707">
                    <a:moveTo>
                      <a:pt x="450" y="1"/>
                    </a:moveTo>
                    <a:lnTo>
                      <a:pt x="1" y="2771"/>
                    </a:lnTo>
                    <a:cubicBezTo>
                      <a:pt x="1" y="2771"/>
                      <a:pt x="298" y="3825"/>
                      <a:pt x="1703" y="3825"/>
                    </a:cubicBezTo>
                    <a:cubicBezTo>
                      <a:pt x="2706" y="3825"/>
                      <a:pt x="2605" y="2821"/>
                      <a:pt x="2605" y="2821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rgbClr val="9C6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3382307" y="3207566"/>
                <a:ext cx="243220" cy="203909"/>
              </a:xfrm>
              <a:custGeom>
                <a:rect b="b" l="l" r="r" t="t"/>
                <a:pathLst>
                  <a:path extrusionOk="0" h="5296" w="6317">
                    <a:moveTo>
                      <a:pt x="2496" y="0"/>
                    </a:moveTo>
                    <a:cubicBezTo>
                      <a:pt x="1218" y="0"/>
                      <a:pt x="0" y="2170"/>
                      <a:pt x="756" y="3677"/>
                    </a:cubicBezTo>
                    <a:cubicBezTo>
                      <a:pt x="1227" y="4611"/>
                      <a:pt x="2226" y="5295"/>
                      <a:pt x="3365" y="5295"/>
                    </a:cubicBezTo>
                    <a:cubicBezTo>
                      <a:pt x="3697" y="5295"/>
                      <a:pt x="4041" y="5237"/>
                      <a:pt x="4388" y="5109"/>
                    </a:cubicBezTo>
                    <a:cubicBezTo>
                      <a:pt x="6316" y="4403"/>
                      <a:pt x="4662" y="1296"/>
                      <a:pt x="3195" y="238"/>
                    </a:cubicBezTo>
                    <a:cubicBezTo>
                      <a:pt x="2968" y="73"/>
                      <a:pt x="2731" y="0"/>
                      <a:pt x="2496" y="0"/>
                    </a:cubicBezTo>
                    <a:close/>
                  </a:path>
                </a:pathLst>
              </a:custGeom>
              <a:solidFill>
                <a:srgbClr val="9C6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3519649" y="3285150"/>
                <a:ext cx="15208" cy="14284"/>
              </a:xfrm>
              <a:custGeom>
                <a:rect b="b" l="l" r="r" t="t"/>
                <a:pathLst>
                  <a:path extrusionOk="0" h="371" w="395">
                    <a:moveTo>
                      <a:pt x="200" y="0"/>
                    </a:moveTo>
                    <a:cubicBezTo>
                      <a:pt x="190" y="0"/>
                      <a:pt x="179" y="1"/>
                      <a:pt x="169" y="3"/>
                    </a:cubicBezTo>
                    <a:cubicBezTo>
                      <a:pt x="67" y="20"/>
                      <a:pt x="0" y="115"/>
                      <a:pt x="17" y="216"/>
                    </a:cubicBezTo>
                    <a:cubicBezTo>
                      <a:pt x="32" y="304"/>
                      <a:pt x="110" y="370"/>
                      <a:pt x="197" y="370"/>
                    </a:cubicBezTo>
                    <a:cubicBezTo>
                      <a:pt x="207" y="370"/>
                      <a:pt x="216" y="370"/>
                      <a:pt x="226" y="368"/>
                    </a:cubicBezTo>
                    <a:cubicBezTo>
                      <a:pt x="328" y="351"/>
                      <a:pt x="395" y="257"/>
                      <a:pt x="382" y="155"/>
                    </a:cubicBezTo>
                    <a:cubicBezTo>
                      <a:pt x="367" y="65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3495314" y="3267015"/>
                <a:ext cx="37848" cy="27953"/>
              </a:xfrm>
              <a:custGeom>
                <a:rect b="b" l="l" r="r" t="t"/>
                <a:pathLst>
                  <a:path extrusionOk="0" h="726" w="983">
                    <a:moveTo>
                      <a:pt x="775" y="1"/>
                    </a:moveTo>
                    <a:cubicBezTo>
                      <a:pt x="386" y="1"/>
                      <a:pt x="9" y="285"/>
                      <a:pt x="1" y="700"/>
                    </a:cubicBezTo>
                    <a:cubicBezTo>
                      <a:pt x="1" y="717"/>
                      <a:pt x="13" y="726"/>
                      <a:pt x="25" y="726"/>
                    </a:cubicBezTo>
                    <a:cubicBezTo>
                      <a:pt x="35" y="726"/>
                      <a:pt x="45" y="720"/>
                      <a:pt x="48" y="707"/>
                    </a:cubicBezTo>
                    <a:cubicBezTo>
                      <a:pt x="168" y="326"/>
                      <a:pt x="443" y="73"/>
                      <a:pt x="836" y="73"/>
                    </a:cubicBezTo>
                    <a:cubicBezTo>
                      <a:pt x="872" y="73"/>
                      <a:pt x="908" y="75"/>
                      <a:pt x="946" y="79"/>
                    </a:cubicBezTo>
                    <a:cubicBezTo>
                      <a:pt x="947" y="79"/>
                      <a:pt x="948" y="79"/>
                      <a:pt x="949" y="79"/>
                    </a:cubicBezTo>
                    <a:cubicBezTo>
                      <a:pt x="977" y="79"/>
                      <a:pt x="982" y="28"/>
                      <a:pt x="953" y="22"/>
                    </a:cubicBezTo>
                    <a:cubicBezTo>
                      <a:pt x="894" y="8"/>
                      <a:pt x="834" y="1"/>
                      <a:pt x="775" y="1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3548757" y="3275100"/>
                <a:ext cx="44932" cy="53210"/>
              </a:xfrm>
              <a:custGeom>
                <a:rect b="b" l="l" r="r" t="t"/>
                <a:pathLst>
                  <a:path extrusionOk="0" h="1382" w="1167">
                    <a:moveTo>
                      <a:pt x="1" y="0"/>
                    </a:moveTo>
                    <a:lnTo>
                      <a:pt x="619" y="1382"/>
                    </a:lnTo>
                    <a:cubicBezTo>
                      <a:pt x="619" y="1382"/>
                      <a:pt x="1045" y="1315"/>
                      <a:pt x="1119" y="1011"/>
                    </a:cubicBezTo>
                    <a:cubicBezTo>
                      <a:pt x="1166" y="828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E35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3352737" y="3451599"/>
                <a:ext cx="203717" cy="78122"/>
              </a:xfrm>
              <a:custGeom>
                <a:rect b="b" l="l" r="r" t="t"/>
                <a:pathLst>
                  <a:path extrusionOk="0" h="2029" w="5291">
                    <a:moveTo>
                      <a:pt x="623" y="0"/>
                    </a:moveTo>
                    <a:lnTo>
                      <a:pt x="1" y="1930"/>
                    </a:lnTo>
                    <a:cubicBezTo>
                      <a:pt x="476" y="2000"/>
                      <a:pt x="956" y="2028"/>
                      <a:pt x="1423" y="2028"/>
                    </a:cubicBezTo>
                    <a:cubicBezTo>
                      <a:pt x="3485" y="2028"/>
                      <a:pt x="5291" y="1473"/>
                      <a:pt x="5291" y="1473"/>
                    </a:cubicBezTo>
                    <a:lnTo>
                      <a:pt x="5291" y="420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3239075" y="3508314"/>
                <a:ext cx="610804" cy="902807"/>
              </a:xfrm>
              <a:custGeom>
                <a:rect b="b" l="l" r="r" t="t"/>
                <a:pathLst>
                  <a:path extrusionOk="0" h="23448" w="15864">
                    <a:moveTo>
                      <a:pt x="8243" y="0"/>
                    </a:moveTo>
                    <a:lnTo>
                      <a:pt x="2953" y="457"/>
                    </a:lnTo>
                    <a:cubicBezTo>
                      <a:pt x="2953" y="457"/>
                      <a:pt x="0" y="3855"/>
                      <a:pt x="0" y="9074"/>
                    </a:cubicBezTo>
                    <a:cubicBezTo>
                      <a:pt x="0" y="14290"/>
                      <a:pt x="1679" y="23448"/>
                      <a:pt x="1679" y="23448"/>
                    </a:cubicBezTo>
                    <a:cubicBezTo>
                      <a:pt x="1679" y="23448"/>
                      <a:pt x="12378" y="19140"/>
                      <a:pt x="15864" y="15289"/>
                    </a:cubicBezTo>
                    <a:cubicBezTo>
                      <a:pt x="15864" y="15289"/>
                      <a:pt x="12010" y="2747"/>
                      <a:pt x="8243" y="0"/>
                    </a:cubicBezTo>
                    <a:close/>
                  </a:path>
                </a:pathLst>
              </a:cu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3621875" y="3580507"/>
                <a:ext cx="165484" cy="330775"/>
              </a:xfrm>
              <a:custGeom>
                <a:rect b="b" l="l" r="r" t="t"/>
                <a:pathLst>
                  <a:path extrusionOk="0" h="8591" w="4298">
                    <a:moveTo>
                      <a:pt x="119" y="1"/>
                    </a:moveTo>
                    <a:lnTo>
                      <a:pt x="0" y="95"/>
                    </a:lnTo>
                    <a:cubicBezTo>
                      <a:pt x="1696" y="2223"/>
                      <a:pt x="4132" y="8526"/>
                      <a:pt x="4155" y="8590"/>
                    </a:cubicBezTo>
                    <a:lnTo>
                      <a:pt x="4297" y="8537"/>
                    </a:lnTo>
                    <a:cubicBezTo>
                      <a:pt x="4274" y="8473"/>
                      <a:pt x="1824" y="2149"/>
                      <a:pt x="119" y="1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3302683" y="4094910"/>
                <a:ext cx="549315" cy="318955"/>
              </a:xfrm>
              <a:custGeom>
                <a:rect b="b" l="l" r="r" t="t"/>
                <a:pathLst>
                  <a:path extrusionOk="0" h="8284" w="14267">
                    <a:moveTo>
                      <a:pt x="14161" y="1"/>
                    </a:moveTo>
                    <a:cubicBezTo>
                      <a:pt x="9780" y="4379"/>
                      <a:pt x="99" y="8108"/>
                      <a:pt x="1" y="8145"/>
                    </a:cubicBezTo>
                    <a:lnTo>
                      <a:pt x="54" y="8283"/>
                    </a:lnTo>
                    <a:cubicBezTo>
                      <a:pt x="149" y="8247"/>
                      <a:pt x="9864" y="4510"/>
                      <a:pt x="14266" y="105"/>
                    </a:cubicBezTo>
                    <a:lnTo>
                      <a:pt x="14161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3320510" y="4361275"/>
                <a:ext cx="12359" cy="38965"/>
              </a:xfrm>
              <a:custGeom>
                <a:rect b="b" l="l" r="r" t="t"/>
                <a:pathLst>
                  <a:path extrusionOk="0" h="1012" w="321">
                    <a:moveTo>
                      <a:pt x="149" y="1"/>
                    </a:moveTo>
                    <a:lnTo>
                      <a:pt x="0" y="28"/>
                    </a:lnTo>
                    <a:lnTo>
                      <a:pt x="176" y="1011"/>
                    </a:lnTo>
                    <a:lnTo>
                      <a:pt x="321" y="98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3360553" y="4345026"/>
                <a:ext cx="12398" cy="38926"/>
              </a:xfrm>
              <a:custGeom>
                <a:rect b="b" l="l" r="r" t="t"/>
                <a:pathLst>
                  <a:path extrusionOk="0" h="1011" w="322">
                    <a:moveTo>
                      <a:pt x="149" y="0"/>
                    </a:moveTo>
                    <a:lnTo>
                      <a:pt x="1" y="28"/>
                    </a:lnTo>
                    <a:lnTo>
                      <a:pt x="173" y="1011"/>
                    </a:lnTo>
                    <a:lnTo>
                      <a:pt x="322" y="98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3268222" y="3752039"/>
                <a:ext cx="89249" cy="636446"/>
              </a:xfrm>
              <a:custGeom>
                <a:rect b="b" l="l" r="r" t="t"/>
                <a:pathLst>
                  <a:path extrusionOk="0" h="16530" w="2318">
                    <a:moveTo>
                      <a:pt x="1142" y="1"/>
                    </a:moveTo>
                    <a:cubicBezTo>
                      <a:pt x="0" y="4160"/>
                      <a:pt x="2078" y="15989"/>
                      <a:pt x="2176" y="16530"/>
                    </a:cubicBezTo>
                    <a:cubicBezTo>
                      <a:pt x="2219" y="16510"/>
                      <a:pt x="2266" y="16489"/>
                      <a:pt x="2318" y="16469"/>
                    </a:cubicBezTo>
                    <a:cubicBezTo>
                      <a:pt x="2162" y="15598"/>
                      <a:pt x="172" y="4102"/>
                      <a:pt x="1284" y="38"/>
                    </a:cubicBezTo>
                    <a:lnTo>
                      <a:pt x="1142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3351967" y="4386148"/>
                <a:ext cx="5775" cy="3042"/>
              </a:xfrm>
              <a:custGeom>
                <a:rect b="b" l="l" r="r" t="t"/>
                <a:pathLst>
                  <a:path extrusionOk="0" h="79" w="150">
                    <a:moveTo>
                      <a:pt x="143" y="0"/>
                    </a:moveTo>
                    <a:cubicBezTo>
                      <a:pt x="91" y="20"/>
                      <a:pt x="44" y="41"/>
                      <a:pt x="1" y="61"/>
                    </a:cubicBezTo>
                    <a:cubicBezTo>
                      <a:pt x="1" y="71"/>
                      <a:pt x="4" y="75"/>
                      <a:pt x="4" y="78"/>
                    </a:cubicBezTo>
                    <a:lnTo>
                      <a:pt x="149" y="50"/>
                    </a:lnTo>
                    <a:cubicBezTo>
                      <a:pt x="149" y="47"/>
                      <a:pt x="146" y="30"/>
                      <a:pt x="143" y="0"/>
                    </a:cubicBez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3396823" y="4329548"/>
                <a:ext cx="16056" cy="35422"/>
              </a:xfrm>
              <a:custGeom>
                <a:rect b="b" l="l" r="r" t="t"/>
                <a:pathLst>
                  <a:path extrusionOk="0" h="920" w="417">
                    <a:moveTo>
                      <a:pt x="147" y="0"/>
                    </a:moveTo>
                    <a:lnTo>
                      <a:pt x="1" y="45"/>
                    </a:lnTo>
                    <a:lnTo>
                      <a:pt x="275" y="920"/>
                    </a:lnTo>
                    <a:lnTo>
                      <a:pt x="417" y="87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3437175" y="4311221"/>
                <a:ext cx="15748" cy="36077"/>
              </a:xfrm>
              <a:custGeom>
                <a:rect b="b" l="l" r="r" t="t"/>
                <a:pathLst>
                  <a:path extrusionOk="0" h="937" w="409">
                    <a:moveTo>
                      <a:pt x="142" y="0"/>
                    </a:moveTo>
                    <a:lnTo>
                      <a:pt x="0" y="44"/>
                    </a:lnTo>
                    <a:lnTo>
                      <a:pt x="264" y="936"/>
                    </a:lnTo>
                    <a:lnTo>
                      <a:pt x="409" y="89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3475947" y="4294587"/>
                <a:ext cx="16903" cy="34999"/>
              </a:xfrm>
              <a:custGeom>
                <a:rect b="b" l="l" r="r" t="t"/>
                <a:pathLst>
                  <a:path extrusionOk="0" h="909" w="439">
                    <a:moveTo>
                      <a:pt x="142" y="0"/>
                    </a:moveTo>
                    <a:lnTo>
                      <a:pt x="0" y="47"/>
                    </a:lnTo>
                    <a:lnTo>
                      <a:pt x="297" y="908"/>
                    </a:lnTo>
                    <a:lnTo>
                      <a:pt x="439" y="861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3515452" y="4273372"/>
                <a:ext cx="16441" cy="35422"/>
              </a:xfrm>
              <a:custGeom>
                <a:rect b="b" l="l" r="r" t="t"/>
                <a:pathLst>
                  <a:path extrusionOk="0" h="920" w="427">
                    <a:moveTo>
                      <a:pt x="142" y="0"/>
                    </a:moveTo>
                    <a:lnTo>
                      <a:pt x="1" y="45"/>
                    </a:lnTo>
                    <a:lnTo>
                      <a:pt x="284" y="919"/>
                    </a:lnTo>
                    <a:lnTo>
                      <a:pt x="426" y="876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3552415" y="4252426"/>
                <a:ext cx="19405" cy="36462"/>
              </a:xfrm>
              <a:custGeom>
                <a:rect b="b" l="l" r="r" t="t"/>
                <a:pathLst>
                  <a:path extrusionOk="0" h="947" w="504">
                    <a:moveTo>
                      <a:pt x="142" y="1"/>
                    </a:moveTo>
                    <a:lnTo>
                      <a:pt x="0" y="58"/>
                    </a:lnTo>
                    <a:lnTo>
                      <a:pt x="362" y="946"/>
                    </a:lnTo>
                    <a:lnTo>
                      <a:pt x="504" y="89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3594422" y="4232520"/>
                <a:ext cx="16287" cy="35576"/>
              </a:xfrm>
              <a:custGeom>
                <a:rect b="b" l="l" r="r" t="t"/>
                <a:pathLst>
                  <a:path extrusionOk="0" h="924" w="423">
                    <a:moveTo>
                      <a:pt x="143" y="1"/>
                    </a:moveTo>
                    <a:lnTo>
                      <a:pt x="1" y="44"/>
                    </a:lnTo>
                    <a:lnTo>
                      <a:pt x="280" y="923"/>
                    </a:lnTo>
                    <a:lnTo>
                      <a:pt x="422" y="87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3633580" y="4211459"/>
                <a:ext cx="16017" cy="35807"/>
              </a:xfrm>
              <a:custGeom>
                <a:rect b="b" l="l" r="r" t="t"/>
                <a:pathLst>
                  <a:path extrusionOk="0" h="930" w="416">
                    <a:moveTo>
                      <a:pt x="145" y="0"/>
                    </a:moveTo>
                    <a:lnTo>
                      <a:pt x="0" y="44"/>
                    </a:lnTo>
                    <a:lnTo>
                      <a:pt x="270" y="929"/>
                    </a:lnTo>
                    <a:lnTo>
                      <a:pt x="415" y="886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3670504" y="4186740"/>
                <a:ext cx="17981" cy="34113"/>
              </a:xfrm>
              <a:custGeom>
                <a:rect b="b" l="l" r="r" t="t"/>
                <a:pathLst>
                  <a:path extrusionOk="0" h="886" w="467">
                    <a:moveTo>
                      <a:pt x="139" y="0"/>
                    </a:moveTo>
                    <a:lnTo>
                      <a:pt x="0" y="58"/>
                    </a:lnTo>
                    <a:lnTo>
                      <a:pt x="328" y="886"/>
                    </a:lnTo>
                    <a:lnTo>
                      <a:pt x="467" y="831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3707698" y="4161636"/>
                <a:ext cx="19944" cy="35153"/>
              </a:xfrm>
              <a:custGeom>
                <a:rect b="b" l="l" r="r" t="t"/>
                <a:pathLst>
                  <a:path extrusionOk="0" h="913" w="518">
                    <a:moveTo>
                      <a:pt x="135" y="0"/>
                    </a:moveTo>
                    <a:lnTo>
                      <a:pt x="1" y="61"/>
                    </a:lnTo>
                    <a:lnTo>
                      <a:pt x="383" y="912"/>
                    </a:lnTo>
                    <a:lnTo>
                      <a:pt x="517" y="85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3747511" y="4133297"/>
                <a:ext cx="18635" cy="36577"/>
              </a:xfrm>
              <a:custGeom>
                <a:rect b="b" l="l" r="r" t="t"/>
                <a:pathLst>
                  <a:path extrusionOk="0" h="950" w="484">
                    <a:moveTo>
                      <a:pt x="142" y="0"/>
                    </a:moveTo>
                    <a:lnTo>
                      <a:pt x="1" y="55"/>
                    </a:lnTo>
                    <a:lnTo>
                      <a:pt x="345" y="950"/>
                    </a:lnTo>
                    <a:lnTo>
                      <a:pt x="484" y="895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3784551" y="4105190"/>
                <a:ext cx="23333" cy="32034"/>
              </a:xfrm>
              <a:custGeom>
                <a:rect b="b" l="l" r="r" t="t"/>
                <a:pathLst>
                  <a:path extrusionOk="0" h="832" w="606">
                    <a:moveTo>
                      <a:pt x="126" y="1"/>
                    </a:moveTo>
                    <a:lnTo>
                      <a:pt x="1" y="82"/>
                    </a:lnTo>
                    <a:lnTo>
                      <a:pt x="478" y="832"/>
                    </a:lnTo>
                    <a:lnTo>
                      <a:pt x="606" y="754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3"/>
              <p:cNvSpPr/>
              <p:nvPr/>
            </p:nvSpPr>
            <p:spPr>
              <a:xfrm>
                <a:off x="3824787" y="4075427"/>
                <a:ext cx="16017" cy="32265"/>
              </a:xfrm>
              <a:custGeom>
                <a:rect b="b" l="l" r="r" t="t"/>
                <a:pathLst>
                  <a:path extrusionOk="0" h="838" w="416">
                    <a:moveTo>
                      <a:pt x="142" y="0"/>
                    </a:moveTo>
                    <a:lnTo>
                      <a:pt x="0" y="50"/>
                    </a:lnTo>
                    <a:lnTo>
                      <a:pt x="273" y="838"/>
                    </a:lnTo>
                    <a:lnTo>
                      <a:pt x="415" y="787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>
                <a:off x="3376416" y="3448750"/>
                <a:ext cx="180307" cy="22023"/>
              </a:xfrm>
              <a:custGeom>
                <a:rect b="b" l="l" r="r" t="t"/>
                <a:pathLst>
                  <a:path extrusionOk="0" h="572" w="4683">
                    <a:moveTo>
                      <a:pt x="14" y="1"/>
                    </a:moveTo>
                    <a:lnTo>
                      <a:pt x="1" y="149"/>
                    </a:lnTo>
                    <a:lnTo>
                      <a:pt x="4670" y="571"/>
                    </a:lnTo>
                    <a:lnTo>
                      <a:pt x="4682" y="419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>
                <a:off x="3382153" y="3496493"/>
                <a:ext cx="174686" cy="17557"/>
              </a:xfrm>
              <a:custGeom>
                <a:rect b="b" l="l" r="r" t="t"/>
                <a:pathLst>
                  <a:path extrusionOk="0" h="456" w="4537">
                    <a:moveTo>
                      <a:pt x="34" y="0"/>
                    </a:moveTo>
                    <a:lnTo>
                      <a:pt x="1" y="145"/>
                    </a:lnTo>
                    <a:cubicBezTo>
                      <a:pt x="17" y="149"/>
                      <a:pt x="1270" y="456"/>
                      <a:pt x="2882" y="456"/>
                    </a:cubicBezTo>
                    <a:cubicBezTo>
                      <a:pt x="3406" y="456"/>
                      <a:pt x="3966" y="426"/>
                      <a:pt x="4537" y="338"/>
                    </a:cubicBezTo>
                    <a:lnTo>
                      <a:pt x="4513" y="192"/>
                    </a:lnTo>
                    <a:cubicBezTo>
                      <a:pt x="3952" y="277"/>
                      <a:pt x="3399" y="309"/>
                      <a:pt x="2883" y="309"/>
                    </a:cubicBezTo>
                    <a:cubicBezTo>
                      <a:pt x="1291" y="309"/>
                      <a:pt x="52" y="5"/>
                      <a:pt x="34" y="0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>
                <a:off x="3387621" y="3452792"/>
                <a:ext cx="7200" cy="21985"/>
              </a:xfrm>
              <a:custGeom>
                <a:rect b="b" l="l" r="r" t="t"/>
                <a:pathLst>
                  <a:path extrusionOk="0" h="571" w="187">
                    <a:moveTo>
                      <a:pt x="37" y="0"/>
                    </a:moveTo>
                    <a:lnTo>
                      <a:pt x="1" y="561"/>
                    </a:lnTo>
                    <a:lnTo>
                      <a:pt x="149" y="571"/>
                    </a:lnTo>
                    <a:lnTo>
                      <a:pt x="186" y="1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>
                <a:off x="3413765" y="3456142"/>
                <a:ext cx="7161" cy="22023"/>
              </a:xfrm>
              <a:custGeom>
                <a:rect b="b" l="l" r="r" t="t"/>
                <a:pathLst>
                  <a:path extrusionOk="0" h="572" w="186">
                    <a:moveTo>
                      <a:pt x="37" y="1"/>
                    </a:moveTo>
                    <a:lnTo>
                      <a:pt x="0" y="562"/>
                    </a:lnTo>
                    <a:lnTo>
                      <a:pt x="149" y="572"/>
                    </a:lnTo>
                    <a:lnTo>
                      <a:pt x="186" y="1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3"/>
              <p:cNvSpPr/>
              <p:nvPr/>
            </p:nvSpPr>
            <p:spPr>
              <a:xfrm>
                <a:off x="3439754" y="3459569"/>
                <a:ext cx="7200" cy="21985"/>
              </a:xfrm>
              <a:custGeom>
                <a:rect b="b" l="l" r="r" t="t"/>
                <a:pathLst>
                  <a:path extrusionOk="0" h="571" w="187">
                    <a:moveTo>
                      <a:pt x="38" y="0"/>
                    </a:moveTo>
                    <a:lnTo>
                      <a:pt x="0" y="560"/>
                    </a:lnTo>
                    <a:lnTo>
                      <a:pt x="150" y="571"/>
                    </a:lnTo>
                    <a:lnTo>
                      <a:pt x="187" y="1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D866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3"/>
              <p:cNvSpPr/>
              <p:nvPr/>
            </p:nvSpPr>
            <p:spPr>
              <a:xfrm>
                <a:off x="3467361" y="3460955"/>
                <a:ext cx="7161" cy="22062"/>
              </a:xfrm>
              <a:custGeom>
                <a:rect b="b" l="l" r="r" t="t"/>
                <a:pathLst>
                  <a:path extrusionOk="0" h="573" w="186">
                    <a:moveTo>
                      <a:pt x="37" y="1"/>
                    </a:moveTo>
                    <a:lnTo>
                      <a:pt x="0" y="562"/>
                    </a:lnTo>
                    <a:lnTo>
                      <a:pt x="149" y="572"/>
                    </a:lnTo>
                    <a:lnTo>
                      <a:pt x="186" y="1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3"/>
              <p:cNvSpPr/>
              <p:nvPr/>
            </p:nvSpPr>
            <p:spPr>
              <a:xfrm>
                <a:off x="3493466" y="3462264"/>
                <a:ext cx="7200" cy="22023"/>
              </a:xfrm>
              <a:custGeom>
                <a:rect b="b" l="l" r="r" t="t"/>
                <a:pathLst>
                  <a:path extrusionOk="0" h="572" w="187">
                    <a:moveTo>
                      <a:pt x="38" y="1"/>
                    </a:moveTo>
                    <a:lnTo>
                      <a:pt x="1" y="562"/>
                    </a:lnTo>
                    <a:lnTo>
                      <a:pt x="150" y="571"/>
                    </a:lnTo>
                    <a:lnTo>
                      <a:pt x="186" y="11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3"/>
              <p:cNvSpPr/>
              <p:nvPr/>
            </p:nvSpPr>
            <p:spPr>
              <a:xfrm>
                <a:off x="3518070" y="3465152"/>
                <a:ext cx="7315" cy="22139"/>
              </a:xfrm>
              <a:custGeom>
                <a:rect b="b" l="l" r="r" t="t"/>
                <a:pathLst>
                  <a:path extrusionOk="0" h="575" w="190">
                    <a:moveTo>
                      <a:pt x="38" y="0"/>
                    </a:moveTo>
                    <a:lnTo>
                      <a:pt x="1" y="565"/>
                    </a:lnTo>
                    <a:lnTo>
                      <a:pt x="152" y="574"/>
                    </a:lnTo>
                    <a:lnTo>
                      <a:pt x="190" y="1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3"/>
              <p:cNvSpPr/>
              <p:nvPr/>
            </p:nvSpPr>
            <p:spPr>
              <a:xfrm>
                <a:off x="3544483" y="3466962"/>
                <a:ext cx="7200" cy="22023"/>
              </a:xfrm>
              <a:custGeom>
                <a:rect b="b" l="l" r="r" t="t"/>
                <a:pathLst>
                  <a:path extrusionOk="0" h="572" w="187">
                    <a:moveTo>
                      <a:pt x="37" y="0"/>
                    </a:moveTo>
                    <a:lnTo>
                      <a:pt x="0" y="561"/>
                    </a:lnTo>
                    <a:lnTo>
                      <a:pt x="149" y="571"/>
                    </a:lnTo>
                    <a:lnTo>
                      <a:pt x="186" y="1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3"/>
              <p:cNvSpPr/>
              <p:nvPr/>
            </p:nvSpPr>
            <p:spPr>
              <a:xfrm>
                <a:off x="4295065" y="4566651"/>
                <a:ext cx="304285" cy="38271"/>
              </a:xfrm>
              <a:custGeom>
                <a:rect b="b" l="l" r="r" t="t"/>
                <a:pathLst>
                  <a:path extrusionOk="0" h="994" w="7903">
                    <a:moveTo>
                      <a:pt x="7902" y="1"/>
                    </a:moveTo>
                    <a:lnTo>
                      <a:pt x="7852" y="11"/>
                    </a:lnTo>
                    <a:cubicBezTo>
                      <a:pt x="7710" y="251"/>
                      <a:pt x="7453" y="396"/>
                      <a:pt x="7172" y="396"/>
                    </a:cubicBezTo>
                    <a:lnTo>
                      <a:pt x="1" y="396"/>
                    </a:lnTo>
                    <a:lnTo>
                      <a:pt x="1" y="839"/>
                    </a:lnTo>
                    <a:cubicBezTo>
                      <a:pt x="1" y="923"/>
                      <a:pt x="69" y="994"/>
                      <a:pt x="156" y="994"/>
                    </a:cubicBezTo>
                    <a:lnTo>
                      <a:pt x="7412" y="994"/>
                    </a:lnTo>
                    <a:cubicBezTo>
                      <a:pt x="7581" y="994"/>
                      <a:pt x="7743" y="923"/>
                      <a:pt x="7858" y="802"/>
                    </a:cubicBezTo>
                    <a:lnTo>
                      <a:pt x="7875" y="781"/>
                    </a:lnTo>
                    <a:cubicBezTo>
                      <a:pt x="7892" y="764"/>
                      <a:pt x="7902" y="738"/>
                      <a:pt x="7902" y="710"/>
                    </a:cubicBezTo>
                    <a:lnTo>
                      <a:pt x="79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3"/>
              <p:cNvSpPr/>
              <p:nvPr/>
            </p:nvSpPr>
            <p:spPr>
              <a:xfrm>
                <a:off x="4218598" y="4223395"/>
                <a:ext cx="372281" cy="352529"/>
              </a:xfrm>
              <a:custGeom>
                <a:rect b="b" l="l" r="r" t="t"/>
                <a:pathLst>
                  <a:path extrusionOk="0" h="9156" w="9669">
                    <a:moveTo>
                      <a:pt x="3281" y="1"/>
                    </a:moveTo>
                    <a:lnTo>
                      <a:pt x="0" y="1680"/>
                    </a:lnTo>
                    <a:lnTo>
                      <a:pt x="2197" y="7237"/>
                    </a:lnTo>
                    <a:lnTo>
                      <a:pt x="2382" y="9156"/>
                    </a:lnTo>
                    <a:lnTo>
                      <a:pt x="9338" y="9156"/>
                    </a:lnTo>
                    <a:cubicBezTo>
                      <a:pt x="9520" y="9156"/>
                      <a:pt x="9668" y="9007"/>
                      <a:pt x="9668" y="8825"/>
                    </a:cubicBezTo>
                    <a:cubicBezTo>
                      <a:pt x="9668" y="8686"/>
                      <a:pt x="9584" y="8565"/>
                      <a:pt x="9456" y="8514"/>
                    </a:cubicBezTo>
                    <a:lnTo>
                      <a:pt x="5679" y="6450"/>
                    </a:lnTo>
                    <a:lnTo>
                      <a:pt x="3281" y="1"/>
                    </a:lnTo>
                    <a:close/>
                  </a:path>
                </a:pathLst>
              </a:custGeom>
              <a:solidFill>
                <a:srgbClr val="9C6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3"/>
              <p:cNvSpPr/>
              <p:nvPr/>
            </p:nvSpPr>
            <p:spPr>
              <a:xfrm>
                <a:off x="4295065" y="4471740"/>
                <a:ext cx="304285" cy="110194"/>
              </a:xfrm>
              <a:custGeom>
                <a:rect b="b" l="l" r="r" t="t"/>
                <a:pathLst>
                  <a:path extrusionOk="0" h="2862" w="7903">
                    <a:moveTo>
                      <a:pt x="3693" y="0"/>
                    </a:moveTo>
                    <a:cubicBezTo>
                      <a:pt x="2396" y="729"/>
                      <a:pt x="832" y="789"/>
                      <a:pt x="355" y="789"/>
                    </a:cubicBezTo>
                    <a:cubicBezTo>
                      <a:pt x="262" y="789"/>
                      <a:pt x="211" y="787"/>
                      <a:pt x="211" y="787"/>
                    </a:cubicBezTo>
                    <a:lnTo>
                      <a:pt x="1" y="2861"/>
                    </a:lnTo>
                    <a:lnTo>
                      <a:pt x="7463" y="2861"/>
                    </a:lnTo>
                    <a:cubicBezTo>
                      <a:pt x="7666" y="2861"/>
                      <a:pt x="7902" y="2676"/>
                      <a:pt x="7902" y="2442"/>
                    </a:cubicBezTo>
                    <a:cubicBezTo>
                      <a:pt x="7902" y="2270"/>
                      <a:pt x="7808" y="2118"/>
                      <a:pt x="7666" y="2054"/>
                    </a:cubicBezTo>
                    <a:lnTo>
                      <a:pt x="3693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3"/>
              <p:cNvSpPr/>
              <p:nvPr/>
            </p:nvSpPr>
            <p:spPr>
              <a:xfrm>
                <a:off x="4465981" y="4489798"/>
                <a:ext cx="27645" cy="39080"/>
              </a:xfrm>
              <a:custGeom>
                <a:rect b="b" l="l" r="r" t="t"/>
                <a:pathLst>
                  <a:path extrusionOk="0" h="1015" w="718">
                    <a:moveTo>
                      <a:pt x="606" y="1"/>
                    </a:moveTo>
                    <a:cubicBezTo>
                      <a:pt x="576" y="1"/>
                      <a:pt x="544" y="15"/>
                      <a:pt x="524" y="41"/>
                    </a:cubicBezTo>
                    <a:cubicBezTo>
                      <a:pt x="325" y="294"/>
                      <a:pt x="156" y="575"/>
                      <a:pt x="25" y="872"/>
                    </a:cubicBezTo>
                    <a:cubicBezTo>
                      <a:pt x="0" y="922"/>
                      <a:pt x="21" y="980"/>
                      <a:pt x="72" y="1004"/>
                    </a:cubicBezTo>
                    <a:cubicBezTo>
                      <a:pt x="86" y="1011"/>
                      <a:pt x="98" y="1014"/>
                      <a:pt x="112" y="1014"/>
                    </a:cubicBezTo>
                    <a:cubicBezTo>
                      <a:pt x="153" y="1014"/>
                      <a:pt x="187" y="991"/>
                      <a:pt x="203" y="953"/>
                    </a:cubicBezTo>
                    <a:cubicBezTo>
                      <a:pt x="332" y="673"/>
                      <a:pt x="494" y="406"/>
                      <a:pt x="683" y="163"/>
                    </a:cubicBezTo>
                    <a:cubicBezTo>
                      <a:pt x="717" y="119"/>
                      <a:pt x="707" y="54"/>
                      <a:pt x="663" y="21"/>
                    </a:cubicBezTo>
                    <a:cubicBezTo>
                      <a:pt x="646" y="7"/>
                      <a:pt x="626" y="1"/>
                      <a:pt x="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3"/>
              <p:cNvSpPr/>
              <p:nvPr/>
            </p:nvSpPr>
            <p:spPr>
              <a:xfrm>
                <a:off x="4485887" y="4499886"/>
                <a:ext cx="24372" cy="34306"/>
              </a:xfrm>
              <a:custGeom>
                <a:rect b="b" l="l" r="r" t="t"/>
                <a:pathLst>
                  <a:path extrusionOk="0" h="891" w="633">
                    <a:moveTo>
                      <a:pt x="518" y="0"/>
                    </a:moveTo>
                    <a:cubicBezTo>
                      <a:pt x="487" y="0"/>
                      <a:pt x="456" y="14"/>
                      <a:pt x="436" y="43"/>
                    </a:cubicBezTo>
                    <a:cubicBezTo>
                      <a:pt x="227" y="330"/>
                      <a:pt x="143" y="498"/>
                      <a:pt x="24" y="749"/>
                    </a:cubicBezTo>
                    <a:cubicBezTo>
                      <a:pt x="1" y="799"/>
                      <a:pt x="24" y="857"/>
                      <a:pt x="71" y="880"/>
                    </a:cubicBezTo>
                    <a:cubicBezTo>
                      <a:pt x="85" y="887"/>
                      <a:pt x="102" y="891"/>
                      <a:pt x="116" y="891"/>
                    </a:cubicBezTo>
                    <a:cubicBezTo>
                      <a:pt x="152" y="891"/>
                      <a:pt x="190" y="870"/>
                      <a:pt x="207" y="833"/>
                    </a:cubicBezTo>
                    <a:cubicBezTo>
                      <a:pt x="318" y="593"/>
                      <a:pt x="400" y="434"/>
                      <a:pt x="598" y="157"/>
                    </a:cubicBezTo>
                    <a:cubicBezTo>
                      <a:pt x="632" y="113"/>
                      <a:pt x="622" y="52"/>
                      <a:pt x="578" y="19"/>
                    </a:cubicBezTo>
                    <a:cubicBezTo>
                      <a:pt x="560" y="7"/>
                      <a:pt x="539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3"/>
              <p:cNvSpPr/>
              <p:nvPr/>
            </p:nvSpPr>
            <p:spPr>
              <a:xfrm>
                <a:off x="4501366" y="4507240"/>
                <a:ext cx="22947" cy="32150"/>
              </a:xfrm>
              <a:custGeom>
                <a:rect b="b" l="l" r="r" t="t"/>
                <a:pathLst>
                  <a:path extrusionOk="0" h="835" w="596">
                    <a:moveTo>
                      <a:pt x="482" y="0"/>
                    </a:moveTo>
                    <a:cubicBezTo>
                      <a:pt x="452" y="0"/>
                      <a:pt x="423" y="14"/>
                      <a:pt x="403" y="41"/>
                    </a:cubicBezTo>
                    <a:cubicBezTo>
                      <a:pt x="285" y="196"/>
                      <a:pt x="176" y="399"/>
                      <a:pt x="85" y="581"/>
                    </a:cubicBezTo>
                    <a:lnTo>
                      <a:pt x="28" y="686"/>
                    </a:lnTo>
                    <a:cubicBezTo>
                      <a:pt x="1" y="736"/>
                      <a:pt x="21" y="797"/>
                      <a:pt x="68" y="821"/>
                    </a:cubicBezTo>
                    <a:cubicBezTo>
                      <a:pt x="85" y="831"/>
                      <a:pt x="102" y="834"/>
                      <a:pt x="115" y="834"/>
                    </a:cubicBezTo>
                    <a:cubicBezTo>
                      <a:pt x="152" y="834"/>
                      <a:pt x="186" y="814"/>
                      <a:pt x="203" y="781"/>
                    </a:cubicBezTo>
                    <a:lnTo>
                      <a:pt x="261" y="672"/>
                    </a:lnTo>
                    <a:cubicBezTo>
                      <a:pt x="352" y="500"/>
                      <a:pt x="453" y="304"/>
                      <a:pt x="561" y="159"/>
                    </a:cubicBezTo>
                    <a:cubicBezTo>
                      <a:pt x="595" y="115"/>
                      <a:pt x="585" y="54"/>
                      <a:pt x="541" y="20"/>
                    </a:cubicBezTo>
                    <a:cubicBezTo>
                      <a:pt x="523" y="7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3"/>
              <p:cNvSpPr/>
              <p:nvPr/>
            </p:nvSpPr>
            <p:spPr>
              <a:xfrm>
                <a:off x="3330136" y="3918796"/>
                <a:ext cx="1098284" cy="687308"/>
              </a:xfrm>
              <a:custGeom>
                <a:rect b="b" l="l" r="r" t="t"/>
                <a:pathLst>
                  <a:path extrusionOk="0" h="17851" w="28525">
                    <a:moveTo>
                      <a:pt x="19358" y="0"/>
                    </a:moveTo>
                    <a:cubicBezTo>
                      <a:pt x="19156" y="0"/>
                      <a:pt x="18953" y="21"/>
                      <a:pt x="18748" y="65"/>
                    </a:cubicBezTo>
                    <a:cubicBezTo>
                      <a:pt x="13843" y="1115"/>
                      <a:pt x="5567" y="10044"/>
                      <a:pt x="5567" y="10044"/>
                    </a:cubicBezTo>
                    <a:cubicBezTo>
                      <a:pt x="5567" y="10044"/>
                      <a:pt x="2446" y="11621"/>
                      <a:pt x="0" y="12594"/>
                    </a:cubicBezTo>
                    <a:cubicBezTo>
                      <a:pt x="128" y="13688"/>
                      <a:pt x="1659" y="17851"/>
                      <a:pt x="5567" y="17851"/>
                    </a:cubicBezTo>
                    <a:cubicBezTo>
                      <a:pt x="6709" y="17851"/>
                      <a:pt x="7824" y="17847"/>
                      <a:pt x="8898" y="17462"/>
                    </a:cubicBezTo>
                    <a:cubicBezTo>
                      <a:pt x="14600" y="15408"/>
                      <a:pt x="18806" y="7818"/>
                      <a:pt x="18806" y="7818"/>
                    </a:cubicBezTo>
                    <a:lnTo>
                      <a:pt x="22312" y="14925"/>
                    </a:lnTo>
                    <a:lnTo>
                      <a:pt x="28524" y="12804"/>
                    </a:lnTo>
                    <a:cubicBezTo>
                      <a:pt x="28524" y="12804"/>
                      <a:pt x="24352" y="0"/>
                      <a:pt x="19358" y="0"/>
                    </a:cubicBezTo>
                    <a:close/>
                  </a:path>
                </a:pathLst>
              </a:custGeom>
              <a:solidFill>
                <a:srgbClr val="FF5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3"/>
              <p:cNvSpPr/>
              <p:nvPr/>
            </p:nvSpPr>
            <p:spPr>
              <a:xfrm>
                <a:off x="3430552" y="4066687"/>
                <a:ext cx="835158" cy="403237"/>
              </a:xfrm>
              <a:custGeom>
                <a:rect b="b" l="l" r="r" t="t"/>
                <a:pathLst>
                  <a:path extrusionOk="0" h="10473" w="21691">
                    <a:moveTo>
                      <a:pt x="15852" y="1"/>
                    </a:moveTo>
                    <a:cubicBezTo>
                      <a:pt x="14813" y="1"/>
                      <a:pt x="13025" y="1509"/>
                      <a:pt x="10965" y="3244"/>
                    </a:cubicBezTo>
                    <a:cubicBezTo>
                      <a:pt x="8387" y="5413"/>
                      <a:pt x="5469" y="7872"/>
                      <a:pt x="3094" y="8263"/>
                    </a:cubicBezTo>
                    <a:cubicBezTo>
                      <a:pt x="2852" y="8303"/>
                      <a:pt x="2624" y="8321"/>
                      <a:pt x="2411" y="8321"/>
                    </a:cubicBezTo>
                    <a:cubicBezTo>
                      <a:pt x="920" y="8321"/>
                      <a:pt x="161" y="7458"/>
                      <a:pt x="152" y="7446"/>
                    </a:cubicBezTo>
                    <a:lnTo>
                      <a:pt x="0" y="7577"/>
                    </a:lnTo>
                    <a:cubicBezTo>
                      <a:pt x="39" y="7622"/>
                      <a:pt x="824" y="8522"/>
                      <a:pt x="2395" y="8522"/>
                    </a:cubicBezTo>
                    <a:cubicBezTo>
                      <a:pt x="2622" y="8522"/>
                      <a:pt x="2867" y="8503"/>
                      <a:pt x="3128" y="8459"/>
                    </a:cubicBezTo>
                    <a:cubicBezTo>
                      <a:pt x="5557" y="8057"/>
                      <a:pt x="8496" y="5581"/>
                      <a:pt x="11094" y="3395"/>
                    </a:cubicBezTo>
                    <a:cubicBezTo>
                      <a:pt x="13125" y="1684"/>
                      <a:pt x="14879" y="201"/>
                      <a:pt x="15846" y="201"/>
                    </a:cubicBezTo>
                    <a:cubicBezTo>
                      <a:pt x="15871" y="201"/>
                      <a:pt x="15896" y="202"/>
                      <a:pt x="15921" y="204"/>
                    </a:cubicBezTo>
                    <a:cubicBezTo>
                      <a:pt x="17363" y="328"/>
                      <a:pt x="20441" y="7658"/>
                      <a:pt x="21505" y="10472"/>
                    </a:cubicBezTo>
                    <a:lnTo>
                      <a:pt x="21691" y="10402"/>
                    </a:lnTo>
                    <a:cubicBezTo>
                      <a:pt x="21532" y="9986"/>
                      <a:pt x="17799" y="166"/>
                      <a:pt x="15938" y="4"/>
                    </a:cubicBezTo>
                    <a:cubicBezTo>
                      <a:pt x="15910" y="2"/>
                      <a:pt x="15881" y="1"/>
                      <a:pt x="15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3"/>
              <p:cNvSpPr/>
              <p:nvPr/>
            </p:nvSpPr>
            <p:spPr>
              <a:xfrm>
                <a:off x="3459275" y="4048590"/>
                <a:ext cx="834542" cy="410013"/>
              </a:xfrm>
              <a:custGeom>
                <a:rect b="b" l="l" r="r" t="t"/>
                <a:pathLst>
                  <a:path extrusionOk="0" h="10649" w="21675">
                    <a:moveTo>
                      <a:pt x="15134" y="1"/>
                    </a:moveTo>
                    <a:cubicBezTo>
                      <a:pt x="13726" y="1"/>
                      <a:pt x="11543" y="1790"/>
                      <a:pt x="9239" y="3677"/>
                    </a:cubicBezTo>
                    <a:cubicBezTo>
                      <a:pt x="6713" y="5750"/>
                      <a:pt x="4098" y="7892"/>
                      <a:pt x="2031" y="8183"/>
                    </a:cubicBezTo>
                    <a:cubicBezTo>
                      <a:pt x="1913" y="8199"/>
                      <a:pt x="1799" y="8207"/>
                      <a:pt x="1690" y="8207"/>
                    </a:cubicBezTo>
                    <a:cubicBezTo>
                      <a:pt x="696" y="8207"/>
                      <a:pt x="81" y="7584"/>
                      <a:pt x="75" y="7578"/>
                    </a:cubicBezTo>
                    <a:lnTo>
                      <a:pt x="0" y="7646"/>
                    </a:lnTo>
                    <a:cubicBezTo>
                      <a:pt x="10" y="7655"/>
                      <a:pt x="647" y="8306"/>
                      <a:pt x="1687" y="8306"/>
                    </a:cubicBezTo>
                    <a:cubicBezTo>
                      <a:pt x="1802" y="8306"/>
                      <a:pt x="1921" y="8298"/>
                      <a:pt x="2044" y="8281"/>
                    </a:cubicBezTo>
                    <a:cubicBezTo>
                      <a:pt x="4139" y="7986"/>
                      <a:pt x="6763" y="5835"/>
                      <a:pt x="9303" y="3754"/>
                    </a:cubicBezTo>
                    <a:cubicBezTo>
                      <a:pt x="11592" y="1878"/>
                      <a:pt x="13763" y="100"/>
                      <a:pt x="15132" y="100"/>
                    </a:cubicBezTo>
                    <a:cubicBezTo>
                      <a:pt x="15212" y="100"/>
                      <a:pt x="15289" y="107"/>
                      <a:pt x="15364" y="119"/>
                    </a:cubicBezTo>
                    <a:cubicBezTo>
                      <a:pt x="17377" y="457"/>
                      <a:pt x="21542" y="10548"/>
                      <a:pt x="21583" y="10649"/>
                    </a:cubicBezTo>
                    <a:lnTo>
                      <a:pt x="21674" y="10612"/>
                    </a:lnTo>
                    <a:cubicBezTo>
                      <a:pt x="21505" y="10192"/>
                      <a:pt x="17448" y="366"/>
                      <a:pt x="15381" y="21"/>
                    </a:cubicBezTo>
                    <a:cubicBezTo>
                      <a:pt x="15301" y="8"/>
                      <a:pt x="15219" y="1"/>
                      <a:pt x="15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>
                <a:off x="3234265" y="3177687"/>
                <a:ext cx="328272" cy="312871"/>
              </a:xfrm>
              <a:custGeom>
                <a:rect b="b" l="l" r="r" t="t"/>
                <a:pathLst>
                  <a:path extrusionOk="0" h="8126" w="8526">
                    <a:moveTo>
                      <a:pt x="6815" y="0"/>
                    </a:moveTo>
                    <a:cubicBezTo>
                      <a:pt x="6601" y="0"/>
                      <a:pt x="6374" y="56"/>
                      <a:pt x="6145" y="193"/>
                    </a:cubicBezTo>
                    <a:cubicBezTo>
                      <a:pt x="6008" y="130"/>
                      <a:pt x="5848" y="107"/>
                      <a:pt x="5687" y="107"/>
                    </a:cubicBezTo>
                    <a:cubicBezTo>
                      <a:pt x="5306" y="107"/>
                      <a:pt x="4915" y="231"/>
                      <a:pt x="4787" y="234"/>
                    </a:cubicBezTo>
                    <a:cubicBezTo>
                      <a:pt x="4030" y="247"/>
                      <a:pt x="3469" y="338"/>
                      <a:pt x="3010" y="906"/>
                    </a:cubicBezTo>
                    <a:cubicBezTo>
                      <a:pt x="2963" y="963"/>
                      <a:pt x="2919" y="1021"/>
                      <a:pt x="2874" y="1082"/>
                    </a:cubicBezTo>
                    <a:cubicBezTo>
                      <a:pt x="2537" y="1554"/>
                      <a:pt x="2645" y="1679"/>
                      <a:pt x="2506" y="2220"/>
                    </a:cubicBezTo>
                    <a:cubicBezTo>
                      <a:pt x="2205" y="3430"/>
                      <a:pt x="273" y="5396"/>
                      <a:pt x="0" y="5858"/>
                    </a:cubicBezTo>
                    <a:cubicBezTo>
                      <a:pt x="881" y="6807"/>
                      <a:pt x="1692" y="7456"/>
                      <a:pt x="2952" y="7800"/>
                    </a:cubicBezTo>
                    <a:cubicBezTo>
                      <a:pt x="3482" y="7942"/>
                      <a:pt x="3993" y="8013"/>
                      <a:pt x="4530" y="8037"/>
                    </a:cubicBezTo>
                    <a:cubicBezTo>
                      <a:pt x="4621" y="8040"/>
                      <a:pt x="5578" y="8126"/>
                      <a:pt x="6004" y="8126"/>
                    </a:cubicBezTo>
                    <a:cubicBezTo>
                      <a:pt x="6132" y="8126"/>
                      <a:pt x="6212" y="8118"/>
                      <a:pt x="6206" y="8098"/>
                    </a:cubicBezTo>
                    <a:cubicBezTo>
                      <a:pt x="5881" y="6990"/>
                      <a:pt x="5871" y="5335"/>
                      <a:pt x="5986" y="4186"/>
                    </a:cubicBezTo>
                    <a:cubicBezTo>
                      <a:pt x="6043" y="3605"/>
                      <a:pt x="6158" y="3031"/>
                      <a:pt x="6327" y="2470"/>
                    </a:cubicBezTo>
                    <a:cubicBezTo>
                      <a:pt x="6412" y="2189"/>
                      <a:pt x="6705" y="1464"/>
                      <a:pt x="6948" y="1091"/>
                    </a:cubicBezTo>
                    <a:cubicBezTo>
                      <a:pt x="7394" y="1264"/>
                      <a:pt x="8070" y="2058"/>
                      <a:pt x="8225" y="2270"/>
                    </a:cubicBezTo>
                    <a:cubicBezTo>
                      <a:pt x="8526" y="1588"/>
                      <a:pt x="8286" y="987"/>
                      <a:pt x="7938" y="555"/>
                    </a:cubicBezTo>
                    <a:cubicBezTo>
                      <a:pt x="7724" y="291"/>
                      <a:pt x="7304" y="0"/>
                      <a:pt x="6815" y="0"/>
                    </a:cubicBezTo>
                    <a:close/>
                  </a:path>
                </a:pathLst>
              </a:custGeom>
              <a:solidFill>
                <a:srgbClr val="3F12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3"/>
              <p:cNvSpPr/>
              <p:nvPr/>
            </p:nvSpPr>
            <p:spPr>
              <a:xfrm>
                <a:off x="3345498" y="3339208"/>
                <a:ext cx="48783" cy="140034"/>
              </a:xfrm>
              <a:custGeom>
                <a:rect b="b" l="l" r="r" t="t"/>
                <a:pathLst>
                  <a:path extrusionOk="0" h="3637" w="1267">
                    <a:moveTo>
                      <a:pt x="1070" y="1"/>
                    </a:moveTo>
                    <a:cubicBezTo>
                      <a:pt x="895" y="964"/>
                      <a:pt x="10" y="3544"/>
                      <a:pt x="0" y="3572"/>
                    </a:cubicBezTo>
                    <a:lnTo>
                      <a:pt x="189" y="3636"/>
                    </a:lnTo>
                    <a:cubicBezTo>
                      <a:pt x="226" y="3531"/>
                      <a:pt x="1091" y="1014"/>
                      <a:pt x="1266" y="38"/>
                    </a:cubicBezTo>
                    <a:lnTo>
                      <a:pt x="1070" y="1"/>
                    </a:ln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3"/>
              <p:cNvSpPr/>
              <p:nvPr/>
            </p:nvSpPr>
            <p:spPr>
              <a:xfrm>
                <a:off x="3423005" y="3309330"/>
                <a:ext cx="19675" cy="179152"/>
              </a:xfrm>
              <a:custGeom>
                <a:rect b="b" l="l" r="r" t="t"/>
                <a:pathLst>
                  <a:path extrusionOk="0" h="4653" w="511">
                    <a:moveTo>
                      <a:pt x="311" y="0"/>
                    </a:moveTo>
                    <a:cubicBezTo>
                      <a:pt x="75" y="2054"/>
                      <a:pt x="0" y="4621"/>
                      <a:pt x="0" y="4648"/>
                    </a:cubicBezTo>
                    <a:lnTo>
                      <a:pt x="200" y="4652"/>
                    </a:lnTo>
                    <a:cubicBezTo>
                      <a:pt x="200" y="4628"/>
                      <a:pt x="273" y="2067"/>
                      <a:pt x="510" y="20"/>
                    </a:cubicBez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3"/>
              <p:cNvSpPr/>
              <p:nvPr/>
            </p:nvSpPr>
            <p:spPr>
              <a:xfrm>
                <a:off x="3264333" y="3331430"/>
                <a:ext cx="70768" cy="105266"/>
              </a:xfrm>
              <a:custGeom>
                <a:rect b="b" l="l" r="r" t="t"/>
                <a:pathLst>
                  <a:path extrusionOk="0" h="2734" w="1838">
                    <a:moveTo>
                      <a:pt x="1655" y="0"/>
                    </a:moveTo>
                    <a:cubicBezTo>
                      <a:pt x="1374" y="656"/>
                      <a:pt x="13" y="2598"/>
                      <a:pt x="0" y="2619"/>
                    </a:cubicBezTo>
                    <a:lnTo>
                      <a:pt x="162" y="2733"/>
                    </a:lnTo>
                    <a:cubicBezTo>
                      <a:pt x="219" y="2652"/>
                      <a:pt x="1550" y="754"/>
                      <a:pt x="1837" y="81"/>
                    </a:cubicBez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3"/>
              <p:cNvSpPr/>
              <p:nvPr/>
            </p:nvSpPr>
            <p:spPr>
              <a:xfrm>
                <a:off x="3294366" y="3306172"/>
                <a:ext cx="73386" cy="151969"/>
              </a:xfrm>
              <a:custGeom>
                <a:rect b="b" l="l" r="r" t="t"/>
                <a:pathLst>
                  <a:path extrusionOk="0" h="3947" w="1906">
                    <a:moveTo>
                      <a:pt x="1709" y="1"/>
                    </a:moveTo>
                    <a:cubicBezTo>
                      <a:pt x="1470" y="1082"/>
                      <a:pt x="14" y="3825"/>
                      <a:pt x="0" y="3852"/>
                    </a:cubicBezTo>
                    <a:lnTo>
                      <a:pt x="176" y="3947"/>
                    </a:lnTo>
                    <a:cubicBezTo>
                      <a:pt x="237" y="3832"/>
                      <a:pt x="1659" y="1153"/>
                      <a:pt x="1905" y="45"/>
                    </a:cubicBezTo>
                    <a:lnTo>
                      <a:pt x="1709" y="1"/>
                    </a:ln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3"/>
              <p:cNvSpPr/>
              <p:nvPr/>
            </p:nvSpPr>
            <p:spPr>
              <a:xfrm>
                <a:off x="3434056" y="3261162"/>
                <a:ext cx="39581" cy="229244"/>
              </a:xfrm>
              <a:custGeom>
                <a:rect b="b" l="l" r="r" t="t"/>
                <a:pathLst>
                  <a:path extrusionOk="0" h="5954" w="1028">
                    <a:moveTo>
                      <a:pt x="838" y="1"/>
                    </a:moveTo>
                    <a:cubicBezTo>
                      <a:pt x="0" y="2447"/>
                      <a:pt x="318" y="5916"/>
                      <a:pt x="321" y="5953"/>
                    </a:cubicBezTo>
                    <a:lnTo>
                      <a:pt x="521" y="5933"/>
                    </a:lnTo>
                    <a:cubicBezTo>
                      <a:pt x="517" y="5899"/>
                      <a:pt x="203" y="2470"/>
                      <a:pt x="1027" y="66"/>
                    </a:cubicBezTo>
                    <a:lnTo>
                      <a:pt x="838" y="1"/>
                    </a:ln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3"/>
              <p:cNvSpPr/>
              <p:nvPr/>
            </p:nvSpPr>
            <p:spPr>
              <a:xfrm>
                <a:off x="3295675" y="3152391"/>
                <a:ext cx="161556" cy="124710"/>
              </a:xfrm>
              <a:custGeom>
                <a:rect b="b" l="l" r="r" t="t"/>
                <a:pathLst>
                  <a:path extrusionOk="0" h="3239" w="4196">
                    <a:moveTo>
                      <a:pt x="2268" y="0"/>
                    </a:moveTo>
                    <a:cubicBezTo>
                      <a:pt x="2028" y="0"/>
                      <a:pt x="1788" y="25"/>
                      <a:pt x="1553" y="73"/>
                    </a:cubicBezTo>
                    <a:cubicBezTo>
                      <a:pt x="1266" y="130"/>
                      <a:pt x="983" y="225"/>
                      <a:pt x="747" y="394"/>
                    </a:cubicBezTo>
                    <a:cubicBezTo>
                      <a:pt x="321" y="694"/>
                      <a:pt x="84" y="1212"/>
                      <a:pt x="44" y="1728"/>
                    </a:cubicBezTo>
                    <a:cubicBezTo>
                      <a:pt x="0" y="2242"/>
                      <a:pt x="131" y="2755"/>
                      <a:pt x="317" y="3239"/>
                    </a:cubicBezTo>
                    <a:lnTo>
                      <a:pt x="4196" y="630"/>
                    </a:lnTo>
                    <a:cubicBezTo>
                      <a:pt x="3656" y="206"/>
                      <a:pt x="2963" y="0"/>
                      <a:pt x="2268" y="0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3"/>
              <p:cNvSpPr/>
              <p:nvPr/>
            </p:nvSpPr>
            <p:spPr>
              <a:xfrm>
                <a:off x="3288514" y="3156857"/>
                <a:ext cx="184350" cy="153124"/>
              </a:xfrm>
              <a:custGeom>
                <a:rect b="b" l="l" r="r" t="t"/>
                <a:pathLst>
                  <a:path extrusionOk="0" h="3977" w="4788">
                    <a:moveTo>
                      <a:pt x="3740" y="1"/>
                    </a:moveTo>
                    <a:cubicBezTo>
                      <a:pt x="3708" y="1"/>
                      <a:pt x="3677" y="3"/>
                      <a:pt x="3645" y="8"/>
                    </a:cubicBezTo>
                    <a:cubicBezTo>
                      <a:pt x="3422" y="42"/>
                      <a:pt x="3230" y="190"/>
                      <a:pt x="3050" y="339"/>
                    </a:cubicBezTo>
                    <a:cubicBezTo>
                      <a:pt x="2152" y="1062"/>
                      <a:pt x="1253" y="1785"/>
                      <a:pt x="355" y="2507"/>
                    </a:cubicBezTo>
                    <a:cubicBezTo>
                      <a:pt x="250" y="2592"/>
                      <a:pt x="138" y="2683"/>
                      <a:pt x="85" y="2808"/>
                    </a:cubicBezTo>
                    <a:cubicBezTo>
                      <a:pt x="0" y="2990"/>
                      <a:pt x="264" y="3731"/>
                      <a:pt x="338" y="3916"/>
                    </a:cubicBezTo>
                    <a:cubicBezTo>
                      <a:pt x="355" y="3958"/>
                      <a:pt x="392" y="3977"/>
                      <a:pt x="447" y="3977"/>
                    </a:cubicBezTo>
                    <a:cubicBezTo>
                      <a:pt x="1084" y="3977"/>
                      <a:pt x="4053" y="1367"/>
                      <a:pt x="4642" y="943"/>
                    </a:cubicBezTo>
                    <a:cubicBezTo>
                      <a:pt x="4709" y="896"/>
                      <a:pt x="4784" y="832"/>
                      <a:pt x="4784" y="744"/>
                    </a:cubicBezTo>
                    <a:cubicBezTo>
                      <a:pt x="4787" y="673"/>
                      <a:pt x="4733" y="613"/>
                      <a:pt x="4682" y="566"/>
                    </a:cubicBezTo>
                    <a:cubicBezTo>
                      <a:pt x="4415" y="292"/>
                      <a:pt x="4099" y="1"/>
                      <a:pt x="3740" y="1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>
                <a:off x="3443797" y="3330352"/>
                <a:ext cx="49360" cy="59140"/>
              </a:xfrm>
              <a:custGeom>
                <a:rect b="b" l="l" r="r" t="t"/>
                <a:pathLst>
                  <a:path extrusionOk="0" h="1536" w="1282">
                    <a:moveTo>
                      <a:pt x="637" y="1"/>
                    </a:moveTo>
                    <a:cubicBezTo>
                      <a:pt x="494" y="1"/>
                      <a:pt x="366" y="60"/>
                      <a:pt x="298" y="116"/>
                    </a:cubicBezTo>
                    <a:cubicBezTo>
                      <a:pt x="1" y="366"/>
                      <a:pt x="51" y="823"/>
                      <a:pt x="257" y="1150"/>
                    </a:cubicBezTo>
                    <a:cubicBezTo>
                      <a:pt x="442" y="1448"/>
                      <a:pt x="661" y="1535"/>
                      <a:pt x="844" y="1535"/>
                    </a:cubicBezTo>
                    <a:cubicBezTo>
                      <a:pt x="888" y="1535"/>
                      <a:pt x="931" y="1530"/>
                      <a:pt x="970" y="1521"/>
                    </a:cubicBezTo>
                    <a:cubicBezTo>
                      <a:pt x="1169" y="1474"/>
                      <a:pt x="1281" y="1204"/>
                      <a:pt x="1200" y="900"/>
                    </a:cubicBezTo>
                    <a:lnTo>
                      <a:pt x="977" y="140"/>
                    </a:lnTo>
                    <a:cubicBezTo>
                      <a:pt x="870" y="37"/>
                      <a:pt x="749" y="1"/>
                      <a:pt x="637" y="1"/>
                    </a:cubicBezTo>
                    <a:close/>
                  </a:path>
                </a:pathLst>
              </a:custGeom>
              <a:solidFill>
                <a:srgbClr val="9C6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3"/>
              <p:cNvSpPr/>
              <p:nvPr/>
            </p:nvSpPr>
            <p:spPr>
              <a:xfrm>
                <a:off x="2731025" y="4306523"/>
                <a:ext cx="467382" cy="299588"/>
              </a:xfrm>
              <a:custGeom>
                <a:rect b="b" l="l" r="r" t="t"/>
                <a:pathLst>
                  <a:path extrusionOk="0" h="7781" w="12139">
                    <a:moveTo>
                      <a:pt x="8517" y="1"/>
                    </a:moveTo>
                    <a:lnTo>
                      <a:pt x="6362" y="5730"/>
                    </a:lnTo>
                    <a:cubicBezTo>
                      <a:pt x="6362" y="5730"/>
                      <a:pt x="3089" y="6541"/>
                      <a:pt x="964" y="7196"/>
                    </a:cubicBezTo>
                    <a:cubicBezTo>
                      <a:pt x="1" y="7494"/>
                      <a:pt x="1051" y="7781"/>
                      <a:pt x="1970" y="7781"/>
                    </a:cubicBezTo>
                    <a:lnTo>
                      <a:pt x="8233" y="7781"/>
                    </a:lnTo>
                    <a:cubicBezTo>
                      <a:pt x="8662" y="7781"/>
                      <a:pt x="9048" y="7524"/>
                      <a:pt x="9216" y="7132"/>
                    </a:cubicBezTo>
                    <a:lnTo>
                      <a:pt x="12138" y="238"/>
                    </a:lnTo>
                    <a:lnTo>
                      <a:pt x="8517" y="1"/>
                    </a:lnTo>
                    <a:close/>
                  </a:path>
                </a:pathLst>
              </a:custGeom>
              <a:solidFill>
                <a:srgbClr val="9C6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3"/>
              <p:cNvSpPr/>
              <p:nvPr/>
            </p:nvSpPr>
            <p:spPr>
              <a:xfrm>
                <a:off x="3007709" y="3543968"/>
                <a:ext cx="483322" cy="844668"/>
              </a:xfrm>
              <a:custGeom>
                <a:rect b="b" l="l" r="r" t="t"/>
                <a:pathLst>
                  <a:path extrusionOk="0" h="21938" w="12553">
                    <a:moveTo>
                      <a:pt x="9452" y="0"/>
                    </a:moveTo>
                    <a:cubicBezTo>
                      <a:pt x="9452" y="0"/>
                      <a:pt x="7401" y="1003"/>
                      <a:pt x="6276" y="3919"/>
                    </a:cubicBezTo>
                    <a:cubicBezTo>
                      <a:pt x="5476" y="5993"/>
                      <a:pt x="0" y="21563"/>
                      <a:pt x="0" y="21563"/>
                    </a:cubicBezTo>
                    <a:lnTo>
                      <a:pt x="4726" y="21937"/>
                    </a:lnTo>
                    <a:lnTo>
                      <a:pt x="12553" y="5328"/>
                    </a:lnTo>
                    <a:lnTo>
                      <a:pt x="9452" y="0"/>
                    </a:lnTo>
                    <a:close/>
                  </a:path>
                </a:pathLst>
              </a:cu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3"/>
              <p:cNvSpPr/>
              <p:nvPr/>
            </p:nvSpPr>
            <p:spPr>
              <a:xfrm>
                <a:off x="3007401" y="3793276"/>
                <a:ext cx="464802" cy="598213"/>
              </a:xfrm>
              <a:custGeom>
                <a:rect b="b" l="l" r="r" t="t"/>
                <a:pathLst>
                  <a:path extrusionOk="0" h="15537" w="12072">
                    <a:moveTo>
                      <a:pt x="11936" y="1"/>
                    </a:moveTo>
                    <a:lnTo>
                      <a:pt x="4687" y="15384"/>
                    </a:lnTo>
                    <a:lnTo>
                      <a:pt x="15" y="15013"/>
                    </a:lnTo>
                    <a:lnTo>
                      <a:pt x="1" y="15161"/>
                    </a:lnTo>
                    <a:lnTo>
                      <a:pt x="4727" y="15537"/>
                    </a:lnTo>
                    <a:lnTo>
                      <a:pt x="4734" y="15537"/>
                    </a:lnTo>
                    <a:cubicBezTo>
                      <a:pt x="4764" y="15537"/>
                      <a:pt x="4788" y="15520"/>
                      <a:pt x="4801" y="15493"/>
                    </a:cubicBezTo>
                    <a:lnTo>
                      <a:pt x="12071" y="65"/>
                    </a:lnTo>
                    <a:lnTo>
                      <a:pt x="11936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3"/>
              <p:cNvSpPr/>
              <p:nvPr/>
            </p:nvSpPr>
            <p:spPr>
              <a:xfrm>
                <a:off x="3246622" y="3541080"/>
                <a:ext cx="173146" cy="154703"/>
              </a:xfrm>
              <a:custGeom>
                <a:rect b="b" l="l" r="r" t="t"/>
                <a:pathLst>
                  <a:path extrusionOk="0" h="4018" w="4497">
                    <a:moveTo>
                      <a:pt x="4487" y="1"/>
                    </a:moveTo>
                    <a:cubicBezTo>
                      <a:pt x="4295" y="1"/>
                      <a:pt x="1374" y="108"/>
                      <a:pt x="0" y="3967"/>
                    </a:cubicBezTo>
                    <a:lnTo>
                      <a:pt x="142" y="4017"/>
                    </a:lnTo>
                    <a:cubicBezTo>
                      <a:pt x="1517" y="156"/>
                      <a:pt x="4469" y="149"/>
                      <a:pt x="4497" y="149"/>
                    </a:cubicBezTo>
                    <a:lnTo>
                      <a:pt x="4497" y="1"/>
                    </a:lnTo>
                    <a:cubicBezTo>
                      <a:pt x="4496" y="1"/>
                      <a:pt x="4493" y="1"/>
                      <a:pt x="4487" y="1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3"/>
              <p:cNvSpPr/>
              <p:nvPr/>
            </p:nvSpPr>
            <p:spPr>
              <a:xfrm>
                <a:off x="3042016" y="4338404"/>
                <a:ext cx="19020" cy="39735"/>
              </a:xfrm>
              <a:custGeom>
                <a:rect b="b" l="l" r="r" t="t"/>
                <a:pathLst>
                  <a:path extrusionOk="0" h="1032" w="494">
                    <a:moveTo>
                      <a:pt x="355" y="1"/>
                    </a:moveTo>
                    <a:lnTo>
                      <a:pt x="1" y="980"/>
                    </a:lnTo>
                    <a:lnTo>
                      <a:pt x="143" y="1031"/>
                    </a:lnTo>
                    <a:lnTo>
                      <a:pt x="494" y="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3"/>
              <p:cNvSpPr/>
              <p:nvPr/>
            </p:nvSpPr>
            <p:spPr>
              <a:xfrm>
                <a:off x="3077824" y="4340868"/>
                <a:ext cx="18982" cy="39735"/>
              </a:xfrm>
              <a:custGeom>
                <a:rect b="b" l="l" r="r" t="t"/>
                <a:pathLst>
                  <a:path extrusionOk="0" h="1032" w="493">
                    <a:moveTo>
                      <a:pt x="351" y="1"/>
                    </a:moveTo>
                    <a:lnTo>
                      <a:pt x="0" y="980"/>
                    </a:lnTo>
                    <a:lnTo>
                      <a:pt x="138" y="1031"/>
                    </a:lnTo>
                    <a:lnTo>
                      <a:pt x="493" y="51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3"/>
              <p:cNvSpPr/>
              <p:nvPr/>
            </p:nvSpPr>
            <p:spPr>
              <a:xfrm>
                <a:off x="3113439" y="4343332"/>
                <a:ext cx="19020" cy="39581"/>
              </a:xfrm>
              <a:custGeom>
                <a:rect b="b" l="l" r="r" t="t"/>
                <a:pathLst>
                  <a:path extrusionOk="0" h="1028" w="494">
                    <a:moveTo>
                      <a:pt x="355" y="1"/>
                    </a:moveTo>
                    <a:lnTo>
                      <a:pt x="0" y="977"/>
                    </a:lnTo>
                    <a:lnTo>
                      <a:pt x="142" y="1028"/>
                    </a:lnTo>
                    <a:lnTo>
                      <a:pt x="494" y="52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3"/>
              <p:cNvSpPr/>
              <p:nvPr/>
            </p:nvSpPr>
            <p:spPr>
              <a:xfrm>
                <a:off x="3149209" y="4345681"/>
                <a:ext cx="19020" cy="39696"/>
              </a:xfrm>
              <a:custGeom>
                <a:rect b="b" l="l" r="r" t="t"/>
                <a:pathLst>
                  <a:path extrusionOk="0" h="1031" w="494">
                    <a:moveTo>
                      <a:pt x="351" y="0"/>
                    </a:moveTo>
                    <a:lnTo>
                      <a:pt x="0" y="980"/>
                    </a:lnTo>
                    <a:lnTo>
                      <a:pt x="139" y="1031"/>
                    </a:lnTo>
                    <a:lnTo>
                      <a:pt x="493" y="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9" name="Google Shape;1079;p33"/>
              <p:cNvGrpSpPr/>
              <p:nvPr/>
            </p:nvGrpSpPr>
            <p:grpSpPr>
              <a:xfrm>
                <a:off x="2770722" y="3334280"/>
                <a:ext cx="1341260" cy="1272645"/>
                <a:chOff x="2770722" y="3334280"/>
                <a:chExt cx="1341260" cy="1272645"/>
              </a:xfrm>
            </p:grpSpPr>
            <p:sp>
              <p:nvSpPr>
                <p:cNvPr id="1080" name="Google Shape;1080;p33"/>
                <p:cNvSpPr/>
                <p:nvPr/>
              </p:nvSpPr>
              <p:spPr>
                <a:xfrm>
                  <a:off x="4065625" y="3334280"/>
                  <a:ext cx="46357" cy="59756"/>
                </a:xfrm>
                <a:custGeom>
                  <a:rect b="b" l="l" r="r" t="t"/>
                  <a:pathLst>
                    <a:path extrusionOk="0" h="1552" w="1204">
                      <a:moveTo>
                        <a:pt x="1126" y="1"/>
                      </a:moveTo>
                      <a:cubicBezTo>
                        <a:pt x="1079" y="27"/>
                        <a:pt x="1" y="707"/>
                        <a:pt x="1" y="1552"/>
                      </a:cubicBezTo>
                      <a:lnTo>
                        <a:pt x="153" y="1552"/>
                      </a:lnTo>
                      <a:cubicBezTo>
                        <a:pt x="153" y="791"/>
                        <a:pt x="1193" y="133"/>
                        <a:pt x="1204" y="126"/>
                      </a:cubicBez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rgbClr val="3E010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33"/>
                <p:cNvSpPr/>
                <p:nvPr/>
              </p:nvSpPr>
              <p:spPr>
                <a:xfrm>
                  <a:off x="4040520" y="3346909"/>
                  <a:ext cx="24372" cy="47127"/>
                </a:xfrm>
                <a:custGeom>
                  <a:rect b="b" l="l" r="r" t="t"/>
                  <a:pathLst>
                    <a:path extrusionOk="0" h="1224" w="633">
                      <a:moveTo>
                        <a:pt x="82" y="0"/>
                      </a:moveTo>
                      <a:cubicBezTo>
                        <a:pt x="62" y="0"/>
                        <a:pt x="28" y="14"/>
                        <a:pt x="15" y="37"/>
                      </a:cubicBezTo>
                      <a:cubicBezTo>
                        <a:pt x="1" y="61"/>
                        <a:pt x="4" y="92"/>
                        <a:pt x="18" y="115"/>
                      </a:cubicBezTo>
                      <a:cubicBezTo>
                        <a:pt x="21" y="122"/>
                        <a:pt x="447" y="834"/>
                        <a:pt x="447" y="1224"/>
                      </a:cubicBezTo>
                      <a:lnTo>
                        <a:pt x="599" y="1224"/>
                      </a:lnTo>
                      <a:cubicBezTo>
                        <a:pt x="599" y="889"/>
                        <a:pt x="339" y="382"/>
                        <a:pt x="211" y="153"/>
                      </a:cubicBezTo>
                      <a:lnTo>
                        <a:pt x="211" y="153"/>
                      </a:lnTo>
                      <a:lnTo>
                        <a:pt x="629" y="159"/>
                      </a:lnTo>
                      <a:lnTo>
                        <a:pt x="632" y="11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3E010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33"/>
                <p:cNvSpPr/>
                <p:nvPr/>
              </p:nvSpPr>
              <p:spPr>
                <a:xfrm>
                  <a:off x="3452383" y="3391380"/>
                  <a:ext cx="58062" cy="22947"/>
                </a:xfrm>
                <a:custGeom>
                  <a:rect b="b" l="l" r="r" t="t"/>
                  <a:pathLst>
                    <a:path extrusionOk="0" h="596" w="1508">
                      <a:moveTo>
                        <a:pt x="75" y="0"/>
                      </a:moveTo>
                      <a:lnTo>
                        <a:pt x="1" y="133"/>
                      </a:lnTo>
                      <a:cubicBezTo>
                        <a:pt x="828" y="588"/>
                        <a:pt x="1476" y="596"/>
                        <a:pt x="1507" y="596"/>
                      </a:cubicBezTo>
                      <a:lnTo>
                        <a:pt x="1507" y="446"/>
                      </a:lnTo>
                      <a:cubicBezTo>
                        <a:pt x="1501" y="446"/>
                        <a:pt x="868" y="440"/>
                        <a:pt x="75" y="0"/>
                      </a:cubicBezTo>
                      <a:close/>
                    </a:path>
                  </a:pathLst>
                </a:custGeom>
                <a:solidFill>
                  <a:srgbClr val="3E010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33"/>
                <p:cNvSpPr/>
                <p:nvPr/>
              </p:nvSpPr>
              <p:spPr>
                <a:xfrm>
                  <a:off x="2868790" y="4568884"/>
                  <a:ext cx="117086" cy="38040"/>
                </a:xfrm>
                <a:custGeom>
                  <a:rect b="b" l="l" r="r" t="t"/>
                  <a:pathLst>
                    <a:path extrusionOk="0" h="988" w="3041">
                      <a:moveTo>
                        <a:pt x="2182" y="0"/>
                      </a:moveTo>
                      <a:lnTo>
                        <a:pt x="2182" y="0"/>
                      </a:lnTo>
                      <a:cubicBezTo>
                        <a:pt x="2182" y="0"/>
                        <a:pt x="2101" y="0"/>
                        <a:pt x="1956" y="11"/>
                      </a:cubicBezTo>
                      <a:cubicBezTo>
                        <a:pt x="1811" y="17"/>
                        <a:pt x="1605" y="27"/>
                        <a:pt x="1355" y="55"/>
                      </a:cubicBezTo>
                      <a:cubicBezTo>
                        <a:pt x="1108" y="85"/>
                        <a:pt x="818" y="112"/>
                        <a:pt x="510" y="183"/>
                      </a:cubicBezTo>
                      <a:cubicBezTo>
                        <a:pt x="432" y="200"/>
                        <a:pt x="355" y="223"/>
                        <a:pt x="274" y="250"/>
                      </a:cubicBezTo>
                      <a:cubicBezTo>
                        <a:pt x="196" y="281"/>
                        <a:pt x="85" y="318"/>
                        <a:pt x="30" y="440"/>
                      </a:cubicBezTo>
                      <a:cubicBezTo>
                        <a:pt x="4" y="497"/>
                        <a:pt x="0" y="568"/>
                        <a:pt x="21" y="629"/>
                      </a:cubicBezTo>
                      <a:cubicBezTo>
                        <a:pt x="41" y="689"/>
                        <a:pt x="78" y="733"/>
                        <a:pt x="119" y="770"/>
                      </a:cubicBezTo>
                      <a:cubicBezTo>
                        <a:pt x="196" y="842"/>
                        <a:pt x="284" y="875"/>
                        <a:pt x="372" y="906"/>
                      </a:cubicBezTo>
                      <a:cubicBezTo>
                        <a:pt x="591" y="972"/>
                        <a:pt x="810" y="987"/>
                        <a:pt x="1019" y="987"/>
                      </a:cubicBezTo>
                      <a:cubicBezTo>
                        <a:pt x="1138" y="987"/>
                        <a:pt x="1254" y="982"/>
                        <a:pt x="1365" y="980"/>
                      </a:cubicBezTo>
                      <a:cubicBezTo>
                        <a:pt x="1675" y="973"/>
                        <a:pt x="1966" y="956"/>
                        <a:pt x="2213" y="946"/>
                      </a:cubicBezTo>
                      <a:cubicBezTo>
                        <a:pt x="2463" y="939"/>
                        <a:pt x="2668" y="919"/>
                        <a:pt x="2814" y="912"/>
                      </a:cubicBezTo>
                      <a:cubicBezTo>
                        <a:pt x="2960" y="899"/>
                        <a:pt x="3041" y="892"/>
                        <a:pt x="3041" y="892"/>
                      </a:cubicBezTo>
                      <a:cubicBezTo>
                        <a:pt x="3041" y="892"/>
                        <a:pt x="2960" y="882"/>
                        <a:pt x="2814" y="872"/>
                      </a:cubicBezTo>
                      <a:cubicBezTo>
                        <a:pt x="2668" y="865"/>
                        <a:pt x="2463" y="845"/>
                        <a:pt x="2213" y="834"/>
                      </a:cubicBezTo>
                      <a:cubicBezTo>
                        <a:pt x="1966" y="828"/>
                        <a:pt x="1675" y="811"/>
                        <a:pt x="1365" y="804"/>
                      </a:cubicBezTo>
                      <a:cubicBezTo>
                        <a:pt x="1213" y="801"/>
                        <a:pt x="1054" y="794"/>
                        <a:pt x="892" y="791"/>
                      </a:cubicBezTo>
                      <a:cubicBezTo>
                        <a:pt x="736" y="781"/>
                        <a:pt x="574" y="764"/>
                        <a:pt x="432" y="716"/>
                      </a:cubicBezTo>
                      <a:cubicBezTo>
                        <a:pt x="362" y="693"/>
                        <a:pt x="294" y="663"/>
                        <a:pt x="250" y="625"/>
                      </a:cubicBezTo>
                      <a:cubicBezTo>
                        <a:pt x="203" y="582"/>
                        <a:pt x="192" y="547"/>
                        <a:pt x="206" y="517"/>
                      </a:cubicBezTo>
                      <a:cubicBezTo>
                        <a:pt x="233" y="446"/>
                        <a:pt x="415" y="392"/>
                        <a:pt x="554" y="351"/>
                      </a:cubicBezTo>
                      <a:cubicBezTo>
                        <a:pt x="844" y="274"/>
                        <a:pt x="1128" y="213"/>
                        <a:pt x="1371" y="166"/>
                      </a:cubicBezTo>
                      <a:cubicBezTo>
                        <a:pt x="1858" y="68"/>
                        <a:pt x="2182" y="0"/>
                        <a:pt x="2182" y="0"/>
                      </a:cubicBezTo>
                      <a:close/>
                    </a:path>
                  </a:pathLst>
                </a:custGeom>
                <a:solidFill>
                  <a:srgbClr val="3E010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33"/>
                <p:cNvSpPr/>
                <p:nvPr/>
              </p:nvSpPr>
              <p:spPr>
                <a:xfrm>
                  <a:off x="2770722" y="4592178"/>
                  <a:ext cx="105612" cy="10550"/>
                </a:xfrm>
                <a:custGeom>
                  <a:rect b="b" l="l" r="r" t="t"/>
                  <a:pathLst>
                    <a:path extrusionOk="0" h="274" w="2743">
                      <a:moveTo>
                        <a:pt x="2733" y="0"/>
                      </a:moveTo>
                      <a:lnTo>
                        <a:pt x="0" y="273"/>
                      </a:lnTo>
                      <a:lnTo>
                        <a:pt x="0" y="273"/>
                      </a:lnTo>
                      <a:lnTo>
                        <a:pt x="2743" y="199"/>
                      </a:lnTo>
                      <a:lnTo>
                        <a:pt x="2733" y="0"/>
                      </a:lnTo>
                      <a:close/>
                    </a:path>
                  </a:pathLst>
                </a:custGeom>
                <a:solidFill>
                  <a:srgbClr val="3E010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5" name="Google Shape;1085;p33"/>
              <p:cNvSpPr/>
              <p:nvPr/>
            </p:nvSpPr>
            <p:spPr>
              <a:xfrm>
                <a:off x="3299564" y="3157396"/>
                <a:ext cx="125018" cy="97719"/>
              </a:xfrm>
              <a:custGeom>
                <a:rect b="b" l="l" r="r" t="t"/>
                <a:pathLst>
                  <a:path extrusionOk="0" h="2538" w="3247">
                    <a:moveTo>
                      <a:pt x="3175" y="0"/>
                    </a:moveTo>
                    <a:cubicBezTo>
                      <a:pt x="2071" y="1122"/>
                      <a:pt x="21" y="2440"/>
                      <a:pt x="0" y="2453"/>
                    </a:cubicBezTo>
                    <a:lnTo>
                      <a:pt x="51" y="2538"/>
                    </a:lnTo>
                    <a:cubicBezTo>
                      <a:pt x="74" y="2524"/>
                      <a:pt x="2135" y="1200"/>
                      <a:pt x="3247" y="68"/>
                    </a:cubicBez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3"/>
              <p:cNvSpPr/>
              <p:nvPr/>
            </p:nvSpPr>
            <p:spPr>
              <a:xfrm>
                <a:off x="3304762" y="3280568"/>
                <a:ext cx="13283" cy="28915"/>
              </a:xfrm>
              <a:custGeom>
                <a:rect b="b" l="l" r="r" t="t"/>
                <a:pathLst>
                  <a:path extrusionOk="0" h="751" w="345">
                    <a:moveTo>
                      <a:pt x="95" y="0"/>
                    </a:moveTo>
                    <a:lnTo>
                      <a:pt x="0" y="31"/>
                    </a:lnTo>
                    <a:lnTo>
                      <a:pt x="251" y="750"/>
                    </a:lnTo>
                    <a:lnTo>
                      <a:pt x="345" y="71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3"/>
              <p:cNvSpPr/>
              <p:nvPr/>
            </p:nvSpPr>
            <p:spPr>
              <a:xfrm>
                <a:off x="3324553" y="3271211"/>
                <a:ext cx="16133" cy="24642"/>
              </a:xfrm>
              <a:custGeom>
                <a:rect b="b" l="l" r="r" t="t"/>
                <a:pathLst>
                  <a:path extrusionOk="0" h="640" w="419">
                    <a:moveTo>
                      <a:pt x="88" y="0"/>
                    </a:moveTo>
                    <a:lnTo>
                      <a:pt x="0" y="48"/>
                    </a:lnTo>
                    <a:lnTo>
                      <a:pt x="331" y="639"/>
                    </a:lnTo>
                    <a:lnTo>
                      <a:pt x="418" y="591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3"/>
              <p:cNvSpPr/>
              <p:nvPr/>
            </p:nvSpPr>
            <p:spPr>
              <a:xfrm>
                <a:off x="3344690" y="3259237"/>
                <a:ext cx="20060" cy="23718"/>
              </a:xfrm>
              <a:custGeom>
                <a:rect b="b" l="l" r="r" t="t"/>
                <a:pathLst>
                  <a:path extrusionOk="0" h="616" w="521">
                    <a:moveTo>
                      <a:pt x="78" y="1"/>
                    </a:moveTo>
                    <a:lnTo>
                      <a:pt x="1" y="61"/>
                    </a:lnTo>
                    <a:lnTo>
                      <a:pt x="443" y="615"/>
                    </a:lnTo>
                    <a:lnTo>
                      <a:pt x="520" y="55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3"/>
              <p:cNvSpPr/>
              <p:nvPr/>
            </p:nvSpPr>
            <p:spPr>
              <a:xfrm>
                <a:off x="3362363" y="3245183"/>
                <a:ext cx="22408" cy="26066"/>
              </a:xfrm>
              <a:custGeom>
                <a:rect b="b" l="l" r="r" t="t"/>
                <a:pathLst>
                  <a:path extrusionOk="0" h="677" w="582">
                    <a:moveTo>
                      <a:pt x="79" y="1"/>
                    </a:moveTo>
                    <a:lnTo>
                      <a:pt x="1" y="65"/>
                    </a:lnTo>
                    <a:lnTo>
                      <a:pt x="504" y="676"/>
                    </a:lnTo>
                    <a:lnTo>
                      <a:pt x="582" y="612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3"/>
              <p:cNvSpPr/>
              <p:nvPr/>
            </p:nvSpPr>
            <p:spPr>
              <a:xfrm>
                <a:off x="3381768" y="3232169"/>
                <a:ext cx="22408" cy="26066"/>
              </a:xfrm>
              <a:custGeom>
                <a:rect b="b" l="l" r="r" t="t"/>
                <a:pathLst>
                  <a:path extrusionOk="0" h="677" w="582">
                    <a:moveTo>
                      <a:pt x="78" y="1"/>
                    </a:moveTo>
                    <a:lnTo>
                      <a:pt x="0" y="65"/>
                    </a:lnTo>
                    <a:lnTo>
                      <a:pt x="504" y="677"/>
                    </a:lnTo>
                    <a:lnTo>
                      <a:pt x="581" y="612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3"/>
              <p:cNvSpPr/>
              <p:nvPr/>
            </p:nvSpPr>
            <p:spPr>
              <a:xfrm>
                <a:off x="3400904" y="3220349"/>
                <a:ext cx="22370" cy="26028"/>
              </a:xfrm>
              <a:custGeom>
                <a:rect b="b" l="l" r="r" t="t"/>
                <a:pathLst>
                  <a:path extrusionOk="0" h="676" w="581">
                    <a:moveTo>
                      <a:pt x="77" y="0"/>
                    </a:moveTo>
                    <a:lnTo>
                      <a:pt x="0" y="65"/>
                    </a:lnTo>
                    <a:lnTo>
                      <a:pt x="503" y="676"/>
                    </a:lnTo>
                    <a:lnTo>
                      <a:pt x="581" y="61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3"/>
              <p:cNvSpPr/>
              <p:nvPr/>
            </p:nvSpPr>
            <p:spPr>
              <a:xfrm>
                <a:off x="3418308" y="3206295"/>
                <a:ext cx="22254" cy="26028"/>
              </a:xfrm>
              <a:custGeom>
                <a:rect b="b" l="l" r="r" t="t"/>
                <a:pathLst>
                  <a:path extrusionOk="0" h="676" w="578">
                    <a:moveTo>
                      <a:pt x="75" y="1"/>
                    </a:moveTo>
                    <a:lnTo>
                      <a:pt x="1" y="65"/>
                    </a:lnTo>
                    <a:lnTo>
                      <a:pt x="501" y="676"/>
                    </a:lnTo>
                    <a:lnTo>
                      <a:pt x="578" y="612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3"/>
              <p:cNvSpPr/>
              <p:nvPr/>
            </p:nvSpPr>
            <p:spPr>
              <a:xfrm>
                <a:off x="3436636" y="3190432"/>
                <a:ext cx="22293" cy="25912"/>
              </a:xfrm>
              <a:custGeom>
                <a:rect b="b" l="l" r="r" t="t"/>
                <a:pathLst>
                  <a:path extrusionOk="0" h="673" w="579">
                    <a:moveTo>
                      <a:pt x="78" y="1"/>
                    </a:moveTo>
                    <a:lnTo>
                      <a:pt x="0" y="62"/>
                    </a:lnTo>
                    <a:lnTo>
                      <a:pt x="501" y="673"/>
                    </a:lnTo>
                    <a:lnTo>
                      <a:pt x="578" y="612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3"/>
              <p:cNvSpPr/>
              <p:nvPr/>
            </p:nvSpPr>
            <p:spPr>
              <a:xfrm>
                <a:off x="3454463" y="3176532"/>
                <a:ext cx="22293" cy="25912"/>
              </a:xfrm>
              <a:custGeom>
                <a:rect b="b" l="l" r="r" t="t"/>
                <a:pathLst>
                  <a:path extrusionOk="0" h="673" w="579">
                    <a:moveTo>
                      <a:pt x="78" y="0"/>
                    </a:moveTo>
                    <a:lnTo>
                      <a:pt x="0" y="61"/>
                    </a:lnTo>
                    <a:lnTo>
                      <a:pt x="504" y="672"/>
                    </a:lnTo>
                    <a:lnTo>
                      <a:pt x="578" y="611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3"/>
              <p:cNvSpPr/>
              <p:nvPr/>
            </p:nvSpPr>
            <p:spPr>
              <a:xfrm rot="-9146983">
                <a:off x="3548796" y="3333047"/>
                <a:ext cx="21412" cy="15815"/>
              </a:xfrm>
              <a:custGeom>
                <a:rect b="b" l="l" r="r" t="t"/>
                <a:pathLst>
                  <a:path extrusionOk="0" h="726" w="983">
                    <a:moveTo>
                      <a:pt x="775" y="1"/>
                    </a:moveTo>
                    <a:cubicBezTo>
                      <a:pt x="386" y="1"/>
                      <a:pt x="9" y="285"/>
                      <a:pt x="1" y="700"/>
                    </a:cubicBezTo>
                    <a:cubicBezTo>
                      <a:pt x="1" y="717"/>
                      <a:pt x="13" y="726"/>
                      <a:pt x="25" y="726"/>
                    </a:cubicBezTo>
                    <a:cubicBezTo>
                      <a:pt x="35" y="726"/>
                      <a:pt x="45" y="720"/>
                      <a:pt x="48" y="707"/>
                    </a:cubicBezTo>
                    <a:cubicBezTo>
                      <a:pt x="168" y="326"/>
                      <a:pt x="443" y="73"/>
                      <a:pt x="836" y="73"/>
                    </a:cubicBezTo>
                    <a:cubicBezTo>
                      <a:pt x="872" y="73"/>
                      <a:pt x="908" y="75"/>
                      <a:pt x="946" y="79"/>
                    </a:cubicBezTo>
                    <a:cubicBezTo>
                      <a:pt x="947" y="79"/>
                      <a:pt x="948" y="79"/>
                      <a:pt x="949" y="79"/>
                    </a:cubicBezTo>
                    <a:cubicBezTo>
                      <a:pt x="977" y="79"/>
                      <a:pt x="982" y="28"/>
                      <a:pt x="953" y="22"/>
                    </a:cubicBezTo>
                    <a:cubicBezTo>
                      <a:pt x="894" y="8"/>
                      <a:pt x="834" y="1"/>
                      <a:pt x="775" y="1"/>
                    </a:cubicBezTo>
                    <a:close/>
                  </a:path>
                </a:pathLst>
              </a:custGeom>
              <a:solidFill>
                <a:srgbClr val="2A05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6" name="Google Shape;1096;p33"/>
          <p:cNvSpPr txBox="1"/>
          <p:nvPr/>
        </p:nvSpPr>
        <p:spPr>
          <a:xfrm>
            <a:off x="6581100" y="3371800"/>
            <a:ext cx="2715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had not better talk about your Ex and bad-mouth your Ex</a:t>
            </a:r>
            <a:endParaRPr sz="1200">
              <a:solidFill>
                <a:srgbClr val="20124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97" name="Google Shape;1097;p33"/>
          <p:cNvSpPr txBox="1"/>
          <p:nvPr/>
        </p:nvSpPr>
        <p:spPr>
          <a:xfrm>
            <a:off x="2996150" y="1032875"/>
            <a:ext cx="3139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Focus on the things that are right in front of you.</a:t>
            </a:r>
            <a:endParaRPr sz="1200">
              <a:solidFill>
                <a:srgbClr val="20124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98" name="Google Shape;1098;p33"/>
          <p:cNvSpPr txBox="1"/>
          <p:nvPr/>
        </p:nvSpPr>
        <p:spPr>
          <a:xfrm>
            <a:off x="3446650" y="735400"/>
            <a:ext cx="2465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rPr>
              <a:t>tURN OFF YOUR PHONE</a:t>
            </a:r>
            <a:endParaRPr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99" name="Google Shape;1099;p33"/>
          <p:cNvSpPr txBox="1"/>
          <p:nvPr/>
        </p:nvSpPr>
        <p:spPr>
          <a:xfrm>
            <a:off x="6579225" y="3074325"/>
            <a:ext cx="2767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rPr>
              <a:t>Talking  About Your Ex Is Toxic</a:t>
            </a:r>
            <a:endParaRPr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00" name="Google Shape;1100;p33"/>
          <p:cNvSpPr txBox="1"/>
          <p:nvPr/>
        </p:nvSpPr>
        <p:spPr>
          <a:xfrm>
            <a:off x="-256900" y="3371800"/>
            <a:ext cx="2736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shouldn’t talk a lot about yourself</a:t>
            </a:r>
            <a:endParaRPr sz="1200">
              <a:solidFill>
                <a:srgbClr val="20124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01" name="Google Shape;1101;p33"/>
          <p:cNvSpPr txBox="1"/>
          <p:nvPr/>
        </p:nvSpPr>
        <p:spPr>
          <a:xfrm>
            <a:off x="484800" y="3074325"/>
            <a:ext cx="1995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rPr>
              <a:t>BE A GOOD LISTENER</a:t>
            </a:r>
            <a:endParaRPr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102" name="Google Shape;1102;p33"/>
          <p:cNvGrpSpPr/>
          <p:nvPr/>
        </p:nvGrpSpPr>
        <p:grpSpPr>
          <a:xfrm>
            <a:off x="5001703" y="1765173"/>
            <a:ext cx="1245116" cy="2687518"/>
            <a:chOff x="5280265" y="1918598"/>
            <a:chExt cx="1245116" cy="2687518"/>
          </a:xfrm>
        </p:grpSpPr>
        <p:sp>
          <p:nvSpPr>
            <p:cNvPr id="1103" name="Google Shape;1103;p33"/>
            <p:cNvSpPr/>
            <p:nvPr/>
          </p:nvSpPr>
          <p:spPr>
            <a:xfrm>
              <a:off x="5462946" y="2369852"/>
              <a:ext cx="9664" cy="59217"/>
            </a:xfrm>
            <a:custGeom>
              <a:rect b="b" l="l" r="r" t="t"/>
              <a:pathLst>
                <a:path extrusionOk="0" h="1538" w="251">
                  <a:moveTo>
                    <a:pt x="1" y="0"/>
                  </a:moveTo>
                  <a:lnTo>
                    <a:pt x="1" y="0"/>
                  </a:lnTo>
                  <a:lnTo>
                    <a:pt x="250" y="1537"/>
                  </a:lnTo>
                  <a:close/>
                </a:path>
              </a:pathLst>
            </a:custGeom>
            <a:solidFill>
              <a:srgbClr val="5054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5349564" y="2042398"/>
              <a:ext cx="54275" cy="52772"/>
            </a:xfrm>
            <a:custGeom>
              <a:rect b="b" l="l" r="r" t="t"/>
              <a:pathLst>
                <a:path extrusionOk="0" h="1159" w="1192">
                  <a:moveTo>
                    <a:pt x="595" y="119"/>
                  </a:moveTo>
                  <a:cubicBezTo>
                    <a:pt x="659" y="119"/>
                    <a:pt x="723" y="132"/>
                    <a:pt x="783" y="159"/>
                  </a:cubicBezTo>
                  <a:cubicBezTo>
                    <a:pt x="897" y="209"/>
                    <a:pt x="984" y="300"/>
                    <a:pt x="1027" y="413"/>
                  </a:cubicBezTo>
                  <a:cubicBezTo>
                    <a:pt x="1071" y="527"/>
                    <a:pt x="1068" y="654"/>
                    <a:pt x="1017" y="765"/>
                  </a:cubicBezTo>
                  <a:cubicBezTo>
                    <a:pt x="967" y="878"/>
                    <a:pt x="876" y="965"/>
                    <a:pt x="763" y="1009"/>
                  </a:cubicBezTo>
                  <a:cubicBezTo>
                    <a:pt x="709" y="1031"/>
                    <a:pt x="652" y="1042"/>
                    <a:pt x="595" y="1042"/>
                  </a:cubicBezTo>
                  <a:cubicBezTo>
                    <a:pt x="532" y="1042"/>
                    <a:pt x="470" y="1028"/>
                    <a:pt x="412" y="1002"/>
                  </a:cubicBezTo>
                  <a:cubicBezTo>
                    <a:pt x="298" y="952"/>
                    <a:pt x="211" y="862"/>
                    <a:pt x="168" y="745"/>
                  </a:cubicBezTo>
                  <a:cubicBezTo>
                    <a:pt x="124" y="631"/>
                    <a:pt x="124" y="507"/>
                    <a:pt x="174" y="393"/>
                  </a:cubicBezTo>
                  <a:cubicBezTo>
                    <a:pt x="225" y="280"/>
                    <a:pt x="314" y="192"/>
                    <a:pt x="432" y="149"/>
                  </a:cubicBezTo>
                  <a:cubicBezTo>
                    <a:pt x="485" y="129"/>
                    <a:pt x="542" y="119"/>
                    <a:pt x="595" y="119"/>
                  </a:cubicBezTo>
                  <a:close/>
                  <a:moveTo>
                    <a:pt x="598" y="1"/>
                  </a:moveTo>
                  <a:cubicBezTo>
                    <a:pt x="527" y="1"/>
                    <a:pt x="456" y="14"/>
                    <a:pt x="388" y="39"/>
                  </a:cubicBezTo>
                  <a:cubicBezTo>
                    <a:pt x="245" y="95"/>
                    <a:pt x="131" y="203"/>
                    <a:pt x="67" y="346"/>
                  </a:cubicBezTo>
                  <a:cubicBezTo>
                    <a:pt x="4" y="487"/>
                    <a:pt x="1" y="644"/>
                    <a:pt x="57" y="788"/>
                  </a:cubicBezTo>
                  <a:cubicBezTo>
                    <a:pt x="114" y="932"/>
                    <a:pt x="221" y="1046"/>
                    <a:pt x="362" y="1109"/>
                  </a:cubicBezTo>
                  <a:cubicBezTo>
                    <a:pt x="438" y="1143"/>
                    <a:pt x="515" y="1159"/>
                    <a:pt x="595" y="1159"/>
                  </a:cubicBezTo>
                  <a:cubicBezTo>
                    <a:pt x="666" y="1159"/>
                    <a:pt x="736" y="1146"/>
                    <a:pt x="807" y="1119"/>
                  </a:cubicBezTo>
                  <a:cubicBezTo>
                    <a:pt x="950" y="1062"/>
                    <a:pt x="1064" y="955"/>
                    <a:pt x="1128" y="814"/>
                  </a:cubicBezTo>
                  <a:cubicBezTo>
                    <a:pt x="1188" y="671"/>
                    <a:pt x="1191" y="513"/>
                    <a:pt x="1137" y="370"/>
                  </a:cubicBezTo>
                  <a:cubicBezTo>
                    <a:pt x="1080" y="226"/>
                    <a:pt x="974" y="112"/>
                    <a:pt x="830" y="49"/>
                  </a:cubicBezTo>
                  <a:cubicBezTo>
                    <a:pt x="756" y="17"/>
                    <a:pt x="677" y="1"/>
                    <a:pt x="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629049" y="2083697"/>
              <a:ext cx="14207" cy="14246"/>
            </a:xfrm>
            <a:custGeom>
              <a:rect b="b" l="l" r="r" t="t"/>
              <a:pathLst>
                <a:path extrusionOk="0" h="370" w="369">
                  <a:moveTo>
                    <a:pt x="186" y="1"/>
                  </a:moveTo>
                  <a:cubicBezTo>
                    <a:pt x="82" y="1"/>
                    <a:pt x="1" y="85"/>
                    <a:pt x="1" y="187"/>
                  </a:cubicBezTo>
                  <a:cubicBezTo>
                    <a:pt x="1" y="288"/>
                    <a:pt x="82" y="369"/>
                    <a:pt x="186" y="369"/>
                  </a:cubicBezTo>
                  <a:cubicBezTo>
                    <a:pt x="288" y="369"/>
                    <a:pt x="369" y="288"/>
                    <a:pt x="369" y="187"/>
                  </a:cubicBezTo>
                  <a:cubicBezTo>
                    <a:pt x="369" y="85"/>
                    <a:pt x="288" y="1"/>
                    <a:pt x="186" y="1"/>
                  </a:cubicBezTo>
                  <a:close/>
                </a:path>
              </a:pathLst>
            </a:custGeom>
            <a:solidFill>
              <a:srgbClr val="FBD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5629049" y="2109840"/>
              <a:ext cx="14207" cy="14207"/>
            </a:xfrm>
            <a:custGeom>
              <a:rect b="b" l="l" r="r" t="t"/>
              <a:pathLst>
                <a:path extrusionOk="0" h="369" w="369">
                  <a:moveTo>
                    <a:pt x="186" y="1"/>
                  </a:moveTo>
                  <a:cubicBezTo>
                    <a:pt x="82" y="1"/>
                    <a:pt x="1" y="82"/>
                    <a:pt x="1" y="186"/>
                  </a:cubicBezTo>
                  <a:cubicBezTo>
                    <a:pt x="1" y="288"/>
                    <a:pt x="82" y="369"/>
                    <a:pt x="186" y="369"/>
                  </a:cubicBezTo>
                  <a:cubicBezTo>
                    <a:pt x="288" y="369"/>
                    <a:pt x="369" y="288"/>
                    <a:pt x="369" y="186"/>
                  </a:cubicBezTo>
                  <a:cubicBezTo>
                    <a:pt x="369" y="82"/>
                    <a:pt x="288" y="1"/>
                    <a:pt x="186" y="1"/>
                  </a:cubicBezTo>
                  <a:close/>
                </a:path>
              </a:pathLst>
            </a:custGeom>
            <a:solidFill>
              <a:srgbClr val="FBD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5629049" y="2135984"/>
              <a:ext cx="14207" cy="14246"/>
            </a:xfrm>
            <a:custGeom>
              <a:rect b="b" l="l" r="r" t="t"/>
              <a:pathLst>
                <a:path extrusionOk="0" h="370" w="369">
                  <a:moveTo>
                    <a:pt x="186" y="1"/>
                  </a:moveTo>
                  <a:cubicBezTo>
                    <a:pt x="82" y="1"/>
                    <a:pt x="1" y="82"/>
                    <a:pt x="1" y="187"/>
                  </a:cubicBezTo>
                  <a:cubicBezTo>
                    <a:pt x="1" y="288"/>
                    <a:pt x="82" y="369"/>
                    <a:pt x="186" y="369"/>
                  </a:cubicBezTo>
                  <a:cubicBezTo>
                    <a:pt x="288" y="369"/>
                    <a:pt x="369" y="288"/>
                    <a:pt x="369" y="187"/>
                  </a:cubicBezTo>
                  <a:cubicBezTo>
                    <a:pt x="369" y="82"/>
                    <a:pt x="288" y="1"/>
                    <a:pt x="186" y="1"/>
                  </a:cubicBezTo>
                  <a:close/>
                </a:path>
              </a:pathLst>
            </a:custGeom>
            <a:solidFill>
              <a:srgbClr val="FBD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5865882" y="2267896"/>
              <a:ext cx="485979" cy="388490"/>
            </a:xfrm>
            <a:custGeom>
              <a:rect b="b" l="l" r="r" t="t"/>
              <a:pathLst>
                <a:path extrusionOk="0" h="10090" w="12622">
                  <a:moveTo>
                    <a:pt x="4933" y="1"/>
                  </a:moveTo>
                  <a:cubicBezTo>
                    <a:pt x="4113" y="1"/>
                    <a:pt x="3287" y="256"/>
                    <a:pt x="2588" y="723"/>
                  </a:cubicBezTo>
                  <a:cubicBezTo>
                    <a:pt x="1491" y="1460"/>
                    <a:pt x="707" y="2676"/>
                    <a:pt x="345" y="4006"/>
                  </a:cubicBezTo>
                  <a:cubicBezTo>
                    <a:pt x="177" y="4625"/>
                    <a:pt x="1" y="5712"/>
                    <a:pt x="494" y="6236"/>
                  </a:cubicBezTo>
                  <a:cubicBezTo>
                    <a:pt x="646" y="6401"/>
                    <a:pt x="842" y="6519"/>
                    <a:pt x="1008" y="6672"/>
                  </a:cubicBezTo>
                  <a:cubicBezTo>
                    <a:pt x="1068" y="6725"/>
                    <a:pt x="1126" y="6790"/>
                    <a:pt x="1136" y="6871"/>
                  </a:cubicBezTo>
                  <a:cubicBezTo>
                    <a:pt x="1159" y="7094"/>
                    <a:pt x="697" y="7367"/>
                    <a:pt x="588" y="7573"/>
                  </a:cubicBezTo>
                  <a:cubicBezTo>
                    <a:pt x="426" y="7885"/>
                    <a:pt x="379" y="8331"/>
                    <a:pt x="528" y="8648"/>
                  </a:cubicBezTo>
                  <a:cubicBezTo>
                    <a:pt x="741" y="9094"/>
                    <a:pt x="1251" y="9256"/>
                    <a:pt x="1706" y="9351"/>
                  </a:cubicBezTo>
                  <a:cubicBezTo>
                    <a:pt x="2735" y="9564"/>
                    <a:pt x="3782" y="9669"/>
                    <a:pt x="4829" y="9669"/>
                  </a:cubicBezTo>
                  <a:cubicBezTo>
                    <a:pt x="5193" y="9669"/>
                    <a:pt x="5556" y="9656"/>
                    <a:pt x="5919" y="9631"/>
                  </a:cubicBezTo>
                  <a:cubicBezTo>
                    <a:pt x="6331" y="9602"/>
                    <a:pt x="6746" y="9510"/>
                    <a:pt x="7156" y="9510"/>
                  </a:cubicBezTo>
                  <a:cubicBezTo>
                    <a:pt x="7328" y="9510"/>
                    <a:pt x="7500" y="9526"/>
                    <a:pt x="7669" y="9570"/>
                  </a:cubicBezTo>
                  <a:cubicBezTo>
                    <a:pt x="8247" y="9719"/>
                    <a:pt x="8764" y="10019"/>
                    <a:pt x="9372" y="10077"/>
                  </a:cubicBezTo>
                  <a:cubicBezTo>
                    <a:pt x="9457" y="10085"/>
                    <a:pt x="9542" y="10089"/>
                    <a:pt x="9627" y="10089"/>
                  </a:cubicBezTo>
                  <a:cubicBezTo>
                    <a:pt x="10194" y="10089"/>
                    <a:pt x="10757" y="9916"/>
                    <a:pt x="11297" y="9722"/>
                  </a:cubicBezTo>
                  <a:cubicBezTo>
                    <a:pt x="11601" y="9611"/>
                    <a:pt x="11915" y="9489"/>
                    <a:pt x="12149" y="9249"/>
                  </a:cubicBezTo>
                  <a:cubicBezTo>
                    <a:pt x="12550" y="8833"/>
                    <a:pt x="12621" y="8164"/>
                    <a:pt x="12537" y="7573"/>
                  </a:cubicBezTo>
                  <a:cubicBezTo>
                    <a:pt x="12479" y="7165"/>
                    <a:pt x="12361" y="6763"/>
                    <a:pt x="12158" y="6412"/>
                  </a:cubicBezTo>
                  <a:cubicBezTo>
                    <a:pt x="11837" y="5861"/>
                    <a:pt x="11331" y="5465"/>
                    <a:pt x="10787" y="5185"/>
                  </a:cubicBezTo>
                  <a:cubicBezTo>
                    <a:pt x="10243" y="4901"/>
                    <a:pt x="9662" y="4723"/>
                    <a:pt x="9091" y="4513"/>
                  </a:cubicBezTo>
                  <a:cubicBezTo>
                    <a:pt x="9037" y="4493"/>
                    <a:pt x="8983" y="4472"/>
                    <a:pt x="8946" y="4425"/>
                  </a:cubicBezTo>
                  <a:cubicBezTo>
                    <a:pt x="8895" y="4354"/>
                    <a:pt x="8906" y="4257"/>
                    <a:pt x="8915" y="4165"/>
                  </a:cubicBezTo>
                  <a:cubicBezTo>
                    <a:pt x="9048" y="2908"/>
                    <a:pt x="8382" y="1597"/>
                    <a:pt x="7321" y="1044"/>
                  </a:cubicBezTo>
                  <a:lnTo>
                    <a:pt x="6311" y="260"/>
                  </a:lnTo>
                  <a:cubicBezTo>
                    <a:pt x="5870" y="84"/>
                    <a:pt x="5403" y="1"/>
                    <a:pt x="4933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5486895" y="2543501"/>
              <a:ext cx="174455" cy="389953"/>
            </a:xfrm>
            <a:custGeom>
              <a:rect b="b" l="l" r="r" t="t"/>
              <a:pathLst>
                <a:path extrusionOk="0" h="10128" w="4531">
                  <a:moveTo>
                    <a:pt x="2048" y="0"/>
                  </a:moveTo>
                  <a:lnTo>
                    <a:pt x="0" y="1098"/>
                  </a:lnTo>
                  <a:lnTo>
                    <a:pt x="2280" y="10127"/>
                  </a:lnTo>
                  <a:lnTo>
                    <a:pt x="4530" y="4402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5459596" y="2365925"/>
              <a:ext cx="100800" cy="199058"/>
            </a:xfrm>
            <a:custGeom>
              <a:rect b="b" l="l" r="r" t="t"/>
              <a:pathLst>
                <a:path extrusionOk="0" h="5170" w="2618">
                  <a:moveTo>
                    <a:pt x="1168" y="1"/>
                  </a:moveTo>
                  <a:cubicBezTo>
                    <a:pt x="1165" y="1"/>
                    <a:pt x="1162" y="2"/>
                    <a:pt x="1159" y="4"/>
                  </a:cubicBezTo>
                  <a:cubicBezTo>
                    <a:pt x="919" y="177"/>
                    <a:pt x="1084" y="1987"/>
                    <a:pt x="1084" y="1987"/>
                  </a:cubicBezTo>
                  <a:cubicBezTo>
                    <a:pt x="1084" y="1987"/>
                    <a:pt x="391" y="299"/>
                    <a:pt x="188" y="299"/>
                  </a:cubicBezTo>
                  <a:cubicBezTo>
                    <a:pt x="180" y="299"/>
                    <a:pt x="172" y="302"/>
                    <a:pt x="165" y="308"/>
                  </a:cubicBezTo>
                  <a:cubicBezTo>
                    <a:pt x="0" y="467"/>
                    <a:pt x="378" y="3105"/>
                    <a:pt x="378" y="3105"/>
                  </a:cubicBezTo>
                  <a:lnTo>
                    <a:pt x="872" y="5169"/>
                  </a:lnTo>
                  <a:lnTo>
                    <a:pt x="2618" y="3767"/>
                  </a:lnTo>
                  <a:cubicBezTo>
                    <a:pt x="2618" y="3767"/>
                    <a:pt x="2294" y="434"/>
                    <a:pt x="1952" y="373"/>
                  </a:cubicBezTo>
                  <a:cubicBezTo>
                    <a:pt x="1946" y="372"/>
                    <a:pt x="1941" y="371"/>
                    <a:pt x="1935" y="371"/>
                  </a:cubicBezTo>
                  <a:cubicBezTo>
                    <a:pt x="1618" y="371"/>
                    <a:pt x="1810" y="1940"/>
                    <a:pt x="1810" y="1940"/>
                  </a:cubicBezTo>
                  <a:cubicBezTo>
                    <a:pt x="1810" y="1940"/>
                    <a:pt x="1313" y="1"/>
                    <a:pt x="1168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5456169" y="2324842"/>
              <a:ext cx="83935" cy="168602"/>
            </a:xfrm>
            <a:custGeom>
              <a:rect b="b" l="l" r="r" t="t"/>
              <a:pathLst>
                <a:path extrusionOk="0" h="4379" w="2180">
                  <a:moveTo>
                    <a:pt x="1653" y="1"/>
                  </a:moveTo>
                  <a:cubicBezTo>
                    <a:pt x="1653" y="1"/>
                    <a:pt x="1595" y="4"/>
                    <a:pt x="1552" y="4"/>
                  </a:cubicBezTo>
                  <a:cubicBezTo>
                    <a:pt x="1528" y="4"/>
                    <a:pt x="1501" y="4"/>
                    <a:pt x="1477" y="17"/>
                  </a:cubicBezTo>
                  <a:lnTo>
                    <a:pt x="89" y="781"/>
                  </a:lnTo>
                  <a:cubicBezTo>
                    <a:pt x="31" y="812"/>
                    <a:pt x="1" y="876"/>
                    <a:pt x="11" y="943"/>
                  </a:cubicBezTo>
                  <a:lnTo>
                    <a:pt x="555" y="4281"/>
                  </a:lnTo>
                  <a:cubicBezTo>
                    <a:pt x="562" y="4331"/>
                    <a:pt x="596" y="4365"/>
                    <a:pt x="636" y="4379"/>
                  </a:cubicBezTo>
                  <a:lnTo>
                    <a:pt x="811" y="4375"/>
                  </a:lnTo>
                  <a:lnTo>
                    <a:pt x="2096" y="3612"/>
                  </a:lnTo>
                  <a:cubicBezTo>
                    <a:pt x="2149" y="3581"/>
                    <a:pt x="2180" y="3517"/>
                    <a:pt x="2169" y="3453"/>
                  </a:cubicBezTo>
                  <a:lnTo>
                    <a:pt x="1653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5461136" y="2324880"/>
              <a:ext cx="83935" cy="168525"/>
            </a:xfrm>
            <a:custGeom>
              <a:rect b="b" l="l" r="r" t="t"/>
              <a:pathLst>
                <a:path extrusionOk="0" h="4377" w="2180">
                  <a:moveTo>
                    <a:pt x="1525" y="1"/>
                  </a:moveTo>
                  <a:cubicBezTo>
                    <a:pt x="1509" y="1"/>
                    <a:pt x="1493" y="4"/>
                    <a:pt x="1476" y="13"/>
                  </a:cubicBezTo>
                  <a:lnTo>
                    <a:pt x="88" y="777"/>
                  </a:lnTo>
                  <a:cubicBezTo>
                    <a:pt x="31" y="807"/>
                    <a:pt x="1" y="871"/>
                    <a:pt x="10" y="935"/>
                  </a:cubicBezTo>
                  <a:lnTo>
                    <a:pt x="554" y="4277"/>
                  </a:lnTo>
                  <a:cubicBezTo>
                    <a:pt x="565" y="4337"/>
                    <a:pt x="612" y="4376"/>
                    <a:pt x="664" y="4376"/>
                  </a:cubicBezTo>
                  <a:cubicBezTo>
                    <a:pt x="682" y="4376"/>
                    <a:pt x="701" y="4371"/>
                    <a:pt x="720" y="4361"/>
                  </a:cubicBezTo>
                  <a:lnTo>
                    <a:pt x="2095" y="3608"/>
                  </a:lnTo>
                  <a:cubicBezTo>
                    <a:pt x="2149" y="3577"/>
                    <a:pt x="2179" y="3510"/>
                    <a:pt x="2169" y="3446"/>
                  </a:cubicBezTo>
                  <a:lnTo>
                    <a:pt x="1625" y="91"/>
                  </a:lnTo>
                  <a:cubicBezTo>
                    <a:pt x="1615" y="35"/>
                    <a:pt x="1573" y="1"/>
                    <a:pt x="152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5524859" y="2335892"/>
              <a:ext cx="5005" cy="30070"/>
            </a:xfrm>
            <a:custGeom>
              <a:rect b="b" l="l" r="r" t="t"/>
              <a:pathLst>
                <a:path extrusionOk="0" h="781" w="130">
                  <a:moveTo>
                    <a:pt x="0" y="1"/>
                  </a:moveTo>
                  <a:lnTo>
                    <a:pt x="0" y="1"/>
                  </a:lnTo>
                  <a:lnTo>
                    <a:pt x="129" y="781"/>
                  </a:lnTo>
                  <a:lnTo>
                    <a:pt x="129" y="781"/>
                  </a:lnTo>
                  <a:close/>
                </a:path>
              </a:pathLst>
            </a:custGeom>
            <a:solidFill>
              <a:srgbClr val="F6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5529826" y="2365925"/>
              <a:ext cx="2349" cy="14862"/>
            </a:xfrm>
            <a:custGeom>
              <a:rect b="b" l="l" r="r" t="t"/>
              <a:pathLst>
                <a:path extrusionOk="0" h="386" w="61">
                  <a:moveTo>
                    <a:pt x="0" y="1"/>
                  </a:moveTo>
                  <a:lnTo>
                    <a:pt x="0" y="1"/>
                  </a:lnTo>
                  <a:lnTo>
                    <a:pt x="61" y="386"/>
                  </a:lnTo>
                  <a:lnTo>
                    <a:pt x="61" y="386"/>
                  </a:lnTo>
                  <a:close/>
                </a:path>
              </a:pathLst>
            </a:custGeom>
            <a:solidFill>
              <a:srgbClr val="F6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5532175" y="2380749"/>
              <a:ext cx="11050" cy="67572"/>
            </a:xfrm>
            <a:custGeom>
              <a:rect b="b" l="l" r="r" t="t"/>
              <a:pathLst>
                <a:path extrusionOk="0" h="1755" w="287">
                  <a:moveTo>
                    <a:pt x="0" y="1"/>
                  </a:moveTo>
                  <a:lnTo>
                    <a:pt x="0" y="1"/>
                  </a:lnTo>
                  <a:lnTo>
                    <a:pt x="287" y="1755"/>
                  </a:lnTo>
                  <a:lnTo>
                    <a:pt x="287" y="1755"/>
                  </a:lnTo>
                  <a:close/>
                </a:path>
              </a:pathLst>
            </a:custGeom>
            <a:solidFill>
              <a:srgbClr val="F6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5462946" y="2335892"/>
              <a:ext cx="80278" cy="146502"/>
            </a:xfrm>
            <a:custGeom>
              <a:rect b="b" l="l" r="r" t="t"/>
              <a:pathLst>
                <a:path extrusionOk="0" h="3805" w="2085">
                  <a:moveTo>
                    <a:pt x="1608" y="1"/>
                  </a:moveTo>
                  <a:lnTo>
                    <a:pt x="1" y="882"/>
                  </a:lnTo>
                  <a:lnTo>
                    <a:pt x="250" y="2419"/>
                  </a:lnTo>
                  <a:lnTo>
                    <a:pt x="477" y="3804"/>
                  </a:lnTo>
                  <a:lnTo>
                    <a:pt x="2085" y="2920"/>
                  </a:lnTo>
                  <a:lnTo>
                    <a:pt x="1798" y="1166"/>
                  </a:lnTo>
                  <a:lnTo>
                    <a:pt x="1737" y="78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483622" y="2366425"/>
              <a:ext cx="48282" cy="98297"/>
            </a:xfrm>
            <a:custGeom>
              <a:rect b="b" l="l" r="r" t="t"/>
              <a:pathLst>
                <a:path extrusionOk="0" h="2553" w="1254">
                  <a:moveTo>
                    <a:pt x="535" y="1"/>
                  </a:moveTo>
                  <a:cubicBezTo>
                    <a:pt x="470" y="1"/>
                    <a:pt x="395" y="31"/>
                    <a:pt x="321" y="92"/>
                  </a:cubicBezTo>
                  <a:cubicBezTo>
                    <a:pt x="132" y="248"/>
                    <a:pt x="11" y="542"/>
                    <a:pt x="51" y="752"/>
                  </a:cubicBezTo>
                  <a:cubicBezTo>
                    <a:pt x="75" y="873"/>
                    <a:pt x="146" y="937"/>
                    <a:pt x="244" y="940"/>
                  </a:cubicBezTo>
                  <a:cubicBezTo>
                    <a:pt x="85" y="1167"/>
                    <a:pt x="0" y="1461"/>
                    <a:pt x="45" y="1684"/>
                  </a:cubicBezTo>
                  <a:lnTo>
                    <a:pt x="203" y="2552"/>
                  </a:lnTo>
                  <a:lnTo>
                    <a:pt x="1254" y="1981"/>
                  </a:lnTo>
                  <a:lnTo>
                    <a:pt x="1038" y="870"/>
                  </a:lnTo>
                  <a:cubicBezTo>
                    <a:pt x="1005" y="687"/>
                    <a:pt x="897" y="590"/>
                    <a:pt x="757" y="590"/>
                  </a:cubicBezTo>
                  <a:cubicBezTo>
                    <a:pt x="724" y="590"/>
                    <a:pt x="689" y="595"/>
                    <a:pt x="653" y="606"/>
                  </a:cubicBezTo>
                  <a:cubicBezTo>
                    <a:pt x="720" y="468"/>
                    <a:pt x="754" y="315"/>
                    <a:pt x="730" y="194"/>
                  </a:cubicBezTo>
                  <a:cubicBezTo>
                    <a:pt x="708" y="68"/>
                    <a:pt x="632" y="1"/>
                    <a:pt x="535" y="1"/>
                  </a:cubicBez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5513809" y="2466880"/>
              <a:ext cx="5121" cy="6545"/>
            </a:xfrm>
            <a:custGeom>
              <a:rect b="b" l="l" r="r" t="t"/>
              <a:pathLst>
                <a:path extrusionOk="0" h="170" w="133">
                  <a:moveTo>
                    <a:pt x="81" y="1"/>
                  </a:moveTo>
                  <a:cubicBezTo>
                    <a:pt x="75" y="1"/>
                    <a:pt x="72" y="1"/>
                    <a:pt x="64" y="4"/>
                  </a:cubicBezTo>
                  <a:cubicBezTo>
                    <a:pt x="31" y="14"/>
                    <a:pt x="0" y="62"/>
                    <a:pt x="4" y="105"/>
                  </a:cubicBezTo>
                  <a:cubicBezTo>
                    <a:pt x="4" y="143"/>
                    <a:pt x="27" y="169"/>
                    <a:pt x="55" y="169"/>
                  </a:cubicBezTo>
                  <a:cubicBezTo>
                    <a:pt x="58" y="169"/>
                    <a:pt x="64" y="169"/>
                    <a:pt x="68" y="166"/>
                  </a:cubicBezTo>
                  <a:cubicBezTo>
                    <a:pt x="105" y="156"/>
                    <a:pt x="132" y="109"/>
                    <a:pt x="132" y="65"/>
                  </a:cubicBezTo>
                  <a:cubicBezTo>
                    <a:pt x="128" y="27"/>
                    <a:pt x="108" y="1"/>
                    <a:pt x="81" y="1"/>
                  </a:cubicBezTo>
                  <a:close/>
                </a:path>
              </a:pathLst>
            </a:custGeom>
            <a:solidFill>
              <a:srgbClr val="B2C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487280" y="2341244"/>
              <a:ext cx="13168" cy="8086"/>
            </a:xfrm>
            <a:custGeom>
              <a:rect b="b" l="l" r="r" t="t"/>
              <a:pathLst>
                <a:path extrusionOk="0" h="210" w="342">
                  <a:moveTo>
                    <a:pt x="311" y="1"/>
                  </a:moveTo>
                  <a:cubicBezTo>
                    <a:pt x="307" y="1"/>
                    <a:pt x="304" y="4"/>
                    <a:pt x="301" y="4"/>
                  </a:cubicBezTo>
                  <a:lnTo>
                    <a:pt x="17" y="163"/>
                  </a:lnTo>
                  <a:cubicBezTo>
                    <a:pt x="7" y="169"/>
                    <a:pt x="0" y="186"/>
                    <a:pt x="7" y="196"/>
                  </a:cubicBezTo>
                  <a:cubicBezTo>
                    <a:pt x="14" y="206"/>
                    <a:pt x="20" y="210"/>
                    <a:pt x="31" y="210"/>
                  </a:cubicBezTo>
                  <a:cubicBezTo>
                    <a:pt x="34" y="210"/>
                    <a:pt x="37" y="210"/>
                    <a:pt x="44" y="206"/>
                  </a:cubicBezTo>
                  <a:lnTo>
                    <a:pt x="324" y="48"/>
                  </a:lnTo>
                  <a:cubicBezTo>
                    <a:pt x="335" y="41"/>
                    <a:pt x="341" y="27"/>
                    <a:pt x="335" y="14"/>
                  </a:cubicBezTo>
                  <a:cubicBezTo>
                    <a:pt x="328" y="7"/>
                    <a:pt x="32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449547" y="2409125"/>
              <a:ext cx="164175" cy="305556"/>
            </a:xfrm>
            <a:custGeom>
              <a:rect b="b" l="l" r="r" t="t"/>
              <a:pathLst>
                <a:path extrusionOk="0" h="7936" w="4264">
                  <a:moveTo>
                    <a:pt x="187" y="1"/>
                  </a:moveTo>
                  <a:cubicBezTo>
                    <a:pt x="1" y="1"/>
                    <a:pt x="160" y="1238"/>
                    <a:pt x="224" y="1690"/>
                  </a:cubicBezTo>
                  <a:cubicBezTo>
                    <a:pt x="288" y="2145"/>
                    <a:pt x="970" y="4588"/>
                    <a:pt x="970" y="4588"/>
                  </a:cubicBezTo>
                  <a:lnTo>
                    <a:pt x="1811" y="7936"/>
                  </a:lnTo>
                  <a:cubicBezTo>
                    <a:pt x="1811" y="7936"/>
                    <a:pt x="4264" y="6672"/>
                    <a:pt x="4196" y="6608"/>
                  </a:cubicBezTo>
                  <a:cubicBezTo>
                    <a:pt x="4132" y="6540"/>
                    <a:pt x="2483" y="2663"/>
                    <a:pt x="2483" y="2663"/>
                  </a:cubicBezTo>
                  <a:lnTo>
                    <a:pt x="1531" y="2821"/>
                  </a:lnTo>
                  <a:cubicBezTo>
                    <a:pt x="1615" y="2145"/>
                    <a:pt x="930" y="1930"/>
                    <a:pt x="740" y="1446"/>
                  </a:cubicBezTo>
                  <a:cubicBezTo>
                    <a:pt x="710" y="1247"/>
                    <a:pt x="389" y="24"/>
                    <a:pt x="193" y="1"/>
                  </a:cubicBezTo>
                  <a:cubicBezTo>
                    <a:pt x="191" y="1"/>
                    <a:pt x="189" y="1"/>
                    <a:pt x="187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5512654" y="2452935"/>
              <a:ext cx="105381" cy="243875"/>
            </a:xfrm>
            <a:custGeom>
              <a:rect b="b" l="l" r="r" t="t"/>
              <a:pathLst>
                <a:path extrusionOk="0" h="6334" w="2737">
                  <a:moveTo>
                    <a:pt x="1121" y="0"/>
                  </a:moveTo>
                  <a:cubicBezTo>
                    <a:pt x="1078" y="0"/>
                    <a:pt x="1034" y="10"/>
                    <a:pt x="993" y="20"/>
                  </a:cubicBezTo>
                  <a:cubicBezTo>
                    <a:pt x="797" y="70"/>
                    <a:pt x="37" y="344"/>
                    <a:pt x="21" y="476"/>
                  </a:cubicBezTo>
                  <a:cubicBezTo>
                    <a:pt x="1" y="637"/>
                    <a:pt x="187" y="689"/>
                    <a:pt x="471" y="689"/>
                  </a:cubicBezTo>
                  <a:cubicBezTo>
                    <a:pt x="581" y="689"/>
                    <a:pt x="705" y="681"/>
                    <a:pt x="838" y="669"/>
                  </a:cubicBezTo>
                  <a:lnTo>
                    <a:pt x="838" y="669"/>
                  </a:lnTo>
                  <a:cubicBezTo>
                    <a:pt x="574" y="901"/>
                    <a:pt x="402" y="1236"/>
                    <a:pt x="375" y="1584"/>
                  </a:cubicBezTo>
                  <a:cubicBezTo>
                    <a:pt x="365" y="1715"/>
                    <a:pt x="284" y="2118"/>
                    <a:pt x="500" y="2482"/>
                  </a:cubicBezTo>
                  <a:lnTo>
                    <a:pt x="1098" y="6333"/>
                  </a:lnTo>
                  <a:lnTo>
                    <a:pt x="2737" y="5489"/>
                  </a:lnTo>
                  <a:lnTo>
                    <a:pt x="1379" y="2371"/>
                  </a:lnTo>
                  <a:cubicBezTo>
                    <a:pt x="1379" y="2371"/>
                    <a:pt x="1476" y="1425"/>
                    <a:pt x="1476" y="574"/>
                  </a:cubicBezTo>
                  <a:cubicBezTo>
                    <a:pt x="1476" y="405"/>
                    <a:pt x="1368" y="98"/>
                    <a:pt x="1209" y="20"/>
                  </a:cubicBezTo>
                  <a:cubicBezTo>
                    <a:pt x="1182" y="6"/>
                    <a:pt x="1152" y="0"/>
                    <a:pt x="1121" y="0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5474420" y="2464801"/>
              <a:ext cx="47358" cy="71037"/>
            </a:xfrm>
            <a:custGeom>
              <a:rect b="b" l="l" r="r" t="t"/>
              <a:pathLst>
                <a:path extrusionOk="0" h="1845" w="1230">
                  <a:moveTo>
                    <a:pt x="101" y="0"/>
                  </a:moveTo>
                  <a:lnTo>
                    <a:pt x="0" y="111"/>
                  </a:lnTo>
                  <a:cubicBezTo>
                    <a:pt x="13" y="122"/>
                    <a:pt x="1081" y="1075"/>
                    <a:pt x="1081" y="1845"/>
                  </a:cubicBezTo>
                  <a:lnTo>
                    <a:pt x="1229" y="1845"/>
                  </a:lnTo>
                  <a:cubicBezTo>
                    <a:pt x="1229" y="1007"/>
                    <a:pt x="145" y="41"/>
                    <a:pt x="101" y="0"/>
                  </a:cubicBezTo>
                  <a:close/>
                </a:path>
              </a:pathLst>
            </a:custGeom>
            <a:solidFill>
              <a:srgbClr val="DD5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5516003" y="2474696"/>
              <a:ext cx="32034" cy="47474"/>
            </a:xfrm>
            <a:custGeom>
              <a:rect b="b" l="l" r="r" t="t"/>
              <a:pathLst>
                <a:path extrusionOk="0" h="1233" w="832">
                  <a:moveTo>
                    <a:pt x="92" y="0"/>
                  </a:moveTo>
                  <a:lnTo>
                    <a:pt x="1" y="118"/>
                  </a:lnTo>
                  <a:cubicBezTo>
                    <a:pt x="88" y="183"/>
                    <a:pt x="230" y="204"/>
                    <a:pt x="368" y="204"/>
                  </a:cubicBezTo>
                  <a:cubicBezTo>
                    <a:pt x="444" y="204"/>
                    <a:pt x="519" y="198"/>
                    <a:pt x="582" y="189"/>
                  </a:cubicBezTo>
                  <a:lnTo>
                    <a:pt x="582" y="189"/>
                  </a:lnTo>
                  <a:cubicBezTo>
                    <a:pt x="447" y="395"/>
                    <a:pt x="251" y="791"/>
                    <a:pt x="325" y="1233"/>
                  </a:cubicBezTo>
                  <a:lnTo>
                    <a:pt x="470" y="1209"/>
                  </a:lnTo>
                  <a:cubicBezTo>
                    <a:pt x="375" y="642"/>
                    <a:pt x="801" y="138"/>
                    <a:pt x="808" y="135"/>
                  </a:cubicBezTo>
                  <a:cubicBezTo>
                    <a:pt x="829" y="111"/>
                    <a:pt x="832" y="74"/>
                    <a:pt x="815" y="47"/>
                  </a:cubicBezTo>
                  <a:cubicBezTo>
                    <a:pt x="801" y="25"/>
                    <a:pt x="775" y="12"/>
                    <a:pt x="749" y="12"/>
                  </a:cubicBezTo>
                  <a:cubicBezTo>
                    <a:pt x="744" y="12"/>
                    <a:pt x="739" y="12"/>
                    <a:pt x="734" y="13"/>
                  </a:cubicBezTo>
                  <a:cubicBezTo>
                    <a:pt x="633" y="35"/>
                    <a:pt x="488" y="54"/>
                    <a:pt x="358" y="54"/>
                  </a:cubicBezTo>
                  <a:cubicBezTo>
                    <a:pt x="245" y="54"/>
                    <a:pt x="144" y="40"/>
                    <a:pt x="92" y="0"/>
                  </a:cubicBezTo>
                  <a:close/>
                </a:path>
              </a:pathLst>
            </a:custGeom>
            <a:solidFill>
              <a:srgbClr val="DD5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5446698" y="2566218"/>
              <a:ext cx="553319" cy="477624"/>
            </a:xfrm>
            <a:custGeom>
              <a:rect b="b" l="l" r="r" t="t"/>
              <a:pathLst>
                <a:path extrusionOk="0" h="12405" w="14371">
                  <a:moveTo>
                    <a:pt x="14298" y="0"/>
                  </a:moveTo>
                  <a:cubicBezTo>
                    <a:pt x="13782" y="0"/>
                    <a:pt x="10600" y="125"/>
                    <a:pt x="7594" y="3068"/>
                  </a:cubicBezTo>
                  <a:cubicBezTo>
                    <a:pt x="6949" y="3704"/>
                    <a:pt x="6290" y="4389"/>
                    <a:pt x="6290" y="4389"/>
                  </a:cubicBezTo>
                  <a:lnTo>
                    <a:pt x="5273" y="3160"/>
                  </a:lnTo>
                  <a:lnTo>
                    <a:pt x="0" y="6679"/>
                  </a:lnTo>
                  <a:cubicBezTo>
                    <a:pt x="0" y="6679"/>
                    <a:pt x="2666" y="11733"/>
                    <a:pt x="5206" y="12345"/>
                  </a:cubicBezTo>
                  <a:cubicBezTo>
                    <a:pt x="5374" y="12385"/>
                    <a:pt x="5547" y="12404"/>
                    <a:pt x="5723" y="12404"/>
                  </a:cubicBezTo>
                  <a:cubicBezTo>
                    <a:pt x="8770" y="12404"/>
                    <a:pt x="12830" y="6687"/>
                    <a:pt x="12830" y="6687"/>
                  </a:cubicBezTo>
                  <a:lnTo>
                    <a:pt x="14370" y="1"/>
                  </a:lnTo>
                  <a:cubicBezTo>
                    <a:pt x="14370" y="1"/>
                    <a:pt x="14346" y="0"/>
                    <a:pt x="1429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5430719" y="2639490"/>
              <a:ext cx="253385" cy="317107"/>
            </a:xfrm>
            <a:custGeom>
              <a:rect b="b" l="l" r="r" t="t"/>
              <a:pathLst>
                <a:path extrusionOk="0" h="8236" w="6581">
                  <a:moveTo>
                    <a:pt x="5108" y="0"/>
                  </a:moveTo>
                  <a:lnTo>
                    <a:pt x="0" y="4459"/>
                  </a:lnTo>
                  <a:lnTo>
                    <a:pt x="2364" y="8236"/>
                  </a:lnTo>
                  <a:lnTo>
                    <a:pt x="6580" y="2013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5686688" y="2733361"/>
              <a:ext cx="54250" cy="72616"/>
            </a:xfrm>
            <a:custGeom>
              <a:rect b="b" l="l" r="r" t="t"/>
              <a:pathLst>
                <a:path extrusionOk="0" h="1886" w="1409">
                  <a:moveTo>
                    <a:pt x="114" y="1"/>
                  </a:moveTo>
                  <a:lnTo>
                    <a:pt x="0" y="99"/>
                  </a:lnTo>
                  <a:cubicBezTo>
                    <a:pt x="10" y="109"/>
                    <a:pt x="1074" y="1365"/>
                    <a:pt x="1267" y="1886"/>
                  </a:cubicBezTo>
                  <a:lnTo>
                    <a:pt x="1408" y="1836"/>
                  </a:lnTo>
                  <a:cubicBezTo>
                    <a:pt x="1206" y="1292"/>
                    <a:pt x="158" y="52"/>
                    <a:pt x="114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6002222" y="3233093"/>
              <a:ext cx="348602" cy="1189612"/>
            </a:xfrm>
            <a:custGeom>
              <a:rect b="b" l="l" r="r" t="t"/>
              <a:pathLst>
                <a:path extrusionOk="0" h="30897" w="9054">
                  <a:moveTo>
                    <a:pt x="0" y="0"/>
                  </a:moveTo>
                  <a:cubicBezTo>
                    <a:pt x="0" y="1"/>
                    <a:pt x="1013" y="8837"/>
                    <a:pt x="2520" y="16016"/>
                  </a:cubicBezTo>
                  <a:cubicBezTo>
                    <a:pt x="3513" y="20749"/>
                    <a:pt x="5901" y="30897"/>
                    <a:pt x="5901" y="30897"/>
                  </a:cubicBezTo>
                  <a:lnTo>
                    <a:pt x="9054" y="30049"/>
                  </a:lnTo>
                  <a:lnTo>
                    <a:pt x="6959" y="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5753645" y="3201097"/>
              <a:ext cx="272367" cy="1210673"/>
            </a:xfrm>
            <a:custGeom>
              <a:rect b="b" l="l" r="r" t="t"/>
              <a:pathLst>
                <a:path extrusionOk="0" h="31444" w="7074">
                  <a:moveTo>
                    <a:pt x="0" y="0"/>
                  </a:moveTo>
                  <a:cubicBezTo>
                    <a:pt x="0" y="1"/>
                    <a:pt x="277" y="8932"/>
                    <a:pt x="1139" y="16212"/>
                  </a:cubicBezTo>
                  <a:cubicBezTo>
                    <a:pt x="1548" y="19671"/>
                    <a:pt x="3280" y="31444"/>
                    <a:pt x="3280" y="31444"/>
                  </a:cubicBezTo>
                  <a:lnTo>
                    <a:pt x="6506" y="30883"/>
                  </a:lnTo>
                  <a:lnTo>
                    <a:pt x="7074" y="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5726462" y="3034224"/>
              <a:ext cx="600947" cy="623779"/>
            </a:xfrm>
            <a:custGeom>
              <a:rect b="b" l="l" r="r" t="t"/>
              <a:pathLst>
                <a:path extrusionOk="0" h="16201" w="15608">
                  <a:moveTo>
                    <a:pt x="2368" y="1"/>
                  </a:moveTo>
                  <a:lnTo>
                    <a:pt x="1747" y="1311"/>
                  </a:lnTo>
                  <a:cubicBezTo>
                    <a:pt x="1747" y="1311"/>
                    <a:pt x="1" y="8506"/>
                    <a:pt x="1" y="15864"/>
                  </a:cubicBezTo>
                  <a:cubicBezTo>
                    <a:pt x="1499" y="16118"/>
                    <a:pt x="3886" y="16200"/>
                    <a:pt x="6347" y="16200"/>
                  </a:cubicBezTo>
                  <a:cubicBezTo>
                    <a:pt x="10854" y="16200"/>
                    <a:pt x="15607" y="15925"/>
                    <a:pt x="15607" y="15925"/>
                  </a:cubicBezTo>
                  <a:cubicBezTo>
                    <a:pt x="15607" y="15925"/>
                    <a:pt x="14641" y="5963"/>
                    <a:pt x="12360" y="1980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5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726847" y="3583241"/>
              <a:ext cx="50246" cy="25643"/>
            </a:xfrm>
            <a:custGeom>
              <a:rect b="b" l="l" r="r" t="t"/>
              <a:pathLst>
                <a:path extrusionOk="0" h="666" w="1305">
                  <a:moveTo>
                    <a:pt x="18" y="0"/>
                  </a:moveTo>
                  <a:cubicBezTo>
                    <a:pt x="11" y="200"/>
                    <a:pt x="4" y="399"/>
                    <a:pt x="1" y="602"/>
                  </a:cubicBezTo>
                  <a:cubicBezTo>
                    <a:pt x="412" y="625"/>
                    <a:pt x="849" y="646"/>
                    <a:pt x="1304" y="666"/>
                  </a:cubicBezTo>
                  <a:cubicBezTo>
                    <a:pt x="1301" y="466"/>
                    <a:pt x="1298" y="267"/>
                    <a:pt x="1294" y="64"/>
                  </a:cubicBezTo>
                  <a:cubicBezTo>
                    <a:pt x="849" y="47"/>
                    <a:pt x="420" y="27"/>
                    <a:pt x="18" y="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799695" y="3584281"/>
              <a:ext cx="523287" cy="27991"/>
            </a:xfrm>
            <a:custGeom>
              <a:rect b="b" l="l" r="r" t="t"/>
              <a:pathLst>
                <a:path extrusionOk="0" h="727" w="13591">
                  <a:moveTo>
                    <a:pt x="13516" y="0"/>
                  </a:moveTo>
                  <a:cubicBezTo>
                    <a:pt x="13324" y="4"/>
                    <a:pt x="13124" y="11"/>
                    <a:pt x="12915" y="14"/>
                  </a:cubicBezTo>
                  <a:cubicBezTo>
                    <a:pt x="12918" y="216"/>
                    <a:pt x="12921" y="416"/>
                    <a:pt x="12925" y="612"/>
                  </a:cubicBezTo>
                  <a:cubicBezTo>
                    <a:pt x="13158" y="608"/>
                    <a:pt x="13377" y="602"/>
                    <a:pt x="13590" y="595"/>
                  </a:cubicBezTo>
                  <a:cubicBezTo>
                    <a:pt x="13570" y="416"/>
                    <a:pt x="13543" y="216"/>
                    <a:pt x="13516" y="0"/>
                  </a:cubicBezTo>
                  <a:close/>
                  <a:moveTo>
                    <a:pt x="12716" y="20"/>
                  </a:moveTo>
                  <a:cubicBezTo>
                    <a:pt x="12553" y="24"/>
                    <a:pt x="12388" y="28"/>
                    <a:pt x="12219" y="31"/>
                  </a:cubicBezTo>
                  <a:cubicBezTo>
                    <a:pt x="12222" y="234"/>
                    <a:pt x="12226" y="433"/>
                    <a:pt x="12229" y="632"/>
                  </a:cubicBezTo>
                  <a:cubicBezTo>
                    <a:pt x="12398" y="625"/>
                    <a:pt x="12563" y="622"/>
                    <a:pt x="12725" y="619"/>
                  </a:cubicBezTo>
                  <a:cubicBezTo>
                    <a:pt x="12722" y="419"/>
                    <a:pt x="12719" y="220"/>
                    <a:pt x="12716" y="20"/>
                  </a:cubicBezTo>
                  <a:close/>
                  <a:moveTo>
                    <a:pt x="0" y="61"/>
                  </a:moveTo>
                  <a:lnTo>
                    <a:pt x="0" y="61"/>
                  </a:lnTo>
                  <a:cubicBezTo>
                    <a:pt x="4" y="260"/>
                    <a:pt x="11" y="463"/>
                    <a:pt x="14" y="659"/>
                  </a:cubicBezTo>
                  <a:cubicBezTo>
                    <a:pt x="176" y="666"/>
                    <a:pt x="345" y="669"/>
                    <a:pt x="511" y="676"/>
                  </a:cubicBezTo>
                  <a:cubicBezTo>
                    <a:pt x="507" y="477"/>
                    <a:pt x="503" y="277"/>
                    <a:pt x="500" y="75"/>
                  </a:cubicBezTo>
                  <a:cubicBezTo>
                    <a:pt x="332" y="71"/>
                    <a:pt x="166" y="65"/>
                    <a:pt x="0" y="61"/>
                  </a:cubicBezTo>
                  <a:close/>
                  <a:moveTo>
                    <a:pt x="11618" y="45"/>
                  </a:moveTo>
                  <a:cubicBezTo>
                    <a:pt x="11118" y="58"/>
                    <a:pt x="10591" y="68"/>
                    <a:pt x="10043" y="78"/>
                  </a:cubicBezTo>
                  <a:cubicBezTo>
                    <a:pt x="10047" y="281"/>
                    <a:pt x="10050" y="480"/>
                    <a:pt x="10057" y="676"/>
                  </a:cubicBezTo>
                  <a:cubicBezTo>
                    <a:pt x="10604" y="666"/>
                    <a:pt x="11131" y="656"/>
                    <a:pt x="11631" y="645"/>
                  </a:cubicBezTo>
                  <a:cubicBezTo>
                    <a:pt x="11628" y="446"/>
                    <a:pt x="11621" y="247"/>
                    <a:pt x="11618" y="45"/>
                  </a:cubicBezTo>
                  <a:close/>
                  <a:moveTo>
                    <a:pt x="9844" y="81"/>
                  </a:moveTo>
                  <a:cubicBezTo>
                    <a:pt x="9682" y="85"/>
                    <a:pt x="9513" y="88"/>
                    <a:pt x="9348" y="88"/>
                  </a:cubicBezTo>
                  <a:cubicBezTo>
                    <a:pt x="9351" y="291"/>
                    <a:pt x="9354" y="491"/>
                    <a:pt x="9358" y="689"/>
                  </a:cubicBezTo>
                  <a:cubicBezTo>
                    <a:pt x="9526" y="686"/>
                    <a:pt x="9692" y="683"/>
                    <a:pt x="9858" y="679"/>
                  </a:cubicBezTo>
                  <a:cubicBezTo>
                    <a:pt x="9850" y="483"/>
                    <a:pt x="9847" y="284"/>
                    <a:pt x="9844" y="81"/>
                  </a:cubicBezTo>
                  <a:close/>
                  <a:moveTo>
                    <a:pt x="700" y="81"/>
                  </a:moveTo>
                  <a:lnTo>
                    <a:pt x="700" y="81"/>
                  </a:lnTo>
                  <a:cubicBezTo>
                    <a:pt x="703" y="284"/>
                    <a:pt x="706" y="483"/>
                    <a:pt x="709" y="679"/>
                  </a:cubicBezTo>
                  <a:cubicBezTo>
                    <a:pt x="1301" y="696"/>
                    <a:pt x="1913" y="706"/>
                    <a:pt x="2538" y="713"/>
                  </a:cubicBezTo>
                  <a:cubicBezTo>
                    <a:pt x="2530" y="517"/>
                    <a:pt x="2527" y="318"/>
                    <a:pt x="2524" y="115"/>
                  </a:cubicBezTo>
                  <a:cubicBezTo>
                    <a:pt x="1899" y="109"/>
                    <a:pt x="1287" y="95"/>
                    <a:pt x="700" y="81"/>
                  </a:cubicBezTo>
                  <a:close/>
                  <a:moveTo>
                    <a:pt x="8749" y="98"/>
                  </a:moveTo>
                  <a:cubicBezTo>
                    <a:pt x="8155" y="109"/>
                    <a:pt x="7547" y="115"/>
                    <a:pt x="6929" y="118"/>
                  </a:cubicBezTo>
                  <a:cubicBezTo>
                    <a:pt x="6932" y="321"/>
                    <a:pt x="6939" y="521"/>
                    <a:pt x="6942" y="717"/>
                  </a:cubicBezTo>
                  <a:cubicBezTo>
                    <a:pt x="7557" y="713"/>
                    <a:pt x="8165" y="706"/>
                    <a:pt x="8760" y="696"/>
                  </a:cubicBezTo>
                  <a:cubicBezTo>
                    <a:pt x="8756" y="500"/>
                    <a:pt x="8753" y="301"/>
                    <a:pt x="8749" y="98"/>
                  </a:cubicBezTo>
                  <a:close/>
                  <a:moveTo>
                    <a:pt x="3121" y="122"/>
                  </a:moveTo>
                  <a:cubicBezTo>
                    <a:pt x="3125" y="324"/>
                    <a:pt x="3129" y="524"/>
                    <a:pt x="3135" y="720"/>
                  </a:cubicBezTo>
                  <a:cubicBezTo>
                    <a:pt x="3297" y="723"/>
                    <a:pt x="3463" y="723"/>
                    <a:pt x="3628" y="723"/>
                  </a:cubicBezTo>
                  <a:cubicBezTo>
                    <a:pt x="3625" y="527"/>
                    <a:pt x="3618" y="328"/>
                    <a:pt x="3615" y="126"/>
                  </a:cubicBezTo>
                  <a:cubicBezTo>
                    <a:pt x="3453" y="126"/>
                    <a:pt x="3288" y="122"/>
                    <a:pt x="3121" y="122"/>
                  </a:cubicBezTo>
                  <a:close/>
                  <a:moveTo>
                    <a:pt x="6729" y="122"/>
                  </a:moveTo>
                  <a:cubicBezTo>
                    <a:pt x="6564" y="122"/>
                    <a:pt x="6398" y="122"/>
                    <a:pt x="6233" y="126"/>
                  </a:cubicBezTo>
                  <a:cubicBezTo>
                    <a:pt x="6236" y="324"/>
                    <a:pt x="6239" y="524"/>
                    <a:pt x="6243" y="723"/>
                  </a:cubicBezTo>
                  <a:cubicBezTo>
                    <a:pt x="6412" y="723"/>
                    <a:pt x="6577" y="720"/>
                    <a:pt x="6743" y="720"/>
                  </a:cubicBezTo>
                  <a:cubicBezTo>
                    <a:pt x="6740" y="524"/>
                    <a:pt x="6733" y="321"/>
                    <a:pt x="6729" y="122"/>
                  </a:cubicBezTo>
                  <a:close/>
                  <a:moveTo>
                    <a:pt x="3815" y="126"/>
                  </a:moveTo>
                  <a:lnTo>
                    <a:pt x="3815" y="126"/>
                  </a:lnTo>
                  <a:cubicBezTo>
                    <a:pt x="3818" y="328"/>
                    <a:pt x="3824" y="527"/>
                    <a:pt x="3827" y="723"/>
                  </a:cubicBezTo>
                  <a:cubicBezTo>
                    <a:pt x="4159" y="726"/>
                    <a:pt x="4490" y="726"/>
                    <a:pt x="4824" y="726"/>
                  </a:cubicBezTo>
                  <a:lnTo>
                    <a:pt x="5645" y="726"/>
                  </a:lnTo>
                  <a:cubicBezTo>
                    <a:pt x="5642" y="527"/>
                    <a:pt x="5639" y="328"/>
                    <a:pt x="5635" y="129"/>
                  </a:cubicBezTo>
                  <a:lnTo>
                    <a:pt x="4821" y="129"/>
                  </a:lnTo>
                  <a:cubicBezTo>
                    <a:pt x="4487" y="129"/>
                    <a:pt x="4149" y="129"/>
                    <a:pt x="3815" y="126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728156" y="3556443"/>
              <a:ext cx="48282" cy="10203"/>
            </a:xfrm>
            <a:custGeom>
              <a:rect b="b" l="l" r="r" t="t"/>
              <a:pathLst>
                <a:path extrusionOk="0" h="265" w="1254">
                  <a:moveTo>
                    <a:pt x="10" y="1"/>
                  </a:moveTo>
                  <a:cubicBezTo>
                    <a:pt x="7" y="68"/>
                    <a:pt x="4" y="135"/>
                    <a:pt x="1" y="200"/>
                  </a:cubicBezTo>
                  <a:cubicBezTo>
                    <a:pt x="395" y="224"/>
                    <a:pt x="815" y="244"/>
                    <a:pt x="1254" y="264"/>
                  </a:cubicBezTo>
                  <a:cubicBezTo>
                    <a:pt x="1254" y="196"/>
                    <a:pt x="1250" y="129"/>
                    <a:pt x="1250" y="65"/>
                  </a:cubicBezTo>
                  <a:cubicBezTo>
                    <a:pt x="818" y="44"/>
                    <a:pt x="403" y="24"/>
                    <a:pt x="10" y="1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799310" y="3557483"/>
              <a:ext cx="518321" cy="12513"/>
            </a:xfrm>
            <a:custGeom>
              <a:rect b="b" l="l" r="r" t="t"/>
              <a:pathLst>
                <a:path extrusionOk="0" h="325" w="13462">
                  <a:moveTo>
                    <a:pt x="13435" y="0"/>
                  </a:moveTo>
                  <a:cubicBezTo>
                    <a:pt x="13270" y="4"/>
                    <a:pt x="13094" y="7"/>
                    <a:pt x="12914" y="14"/>
                  </a:cubicBezTo>
                  <a:cubicBezTo>
                    <a:pt x="12914" y="78"/>
                    <a:pt x="12918" y="146"/>
                    <a:pt x="12918" y="214"/>
                  </a:cubicBezTo>
                  <a:cubicBezTo>
                    <a:pt x="13103" y="206"/>
                    <a:pt x="13286" y="203"/>
                    <a:pt x="13462" y="200"/>
                  </a:cubicBezTo>
                  <a:cubicBezTo>
                    <a:pt x="13452" y="133"/>
                    <a:pt x="13445" y="68"/>
                    <a:pt x="13435" y="0"/>
                  </a:cubicBezTo>
                  <a:close/>
                  <a:moveTo>
                    <a:pt x="12715" y="17"/>
                  </a:moveTo>
                  <a:cubicBezTo>
                    <a:pt x="12553" y="21"/>
                    <a:pt x="12387" y="27"/>
                    <a:pt x="12219" y="31"/>
                  </a:cubicBezTo>
                  <a:lnTo>
                    <a:pt x="12219" y="230"/>
                  </a:lnTo>
                  <a:cubicBezTo>
                    <a:pt x="12391" y="227"/>
                    <a:pt x="12556" y="223"/>
                    <a:pt x="12718" y="217"/>
                  </a:cubicBezTo>
                  <a:cubicBezTo>
                    <a:pt x="12718" y="153"/>
                    <a:pt x="12715" y="85"/>
                    <a:pt x="12715" y="17"/>
                  </a:cubicBezTo>
                  <a:close/>
                  <a:moveTo>
                    <a:pt x="0" y="58"/>
                  </a:moveTo>
                  <a:cubicBezTo>
                    <a:pt x="4" y="125"/>
                    <a:pt x="4" y="193"/>
                    <a:pt x="4" y="257"/>
                  </a:cubicBezTo>
                  <a:cubicBezTo>
                    <a:pt x="169" y="264"/>
                    <a:pt x="334" y="267"/>
                    <a:pt x="504" y="274"/>
                  </a:cubicBezTo>
                  <a:cubicBezTo>
                    <a:pt x="500" y="206"/>
                    <a:pt x="500" y="139"/>
                    <a:pt x="500" y="75"/>
                  </a:cubicBezTo>
                  <a:cubicBezTo>
                    <a:pt x="331" y="68"/>
                    <a:pt x="166" y="64"/>
                    <a:pt x="0" y="58"/>
                  </a:cubicBezTo>
                  <a:close/>
                  <a:moveTo>
                    <a:pt x="11617" y="44"/>
                  </a:moveTo>
                  <a:cubicBezTo>
                    <a:pt x="11117" y="55"/>
                    <a:pt x="10590" y="64"/>
                    <a:pt x="10043" y="75"/>
                  </a:cubicBezTo>
                  <a:cubicBezTo>
                    <a:pt x="10043" y="142"/>
                    <a:pt x="10047" y="210"/>
                    <a:pt x="10047" y="274"/>
                  </a:cubicBezTo>
                  <a:cubicBezTo>
                    <a:pt x="10594" y="264"/>
                    <a:pt x="11121" y="254"/>
                    <a:pt x="11621" y="244"/>
                  </a:cubicBezTo>
                  <a:cubicBezTo>
                    <a:pt x="11621" y="176"/>
                    <a:pt x="11621" y="112"/>
                    <a:pt x="11617" y="44"/>
                  </a:cubicBezTo>
                  <a:close/>
                  <a:moveTo>
                    <a:pt x="9844" y="78"/>
                  </a:moveTo>
                  <a:cubicBezTo>
                    <a:pt x="9682" y="81"/>
                    <a:pt x="9513" y="85"/>
                    <a:pt x="9347" y="88"/>
                  </a:cubicBezTo>
                  <a:cubicBezTo>
                    <a:pt x="9347" y="156"/>
                    <a:pt x="9347" y="220"/>
                    <a:pt x="9350" y="287"/>
                  </a:cubicBezTo>
                  <a:cubicBezTo>
                    <a:pt x="9516" y="284"/>
                    <a:pt x="9682" y="281"/>
                    <a:pt x="9847" y="278"/>
                  </a:cubicBezTo>
                  <a:cubicBezTo>
                    <a:pt x="9847" y="214"/>
                    <a:pt x="9844" y="146"/>
                    <a:pt x="9844" y="78"/>
                  </a:cubicBezTo>
                  <a:close/>
                  <a:moveTo>
                    <a:pt x="699" y="78"/>
                  </a:moveTo>
                  <a:cubicBezTo>
                    <a:pt x="699" y="146"/>
                    <a:pt x="703" y="214"/>
                    <a:pt x="703" y="278"/>
                  </a:cubicBezTo>
                  <a:cubicBezTo>
                    <a:pt x="1291" y="295"/>
                    <a:pt x="1902" y="304"/>
                    <a:pt x="2527" y="315"/>
                  </a:cubicBezTo>
                  <a:cubicBezTo>
                    <a:pt x="2527" y="247"/>
                    <a:pt x="2523" y="180"/>
                    <a:pt x="2523" y="112"/>
                  </a:cubicBezTo>
                  <a:cubicBezTo>
                    <a:pt x="1899" y="105"/>
                    <a:pt x="1287" y="95"/>
                    <a:pt x="699" y="78"/>
                  </a:cubicBezTo>
                  <a:close/>
                  <a:moveTo>
                    <a:pt x="8750" y="99"/>
                  </a:moveTo>
                  <a:cubicBezTo>
                    <a:pt x="8155" y="105"/>
                    <a:pt x="7547" y="112"/>
                    <a:pt x="6929" y="119"/>
                  </a:cubicBezTo>
                  <a:cubicBezTo>
                    <a:pt x="6932" y="183"/>
                    <a:pt x="6932" y="250"/>
                    <a:pt x="6932" y="318"/>
                  </a:cubicBezTo>
                  <a:cubicBezTo>
                    <a:pt x="7547" y="311"/>
                    <a:pt x="8158" y="304"/>
                    <a:pt x="8750" y="298"/>
                  </a:cubicBezTo>
                  <a:lnTo>
                    <a:pt x="8750" y="99"/>
                  </a:lnTo>
                  <a:close/>
                  <a:moveTo>
                    <a:pt x="3122" y="119"/>
                  </a:moveTo>
                  <a:cubicBezTo>
                    <a:pt x="3122" y="186"/>
                    <a:pt x="3125" y="254"/>
                    <a:pt x="3125" y="318"/>
                  </a:cubicBezTo>
                  <a:cubicBezTo>
                    <a:pt x="3287" y="321"/>
                    <a:pt x="3452" y="321"/>
                    <a:pt x="3618" y="321"/>
                  </a:cubicBezTo>
                  <a:cubicBezTo>
                    <a:pt x="3618" y="257"/>
                    <a:pt x="3615" y="189"/>
                    <a:pt x="3615" y="122"/>
                  </a:cubicBezTo>
                  <a:cubicBezTo>
                    <a:pt x="3449" y="122"/>
                    <a:pt x="3287" y="122"/>
                    <a:pt x="3122" y="119"/>
                  </a:cubicBezTo>
                  <a:close/>
                  <a:moveTo>
                    <a:pt x="6729" y="119"/>
                  </a:moveTo>
                  <a:cubicBezTo>
                    <a:pt x="6564" y="122"/>
                    <a:pt x="6399" y="122"/>
                    <a:pt x="6232" y="122"/>
                  </a:cubicBezTo>
                  <a:cubicBezTo>
                    <a:pt x="6232" y="189"/>
                    <a:pt x="6232" y="257"/>
                    <a:pt x="6236" y="321"/>
                  </a:cubicBezTo>
                  <a:cubicBezTo>
                    <a:pt x="6402" y="321"/>
                    <a:pt x="6567" y="321"/>
                    <a:pt x="6733" y="318"/>
                  </a:cubicBezTo>
                  <a:cubicBezTo>
                    <a:pt x="6733" y="250"/>
                    <a:pt x="6733" y="186"/>
                    <a:pt x="6729" y="119"/>
                  </a:cubicBezTo>
                  <a:close/>
                  <a:moveTo>
                    <a:pt x="3814" y="125"/>
                  </a:moveTo>
                  <a:cubicBezTo>
                    <a:pt x="3817" y="193"/>
                    <a:pt x="3817" y="257"/>
                    <a:pt x="3817" y="325"/>
                  </a:cubicBezTo>
                  <a:lnTo>
                    <a:pt x="5635" y="325"/>
                  </a:lnTo>
                  <a:lnTo>
                    <a:pt x="5635" y="125"/>
                  </a:ln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732700" y="3463689"/>
              <a:ext cx="43084" cy="25142"/>
            </a:xfrm>
            <a:custGeom>
              <a:rect b="b" l="l" r="r" t="t"/>
              <a:pathLst>
                <a:path extrusionOk="0" h="653" w="1119">
                  <a:moveTo>
                    <a:pt x="51" y="1"/>
                  </a:moveTo>
                  <a:cubicBezTo>
                    <a:pt x="34" y="200"/>
                    <a:pt x="17" y="400"/>
                    <a:pt x="1" y="598"/>
                  </a:cubicBezTo>
                  <a:cubicBezTo>
                    <a:pt x="359" y="619"/>
                    <a:pt x="734" y="639"/>
                    <a:pt x="1119" y="653"/>
                  </a:cubicBezTo>
                  <a:lnTo>
                    <a:pt x="1119" y="55"/>
                  </a:lnTo>
                  <a:cubicBezTo>
                    <a:pt x="751" y="38"/>
                    <a:pt x="393" y="21"/>
                    <a:pt x="51" y="1"/>
                  </a:cubicBezTo>
                  <a:close/>
                </a:path>
              </a:pathLst>
            </a:custGeom>
            <a:solidFill>
              <a:srgbClr val="141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798771" y="3464728"/>
              <a:ext cx="507578" cy="27645"/>
            </a:xfrm>
            <a:custGeom>
              <a:rect b="b" l="l" r="r" t="t"/>
              <a:pathLst>
                <a:path extrusionOk="0" h="718" w="13183">
                  <a:moveTo>
                    <a:pt x="13087" y="1"/>
                  </a:moveTo>
                  <a:cubicBezTo>
                    <a:pt x="13030" y="1"/>
                    <a:pt x="12972" y="4"/>
                    <a:pt x="12915" y="4"/>
                  </a:cubicBezTo>
                  <a:lnTo>
                    <a:pt x="12915" y="606"/>
                  </a:lnTo>
                  <a:cubicBezTo>
                    <a:pt x="13006" y="602"/>
                    <a:pt x="13097" y="599"/>
                    <a:pt x="13182" y="599"/>
                  </a:cubicBezTo>
                  <a:cubicBezTo>
                    <a:pt x="13151" y="403"/>
                    <a:pt x="13121" y="203"/>
                    <a:pt x="13087" y="1"/>
                  </a:cubicBezTo>
                  <a:close/>
                  <a:moveTo>
                    <a:pt x="12716" y="11"/>
                  </a:moveTo>
                  <a:cubicBezTo>
                    <a:pt x="12554" y="14"/>
                    <a:pt x="12388" y="18"/>
                    <a:pt x="12219" y="21"/>
                  </a:cubicBezTo>
                  <a:lnTo>
                    <a:pt x="12219" y="623"/>
                  </a:lnTo>
                  <a:cubicBezTo>
                    <a:pt x="12388" y="616"/>
                    <a:pt x="12554" y="612"/>
                    <a:pt x="12716" y="609"/>
                  </a:cubicBezTo>
                  <a:lnTo>
                    <a:pt x="12716" y="11"/>
                  </a:lnTo>
                  <a:close/>
                  <a:moveTo>
                    <a:pt x="4" y="49"/>
                  </a:moveTo>
                  <a:cubicBezTo>
                    <a:pt x="0" y="251"/>
                    <a:pt x="4" y="450"/>
                    <a:pt x="4" y="649"/>
                  </a:cubicBezTo>
                  <a:cubicBezTo>
                    <a:pt x="166" y="653"/>
                    <a:pt x="332" y="660"/>
                    <a:pt x="501" y="663"/>
                  </a:cubicBezTo>
                  <a:lnTo>
                    <a:pt x="501" y="65"/>
                  </a:lnTo>
                  <a:cubicBezTo>
                    <a:pt x="332" y="62"/>
                    <a:pt x="166" y="55"/>
                    <a:pt x="4" y="49"/>
                  </a:cubicBezTo>
                  <a:close/>
                  <a:moveTo>
                    <a:pt x="11622" y="38"/>
                  </a:moveTo>
                  <a:cubicBezTo>
                    <a:pt x="11118" y="49"/>
                    <a:pt x="10591" y="58"/>
                    <a:pt x="10044" y="69"/>
                  </a:cubicBezTo>
                  <a:lnTo>
                    <a:pt x="10044" y="666"/>
                  </a:lnTo>
                  <a:cubicBezTo>
                    <a:pt x="10594" y="657"/>
                    <a:pt x="11121" y="646"/>
                    <a:pt x="11622" y="636"/>
                  </a:cubicBezTo>
                  <a:lnTo>
                    <a:pt x="11622" y="38"/>
                  </a:lnTo>
                  <a:close/>
                  <a:moveTo>
                    <a:pt x="9844" y="72"/>
                  </a:moveTo>
                  <a:cubicBezTo>
                    <a:pt x="9682" y="75"/>
                    <a:pt x="9514" y="79"/>
                    <a:pt x="9347" y="79"/>
                  </a:cubicBezTo>
                  <a:lnTo>
                    <a:pt x="9347" y="680"/>
                  </a:lnTo>
                  <a:cubicBezTo>
                    <a:pt x="9517" y="677"/>
                    <a:pt x="9682" y="673"/>
                    <a:pt x="9844" y="670"/>
                  </a:cubicBezTo>
                  <a:lnTo>
                    <a:pt x="9844" y="72"/>
                  </a:lnTo>
                  <a:close/>
                  <a:moveTo>
                    <a:pt x="700" y="72"/>
                  </a:moveTo>
                  <a:lnTo>
                    <a:pt x="700" y="670"/>
                  </a:lnTo>
                  <a:cubicBezTo>
                    <a:pt x="1291" y="683"/>
                    <a:pt x="1899" y="697"/>
                    <a:pt x="2524" y="704"/>
                  </a:cubicBezTo>
                  <a:lnTo>
                    <a:pt x="2524" y="105"/>
                  </a:lnTo>
                  <a:cubicBezTo>
                    <a:pt x="1899" y="99"/>
                    <a:pt x="1288" y="85"/>
                    <a:pt x="700" y="72"/>
                  </a:cubicBezTo>
                  <a:close/>
                  <a:moveTo>
                    <a:pt x="8750" y="89"/>
                  </a:moveTo>
                  <a:cubicBezTo>
                    <a:pt x="8156" y="99"/>
                    <a:pt x="7548" y="105"/>
                    <a:pt x="6929" y="109"/>
                  </a:cubicBezTo>
                  <a:lnTo>
                    <a:pt x="6929" y="707"/>
                  </a:lnTo>
                  <a:cubicBezTo>
                    <a:pt x="7548" y="704"/>
                    <a:pt x="8156" y="697"/>
                    <a:pt x="8750" y="687"/>
                  </a:cubicBezTo>
                  <a:lnTo>
                    <a:pt x="8750" y="89"/>
                  </a:lnTo>
                  <a:close/>
                  <a:moveTo>
                    <a:pt x="3122" y="113"/>
                  </a:moveTo>
                  <a:lnTo>
                    <a:pt x="3122" y="710"/>
                  </a:lnTo>
                  <a:cubicBezTo>
                    <a:pt x="3287" y="710"/>
                    <a:pt x="3449" y="713"/>
                    <a:pt x="3616" y="713"/>
                  </a:cubicBezTo>
                  <a:lnTo>
                    <a:pt x="3616" y="116"/>
                  </a:lnTo>
                  <a:cubicBezTo>
                    <a:pt x="3449" y="116"/>
                    <a:pt x="3284" y="113"/>
                    <a:pt x="3122" y="113"/>
                  </a:cubicBezTo>
                  <a:close/>
                  <a:moveTo>
                    <a:pt x="6730" y="113"/>
                  </a:moveTo>
                  <a:cubicBezTo>
                    <a:pt x="6564" y="113"/>
                    <a:pt x="6399" y="113"/>
                    <a:pt x="6233" y="116"/>
                  </a:cubicBezTo>
                  <a:lnTo>
                    <a:pt x="6233" y="713"/>
                  </a:lnTo>
                  <a:cubicBezTo>
                    <a:pt x="6399" y="713"/>
                    <a:pt x="6564" y="710"/>
                    <a:pt x="6730" y="710"/>
                  </a:cubicBezTo>
                  <a:lnTo>
                    <a:pt x="6730" y="113"/>
                  </a:lnTo>
                  <a:close/>
                  <a:moveTo>
                    <a:pt x="3814" y="116"/>
                  </a:moveTo>
                  <a:lnTo>
                    <a:pt x="3814" y="713"/>
                  </a:lnTo>
                  <a:cubicBezTo>
                    <a:pt x="4159" y="717"/>
                    <a:pt x="4503" y="717"/>
                    <a:pt x="4848" y="717"/>
                  </a:cubicBezTo>
                  <a:lnTo>
                    <a:pt x="5635" y="717"/>
                  </a:lnTo>
                  <a:cubicBezTo>
                    <a:pt x="5635" y="518"/>
                    <a:pt x="5632" y="319"/>
                    <a:pt x="5635" y="119"/>
                  </a:cubicBezTo>
                  <a:lnTo>
                    <a:pt x="4845" y="119"/>
                  </a:lnTo>
                  <a:cubicBezTo>
                    <a:pt x="4500" y="119"/>
                    <a:pt x="4156" y="119"/>
                    <a:pt x="3814" y="116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736357" y="3437045"/>
              <a:ext cx="39581" cy="9549"/>
            </a:xfrm>
            <a:custGeom>
              <a:rect b="b" l="l" r="r" t="t"/>
              <a:pathLst>
                <a:path extrusionOk="0" h="248" w="1028">
                  <a:moveTo>
                    <a:pt x="17" y="1"/>
                  </a:moveTo>
                  <a:cubicBezTo>
                    <a:pt x="11" y="68"/>
                    <a:pt x="7" y="132"/>
                    <a:pt x="0" y="200"/>
                  </a:cubicBezTo>
                  <a:cubicBezTo>
                    <a:pt x="328" y="216"/>
                    <a:pt x="672" y="233"/>
                    <a:pt x="1027" y="247"/>
                  </a:cubicBezTo>
                  <a:lnTo>
                    <a:pt x="1027" y="48"/>
                  </a:lnTo>
                  <a:cubicBezTo>
                    <a:pt x="679" y="34"/>
                    <a:pt x="341" y="18"/>
                    <a:pt x="17" y="1"/>
                  </a:cubicBezTo>
                  <a:close/>
                </a:path>
              </a:pathLst>
            </a:custGeom>
            <a:solidFill>
              <a:srgbClr val="141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798887" y="3437969"/>
              <a:ext cx="500571" cy="12090"/>
            </a:xfrm>
            <a:custGeom>
              <a:rect b="b" l="l" r="r" t="t"/>
              <a:pathLst>
                <a:path extrusionOk="0" h="314" w="13001">
                  <a:moveTo>
                    <a:pt x="12966" y="0"/>
                  </a:moveTo>
                  <a:cubicBezTo>
                    <a:pt x="12949" y="3"/>
                    <a:pt x="12932" y="3"/>
                    <a:pt x="12916" y="3"/>
                  </a:cubicBezTo>
                  <a:lnTo>
                    <a:pt x="12916" y="203"/>
                  </a:lnTo>
                  <a:cubicBezTo>
                    <a:pt x="12942" y="203"/>
                    <a:pt x="12972" y="200"/>
                    <a:pt x="13000" y="200"/>
                  </a:cubicBezTo>
                  <a:cubicBezTo>
                    <a:pt x="12990" y="135"/>
                    <a:pt x="12977" y="67"/>
                    <a:pt x="12966" y="0"/>
                  </a:cubicBezTo>
                  <a:close/>
                  <a:moveTo>
                    <a:pt x="12716" y="7"/>
                  </a:moveTo>
                  <a:cubicBezTo>
                    <a:pt x="12554" y="10"/>
                    <a:pt x="12389" y="17"/>
                    <a:pt x="12216" y="20"/>
                  </a:cubicBezTo>
                  <a:lnTo>
                    <a:pt x="12216" y="220"/>
                  </a:lnTo>
                  <a:cubicBezTo>
                    <a:pt x="12385" y="217"/>
                    <a:pt x="12554" y="213"/>
                    <a:pt x="12716" y="206"/>
                  </a:cubicBezTo>
                  <a:lnTo>
                    <a:pt x="12716" y="7"/>
                  </a:lnTo>
                  <a:close/>
                  <a:moveTo>
                    <a:pt x="1" y="47"/>
                  </a:moveTo>
                  <a:lnTo>
                    <a:pt x="1" y="247"/>
                  </a:lnTo>
                  <a:cubicBezTo>
                    <a:pt x="163" y="253"/>
                    <a:pt x="332" y="257"/>
                    <a:pt x="498" y="264"/>
                  </a:cubicBezTo>
                  <a:lnTo>
                    <a:pt x="498" y="61"/>
                  </a:lnTo>
                  <a:cubicBezTo>
                    <a:pt x="332" y="58"/>
                    <a:pt x="167" y="54"/>
                    <a:pt x="1" y="47"/>
                  </a:cubicBezTo>
                  <a:close/>
                  <a:moveTo>
                    <a:pt x="11619" y="34"/>
                  </a:moveTo>
                  <a:cubicBezTo>
                    <a:pt x="11118" y="44"/>
                    <a:pt x="10591" y="54"/>
                    <a:pt x="10044" y="64"/>
                  </a:cubicBezTo>
                  <a:lnTo>
                    <a:pt x="10044" y="264"/>
                  </a:lnTo>
                  <a:cubicBezTo>
                    <a:pt x="10591" y="253"/>
                    <a:pt x="11118" y="243"/>
                    <a:pt x="11619" y="233"/>
                  </a:cubicBezTo>
                  <a:lnTo>
                    <a:pt x="11619" y="34"/>
                  </a:lnTo>
                  <a:close/>
                  <a:moveTo>
                    <a:pt x="9845" y="67"/>
                  </a:moveTo>
                  <a:cubicBezTo>
                    <a:pt x="9679" y="71"/>
                    <a:pt x="9514" y="75"/>
                    <a:pt x="9344" y="78"/>
                  </a:cubicBezTo>
                  <a:lnTo>
                    <a:pt x="9344" y="277"/>
                  </a:lnTo>
                  <a:cubicBezTo>
                    <a:pt x="9514" y="273"/>
                    <a:pt x="9679" y="270"/>
                    <a:pt x="9845" y="267"/>
                  </a:cubicBezTo>
                  <a:lnTo>
                    <a:pt x="9845" y="67"/>
                  </a:lnTo>
                  <a:close/>
                  <a:moveTo>
                    <a:pt x="697" y="67"/>
                  </a:moveTo>
                  <a:lnTo>
                    <a:pt x="697" y="267"/>
                  </a:lnTo>
                  <a:cubicBezTo>
                    <a:pt x="1288" y="284"/>
                    <a:pt x="1896" y="294"/>
                    <a:pt x="2521" y="301"/>
                  </a:cubicBezTo>
                  <a:lnTo>
                    <a:pt x="2521" y="101"/>
                  </a:lnTo>
                  <a:cubicBezTo>
                    <a:pt x="1896" y="95"/>
                    <a:pt x="1288" y="84"/>
                    <a:pt x="697" y="67"/>
                  </a:cubicBezTo>
                  <a:close/>
                  <a:moveTo>
                    <a:pt x="8747" y="88"/>
                  </a:moveTo>
                  <a:cubicBezTo>
                    <a:pt x="8153" y="95"/>
                    <a:pt x="7545" y="101"/>
                    <a:pt x="6929" y="108"/>
                  </a:cubicBezTo>
                  <a:cubicBezTo>
                    <a:pt x="6929" y="172"/>
                    <a:pt x="6926" y="240"/>
                    <a:pt x="6926" y="307"/>
                  </a:cubicBezTo>
                  <a:cubicBezTo>
                    <a:pt x="7545" y="301"/>
                    <a:pt x="8153" y="294"/>
                    <a:pt x="8747" y="287"/>
                  </a:cubicBezTo>
                  <a:lnTo>
                    <a:pt x="8747" y="88"/>
                  </a:lnTo>
                  <a:close/>
                  <a:moveTo>
                    <a:pt x="3119" y="108"/>
                  </a:moveTo>
                  <a:lnTo>
                    <a:pt x="3119" y="307"/>
                  </a:lnTo>
                  <a:cubicBezTo>
                    <a:pt x="3284" y="311"/>
                    <a:pt x="3446" y="311"/>
                    <a:pt x="3613" y="311"/>
                  </a:cubicBezTo>
                  <a:cubicBezTo>
                    <a:pt x="3613" y="247"/>
                    <a:pt x="3613" y="179"/>
                    <a:pt x="3616" y="111"/>
                  </a:cubicBezTo>
                  <a:cubicBezTo>
                    <a:pt x="3450" y="111"/>
                    <a:pt x="3284" y="111"/>
                    <a:pt x="3119" y="108"/>
                  </a:cubicBezTo>
                  <a:close/>
                  <a:moveTo>
                    <a:pt x="6730" y="108"/>
                  </a:moveTo>
                  <a:lnTo>
                    <a:pt x="6730" y="108"/>
                  </a:lnTo>
                  <a:cubicBezTo>
                    <a:pt x="6564" y="111"/>
                    <a:pt x="6396" y="111"/>
                    <a:pt x="6230" y="111"/>
                  </a:cubicBezTo>
                  <a:lnTo>
                    <a:pt x="6230" y="311"/>
                  </a:lnTo>
                  <a:cubicBezTo>
                    <a:pt x="6396" y="311"/>
                    <a:pt x="6561" y="311"/>
                    <a:pt x="6727" y="307"/>
                  </a:cubicBezTo>
                  <a:cubicBezTo>
                    <a:pt x="6727" y="240"/>
                    <a:pt x="6730" y="176"/>
                    <a:pt x="6730" y="108"/>
                  </a:cubicBezTo>
                  <a:close/>
                  <a:moveTo>
                    <a:pt x="3815" y="115"/>
                  </a:moveTo>
                  <a:cubicBezTo>
                    <a:pt x="3811" y="179"/>
                    <a:pt x="3811" y="247"/>
                    <a:pt x="3811" y="314"/>
                  </a:cubicBezTo>
                  <a:lnTo>
                    <a:pt x="5632" y="314"/>
                  </a:lnTo>
                  <a:lnTo>
                    <a:pt x="5632" y="115"/>
                  </a:ln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744674" y="3344560"/>
              <a:ext cx="32034" cy="24334"/>
            </a:xfrm>
            <a:custGeom>
              <a:rect b="b" l="l" r="r" t="t"/>
              <a:pathLst>
                <a:path extrusionOk="0" h="632" w="832">
                  <a:moveTo>
                    <a:pt x="75" y="0"/>
                  </a:moveTo>
                  <a:cubicBezTo>
                    <a:pt x="51" y="197"/>
                    <a:pt x="24" y="396"/>
                    <a:pt x="0" y="595"/>
                  </a:cubicBezTo>
                  <a:cubicBezTo>
                    <a:pt x="267" y="608"/>
                    <a:pt x="541" y="622"/>
                    <a:pt x="825" y="632"/>
                  </a:cubicBezTo>
                  <a:cubicBezTo>
                    <a:pt x="825" y="433"/>
                    <a:pt x="828" y="234"/>
                    <a:pt x="831" y="34"/>
                  </a:cubicBezTo>
                  <a:cubicBezTo>
                    <a:pt x="571" y="24"/>
                    <a:pt x="322" y="14"/>
                    <a:pt x="75" y="0"/>
                  </a:cubicBezTo>
                  <a:close/>
                </a:path>
              </a:pathLst>
            </a:custGeom>
            <a:solidFill>
              <a:srgbClr val="141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799426" y="3345330"/>
              <a:ext cx="485440" cy="27106"/>
            </a:xfrm>
            <a:custGeom>
              <a:rect b="b" l="l" r="r" t="t"/>
              <a:pathLst>
                <a:path extrusionOk="0" h="704" w="12608">
                  <a:moveTo>
                    <a:pt x="12483" y="1"/>
                  </a:moveTo>
                  <a:cubicBezTo>
                    <a:pt x="12395" y="4"/>
                    <a:pt x="12310" y="8"/>
                    <a:pt x="12222" y="8"/>
                  </a:cubicBezTo>
                  <a:cubicBezTo>
                    <a:pt x="12219" y="207"/>
                    <a:pt x="12219" y="406"/>
                    <a:pt x="12216" y="605"/>
                  </a:cubicBezTo>
                  <a:cubicBezTo>
                    <a:pt x="12347" y="605"/>
                    <a:pt x="12479" y="602"/>
                    <a:pt x="12607" y="599"/>
                  </a:cubicBezTo>
                  <a:cubicBezTo>
                    <a:pt x="12567" y="400"/>
                    <a:pt x="12523" y="200"/>
                    <a:pt x="12483" y="1"/>
                  </a:cubicBezTo>
                  <a:close/>
                  <a:moveTo>
                    <a:pt x="7" y="38"/>
                  </a:moveTo>
                  <a:cubicBezTo>
                    <a:pt x="4" y="234"/>
                    <a:pt x="1" y="434"/>
                    <a:pt x="1" y="636"/>
                  </a:cubicBezTo>
                  <a:cubicBezTo>
                    <a:pt x="163" y="640"/>
                    <a:pt x="328" y="646"/>
                    <a:pt x="497" y="649"/>
                  </a:cubicBezTo>
                  <a:cubicBezTo>
                    <a:pt x="501" y="450"/>
                    <a:pt x="501" y="251"/>
                    <a:pt x="504" y="52"/>
                  </a:cubicBezTo>
                  <a:cubicBezTo>
                    <a:pt x="339" y="48"/>
                    <a:pt x="169" y="41"/>
                    <a:pt x="7" y="38"/>
                  </a:cubicBezTo>
                  <a:close/>
                  <a:moveTo>
                    <a:pt x="11625" y="21"/>
                  </a:moveTo>
                  <a:lnTo>
                    <a:pt x="11625" y="21"/>
                  </a:lnTo>
                  <a:cubicBezTo>
                    <a:pt x="11125" y="35"/>
                    <a:pt x="10598" y="44"/>
                    <a:pt x="10047" y="55"/>
                  </a:cubicBezTo>
                  <a:cubicBezTo>
                    <a:pt x="10047" y="254"/>
                    <a:pt x="10044" y="450"/>
                    <a:pt x="10040" y="652"/>
                  </a:cubicBezTo>
                  <a:cubicBezTo>
                    <a:pt x="10591" y="643"/>
                    <a:pt x="11118" y="632"/>
                    <a:pt x="11618" y="622"/>
                  </a:cubicBezTo>
                  <a:cubicBezTo>
                    <a:pt x="11618" y="420"/>
                    <a:pt x="11621" y="220"/>
                    <a:pt x="11625" y="21"/>
                  </a:cubicBezTo>
                  <a:close/>
                  <a:moveTo>
                    <a:pt x="9848" y="58"/>
                  </a:moveTo>
                  <a:lnTo>
                    <a:pt x="9848" y="58"/>
                  </a:lnTo>
                  <a:cubicBezTo>
                    <a:pt x="9686" y="61"/>
                    <a:pt x="9517" y="61"/>
                    <a:pt x="9351" y="65"/>
                  </a:cubicBezTo>
                  <a:cubicBezTo>
                    <a:pt x="9347" y="264"/>
                    <a:pt x="9347" y="464"/>
                    <a:pt x="9344" y="663"/>
                  </a:cubicBezTo>
                  <a:cubicBezTo>
                    <a:pt x="9513" y="663"/>
                    <a:pt x="9679" y="660"/>
                    <a:pt x="9841" y="657"/>
                  </a:cubicBezTo>
                  <a:cubicBezTo>
                    <a:pt x="9844" y="457"/>
                    <a:pt x="9848" y="254"/>
                    <a:pt x="9848" y="58"/>
                  </a:cubicBezTo>
                  <a:close/>
                  <a:moveTo>
                    <a:pt x="703" y="58"/>
                  </a:moveTo>
                  <a:cubicBezTo>
                    <a:pt x="703" y="254"/>
                    <a:pt x="700" y="457"/>
                    <a:pt x="696" y="657"/>
                  </a:cubicBezTo>
                  <a:cubicBezTo>
                    <a:pt x="1284" y="670"/>
                    <a:pt x="1896" y="683"/>
                    <a:pt x="2517" y="690"/>
                  </a:cubicBezTo>
                  <a:cubicBezTo>
                    <a:pt x="2520" y="487"/>
                    <a:pt x="2520" y="288"/>
                    <a:pt x="2524" y="92"/>
                  </a:cubicBezTo>
                  <a:cubicBezTo>
                    <a:pt x="1903" y="85"/>
                    <a:pt x="1291" y="72"/>
                    <a:pt x="703" y="58"/>
                  </a:cubicBezTo>
                  <a:close/>
                  <a:moveTo>
                    <a:pt x="8753" y="75"/>
                  </a:moveTo>
                  <a:lnTo>
                    <a:pt x="8753" y="75"/>
                  </a:lnTo>
                  <a:cubicBezTo>
                    <a:pt x="8159" y="82"/>
                    <a:pt x="7551" y="92"/>
                    <a:pt x="6932" y="96"/>
                  </a:cubicBezTo>
                  <a:cubicBezTo>
                    <a:pt x="6932" y="295"/>
                    <a:pt x="6929" y="494"/>
                    <a:pt x="6926" y="693"/>
                  </a:cubicBezTo>
                  <a:cubicBezTo>
                    <a:pt x="7544" y="690"/>
                    <a:pt x="8152" y="683"/>
                    <a:pt x="8747" y="673"/>
                  </a:cubicBezTo>
                  <a:cubicBezTo>
                    <a:pt x="8747" y="474"/>
                    <a:pt x="8750" y="275"/>
                    <a:pt x="8753" y="75"/>
                  </a:cubicBezTo>
                  <a:close/>
                  <a:moveTo>
                    <a:pt x="3125" y="99"/>
                  </a:moveTo>
                  <a:cubicBezTo>
                    <a:pt x="3122" y="295"/>
                    <a:pt x="3119" y="498"/>
                    <a:pt x="3119" y="697"/>
                  </a:cubicBezTo>
                  <a:cubicBezTo>
                    <a:pt x="3281" y="697"/>
                    <a:pt x="3446" y="700"/>
                    <a:pt x="3612" y="700"/>
                  </a:cubicBezTo>
                  <a:cubicBezTo>
                    <a:pt x="3615" y="501"/>
                    <a:pt x="3615" y="298"/>
                    <a:pt x="3619" y="102"/>
                  </a:cubicBezTo>
                  <a:cubicBezTo>
                    <a:pt x="3453" y="102"/>
                    <a:pt x="3287" y="99"/>
                    <a:pt x="3125" y="99"/>
                  </a:cubicBezTo>
                  <a:close/>
                  <a:moveTo>
                    <a:pt x="6733" y="99"/>
                  </a:moveTo>
                  <a:cubicBezTo>
                    <a:pt x="6567" y="99"/>
                    <a:pt x="6402" y="99"/>
                    <a:pt x="6237" y="102"/>
                  </a:cubicBezTo>
                  <a:cubicBezTo>
                    <a:pt x="6233" y="298"/>
                    <a:pt x="6229" y="498"/>
                    <a:pt x="6229" y="700"/>
                  </a:cubicBezTo>
                  <a:cubicBezTo>
                    <a:pt x="6396" y="697"/>
                    <a:pt x="6561" y="697"/>
                    <a:pt x="6726" y="697"/>
                  </a:cubicBezTo>
                  <a:cubicBezTo>
                    <a:pt x="6730" y="494"/>
                    <a:pt x="6730" y="295"/>
                    <a:pt x="6733" y="99"/>
                  </a:cubicBezTo>
                  <a:close/>
                  <a:moveTo>
                    <a:pt x="3817" y="102"/>
                  </a:moveTo>
                  <a:cubicBezTo>
                    <a:pt x="3814" y="301"/>
                    <a:pt x="3814" y="501"/>
                    <a:pt x="3811" y="700"/>
                  </a:cubicBezTo>
                  <a:cubicBezTo>
                    <a:pt x="4149" y="704"/>
                    <a:pt x="4490" y="704"/>
                    <a:pt x="4831" y="704"/>
                  </a:cubicBezTo>
                  <a:lnTo>
                    <a:pt x="5632" y="704"/>
                  </a:lnTo>
                  <a:cubicBezTo>
                    <a:pt x="5632" y="501"/>
                    <a:pt x="5635" y="301"/>
                    <a:pt x="5635" y="102"/>
                  </a:cubicBezTo>
                  <a:lnTo>
                    <a:pt x="5635" y="102"/>
                  </a:lnTo>
                  <a:cubicBezTo>
                    <a:pt x="5368" y="105"/>
                    <a:pt x="5098" y="105"/>
                    <a:pt x="4828" y="105"/>
                  </a:cubicBezTo>
                  <a:cubicBezTo>
                    <a:pt x="4490" y="105"/>
                    <a:pt x="4152" y="105"/>
                    <a:pt x="3817" y="102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750142" y="3317916"/>
              <a:ext cx="26798" cy="8856"/>
            </a:xfrm>
            <a:custGeom>
              <a:rect b="b" l="l" r="r" t="t"/>
              <a:pathLst>
                <a:path extrusionOk="0" h="230" w="696">
                  <a:moveTo>
                    <a:pt x="27" y="0"/>
                  </a:moveTo>
                  <a:cubicBezTo>
                    <a:pt x="17" y="64"/>
                    <a:pt x="7" y="132"/>
                    <a:pt x="0" y="196"/>
                  </a:cubicBezTo>
                  <a:cubicBezTo>
                    <a:pt x="227" y="209"/>
                    <a:pt x="456" y="220"/>
                    <a:pt x="696" y="229"/>
                  </a:cubicBezTo>
                  <a:lnTo>
                    <a:pt x="696" y="31"/>
                  </a:lnTo>
                  <a:cubicBezTo>
                    <a:pt x="470" y="20"/>
                    <a:pt x="247" y="11"/>
                    <a:pt x="27" y="0"/>
                  </a:cubicBezTo>
                  <a:close/>
                </a:path>
              </a:pathLst>
            </a:custGeom>
            <a:solidFill>
              <a:srgbClr val="141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799965" y="3318686"/>
              <a:ext cx="475775" cy="11474"/>
            </a:xfrm>
            <a:custGeom>
              <a:rect b="b" l="l" r="r" t="t"/>
              <a:pathLst>
                <a:path extrusionOk="0" h="298" w="12357">
                  <a:moveTo>
                    <a:pt x="12313" y="0"/>
                  </a:moveTo>
                  <a:cubicBezTo>
                    <a:pt x="12280" y="0"/>
                    <a:pt x="12249" y="0"/>
                    <a:pt x="12219" y="4"/>
                  </a:cubicBezTo>
                  <a:cubicBezTo>
                    <a:pt x="12219" y="68"/>
                    <a:pt x="12215" y="136"/>
                    <a:pt x="12215" y="203"/>
                  </a:cubicBezTo>
                  <a:cubicBezTo>
                    <a:pt x="12263" y="200"/>
                    <a:pt x="12310" y="200"/>
                    <a:pt x="12357" y="200"/>
                  </a:cubicBezTo>
                  <a:cubicBezTo>
                    <a:pt x="12344" y="132"/>
                    <a:pt x="12327" y="68"/>
                    <a:pt x="12313" y="0"/>
                  </a:cubicBezTo>
                  <a:close/>
                  <a:moveTo>
                    <a:pt x="4" y="31"/>
                  </a:moveTo>
                  <a:cubicBezTo>
                    <a:pt x="0" y="98"/>
                    <a:pt x="0" y="162"/>
                    <a:pt x="0" y="230"/>
                  </a:cubicBezTo>
                  <a:cubicBezTo>
                    <a:pt x="162" y="237"/>
                    <a:pt x="328" y="240"/>
                    <a:pt x="496" y="247"/>
                  </a:cubicBezTo>
                  <a:cubicBezTo>
                    <a:pt x="496" y="179"/>
                    <a:pt x="500" y="112"/>
                    <a:pt x="500" y="47"/>
                  </a:cubicBezTo>
                  <a:cubicBezTo>
                    <a:pt x="331" y="41"/>
                    <a:pt x="166" y="38"/>
                    <a:pt x="4" y="31"/>
                  </a:cubicBezTo>
                  <a:close/>
                  <a:moveTo>
                    <a:pt x="11621" y="17"/>
                  </a:moveTo>
                  <a:cubicBezTo>
                    <a:pt x="11120" y="27"/>
                    <a:pt x="10590" y="38"/>
                    <a:pt x="10043" y="47"/>
                  </a:cubicBezTo>
                  <a:cubicBezTo>
                    <a:pt x="10043" y="115"/>
                    <a:pt x="10043" y="179"/>
                    <a:pt x="10040" y="247"/>
                  </a:cubicBezTo>
                  <a:cubicBezTo>
                    <a:pt x="10590" y="237"/>
                    <a:pt x="11117" y="226"/>
                    <a:pt x="11617" y="217"/>
                  </a:cubicBezTo>
                  <a:cubicBezTo>
                    <a:pt x="11617" y="149"/>
                    <a:pt x="11617" y="81"/>
                    <a:pt x="11621" y="17"/>
                  </a:cubicBezTo>
                  <a:close/>
                  <a:moveTo>
                    <a:pt x="9843" y="51"/>
                  </a:moveTo>
                  <a:lnTo>
                    <a:pt x="9843" y="51"/>
                  </a:lnTo>
                  <a:cubicBezTo>
                    <a:pt x="9681" y="55"/>
                    <a:pt x="9513" y="58"/>
                    <a:pt x="9347" y="61"/>
                  </a:cubicBezTo>
                  <a:cubicBezTo>
                    <a:pt x="9344" y="125"/>
                    <a:pt x="9344" y="193"/>
                    <a:pt x="9344" y="261"/>
                  </a:cubicBezTo>
                  <a:cubicBezTo>
                    <a:pt x="9509" y="257"/>
                    <a:pt x="9678" y="254"/>
                    <a:pt x="9840" y="250"/>
                  </a:cubicBezTo>
                  <a:cubicBezTo>
                    <a:pt x="9843" y="183"/>
                    <a:pt x="9843" y="119"/>
                    <a:pt x="9843" y="51"/>
                  </a:cubicBezTo>
                  <a:close/>
                  <a:moveTo>
                    <a:pt x="699" y="51"/>
                  </a:moveTo>
                  <a:cubicBezTo>
                    <a:pt x="699" y="119"/>
                    <a:pt x="696" y="186"/>
                    <a:pt x="696" y="250"/>
                  </a:cubicBezTo>
                  <a:cubicBezTo>
                    <a:pt x="1284" y="267"/>
                    <a:pt x="1895" y="278"/>
                    <a:pt x="2517" y="284"/>
                  </a:cubicBezTo>
                  <a:cubicBezTo>
                    <a:pt x="2517" y="220"/>
                    <a:pt x="2517" y="153"/>
                    <a:pt x="2520" y="85"/>
                  </a:cubicBezTo>
                  <a:cubicBezTo>
                    <a:pt x="1898" y="78"/>
                    <a:pt x="1287" y="68"/>
                    <a:pt x="699" y="51"/>
                  </a:cubicBezTo>
                  <a:close/>
                  <a:moveTo>
                    <a:pt x="8746" y="68"/>
                  </a:moveTo>
                  <a:cubicBezTo>
                    <a:pt x="8155" y="78"/>
                    <a:pt x="7543" y="85"/>
                    <a:pt x="6929" y="92"/>
                  </a:cubicBezTo>
                  <a:cubicBezTo>
                    <a:pt x="6929" y="156"/>
                    <a:pt x="6925" y="223"/>
                    <a:pt x="6925" y="291"/>
                  </a:cubicBezTo>
                  <a:cubicBezTo>
                    <a:pt x="7540" y="284"/>
                    <a:pt x="8151" y="278"/>
                    <a:pt x="8746" y="267"/>
                  </a:cubicBezTo>
                  <a:lnTo>
                    <a:pt x="8746" y="68"/>
                  </a:lnTo>
                  <a:close/>
                  <a:moveTo>
                    <a:pt x="3118" y="92"/>
                  </a:moveTo>
                  <a:cubicBezTo>
                    <a:pt x="3118" y="159"/>
                    <a:pt x="3118" y="226"/>
                    <a:pt x="3114" y="291"/>
                  </a:cubicBezTo>
                  <a:cubicBezTo>
                    <a:pt x="3281" y="295"/>
                    <a:pt x="3446" y="295"/>
                    <a:pt x="3611" y="295"/>
                  </a:cubicBezTo>
                  <a:cubicBezTo>
                    <a:pt x="3611" y="226"/>
                    <a:pt x="3615" y="162"/>
                    <a:pt x="3615" y="95"/>
                  </a:cubicBezTo>
                  <a:cubicBezTo>
                    <a:pt x="3449" y="95"/>
                    <a:pt x="3284" y="95"/>
                    <a:pt x="3118" y="92"/>
                  </a:cubicBezTo>
                  <a:close/>
                  <a:moveTo>
                    <a:pt x="6729" y="92"/>
                  </a:moveTo>
                  <a:cubicBezTo>
                    <a:pt x="6564" y="92"/>
                    <a:pt x="6398" y="95"/>
                    <a:pt x="6229" y="95"/>
                  </a:cubicBezTo>
                  <a:lnTo>
                    <a:pt x="6229" y="295"/>
                  </a:lnTo>
                  <a:cubicBezTo>
                    <a:pt x="6395" y="295"/>
                    <a:pt x="6560" y="291"/>
                    <a:pt x="6726" y="291"/>
                  </a:cubicBezTo>
                  <a:cubicBezTo>
                    <a:pt x="6726" y="223"/>
                    <a:pt x="6729" y="159"/>
                    <a:pt x="6729" y="92"/>
                  </a:cubicBezTo>
                  <a:close/>
                  <a:moveTo>
                    <a:pt x="3814" y="98"/>
                  </a:moveTo>
                  <a:cubicBezTo>
                    <a:pt x="3814" y="162"/>
                    <a:pt x="3811" y="230"/>
                    <a:pt x="3811" y="298"/>
                  </a:cubicBezTo>
                  <a:lnTo>
                    <a:pt x="5628" y="298"/>
                  </a:lnTo>
                  <a:cubicBezTo>
                    <a:pt x="5632" y="230"/>
                    <a:pt x="5632" y="162"/>
                    <a:pt x="5632" y="98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761731" y="3225431"/>
              <a:ext cx="487249" cy="27067"/>
            </a:xfrm>
            <a:custGeom>
              <a:rect b="b" l="l" r="r" t="t"/>
              <a:pathLst>
                <a:path extrusionOk="0" h="703" w="12655">
                  <a:moveTo>
                    <a:pt x="101" y="1"/>
                  </a:moveTo>
                  <a:cubicBezTo>
                    <a:pt x="67" y="193"/>
                    <a:pt x="33" y="392"/>
                    <a:pt x="0" y="595"/>
                  </a:cubicBezTo>
                  <a:cubicBezTo>
                    <a:pt x="142" y="601"/>
                    <a:pt x="284" y="609"/>
                    <a:pt x="429" y="615"/>
                  </a:cubicBezTo>
                  <a:cubicBezTo>
                    <a:pt x="432" y="412"/>
                    <a:pt x="436" y="213"/>
                    <a:pt x="439" y="17"/>
                  </a:cubicBezTo>
                  <a:cubicBezTo>
                    <a:pt x="324" y="10"/>
                    <a:pt x="213" y="7"/>
                    <a:pt x="101" y="1"/>
                  </a:cubicBezTo>
                  <a:close/>
                  <a:moveTo>
                    <a:pt x="1037" y="37"/>
                  </a:moveTo>
                  <a:cubicBezTo>
                    <a:pt x="1034" y="233"/>
                    <a:pt x="1031" y="433"/>
                    <a:pt x="1027" y="635"/>
                  </a:cubicBezTo>
                  <a:cubicBezTo>
                    <a:pt x="1189" y="642"/>
                    <a:pt x="1355" y="645"/>
                    <a:pt x="1524" y="652"/>
                  </a:cubicBezTo>
                  <a:cubicBezTo>
                    <a:pt x="1527" y="447"/>
                    <a:pt x="1530" y="250"/>
                    <a:pt x="1537" y="51"/>
                  </a:cubicBezTo>
                  <a:cubicBezTo>
                    <a:pt x="1368" y="48"/>
                    <a:pt x="1202" y="44"/>
                    <a:pt x="1037" y="37"/>
                  </a:cubicBezTo>
                  <a:close/>
                  <a:moveTo>
                    <a:pt x="12654" y="21"/>
                  </a:moveTo>
                  <a:lnTo>
                    <a:pt x="12654" y="21"/>
                  </a:lnTo>
                  <a:cubicBezTo>
                    <a:pt x="12154" y="31"/>
                    <a:pt x="11627" y="41"/>
                    <a:pt x="11080" y="51"/>
                  </a:cubicBezTo>
                  <a:cubicBezTo>
                    <a:pt x="11076" y="250"/>
                    <a:pt x="11073" y="447"/>
                    <a:pt x="11067" y="652"/>
                  </a:cubicBezTo>
                  <a:cubicBezTo>
                    <a:pt x="11617" y="642"/>
                    <a:pt x="12144" y="629"/>
                    <a:pt x="12644" y="618"/>
                  </a:cubicBezTo>
                  <a:cubicBezTo>
                    <a:pt x="12648" y="416"/>
                    <a:pt x="12651" y="216"/>
                    <a:pt x="12654" y="21"/>
                  </a:cubicBezTo>
                  <a:close/>
                  <a:moveTo>
                    <a:pt x="10881" y="54"/>
                  </a:moveTo>
                  <a:lnTo>
                    <a:pt x="10881" y="54"/>
                  </a:lnTo>
                  <a:cubicBezTo>
                    <a:pt x="10715" y="57"/>
                    <a:pt x="10549" y="61"/>
                    <a:pt x="10381" y="65"/>
                  </a:cubicBezTo>
                  <a:cubicBezTo>
                    <a:pt x="10378" y="260"/>
                    <a:pt x="10374" y="459"/>
                    <a:pt x="10370" y="662"/>
                  </a:cubicBezTo>
                  <a:cubicBezTo>
                    <a:pt x="10536" y="659"/>
                    <a:pt x="10705" y="659"/>
                    <a:pt x="10867" y="656"/>
                  </a:cubicBezTo>
                  <a:cubicBezTo>
                    <a:pt x="10870" y="453"/>
                    <a:pt x="10877" y="254"/>
                    <a:pt x="10881" y="54"/>
                  </a:cubicBezTo>
                  <a:close/>
                  <a:moveTo>
                    <a:pt x="1736" y="57"/>
                  </a:moveTo>
                  <a:cubicBezTo>
                    <a:pt x="1733" y="254"/>
                    <a:pt x="1726" y="453"/>
                    <a:pt x="1723" y="656"/>
                  </a:cubicBezTo>
                  <a:cubicBezTo>
                    <a:pt x="2311" y="673"/>
                    <a:pt x="2919" y="682"/>
                    <a:pt x="3540" y="690"/>
                  </a:cubicBezTo>
                  <a:cubicBezTo>
                    <a:pt x="3547" y="487"/>
                    <a:pt x="3550" y="288"/>
                    <a:pt x="3554" y="91"/>
                  </a:cubicBezTo>
                  <a:cubicBezTo>
                    <a:pt x="2932" y="85"/>
                    <a:pt x="2324" y="74"/>
                    <a:pt x="1736" y="57"/>
                  </a:cubicBezTo>
                  <a:close/>
                  <a:moveTo>
                    <a:pt x="9782" y="74"/>
                  </a:moveTo>
                  <a:cubicBezTo>
                    <a:pt x="9188" y="82"/>
                    <a:pt x="8580" y="88"/>
                    <a:pt x="7966" y="95"/>
                  </a:cubicBezTo>
                  <a:cubicBezTo>
                    <a:pt x="7958" y="291"/>
                    <a:pt x="7955" y="490"/>
                    <a:pt x="7952" y="693"/>
                  </a:cubicBezTo>
                  <a:cubicBezTo>
                    <a:pt x="8570" y="690"/>
                    <a:pt x="9178" y="679"/>
                    <a:pt x="9770" y="673"/>
                  </a:cubicBezTo>
                  <a:cubicBezTo>
                    <a:pt x="9776" y="470"/>
                    <a:pt x="9779" y="271"/>
                    <a:pt x="9782" y="74"/>
                  </a:cubicBezTo>
                  <a:close/>
                  <a:moveTo>
                    <a:pt x="4152" y="98"/>
                  </a:moveTo>
                  <a:cubicBezTo>
                    <a:pt x="4148" y="294"/>
                    <a:pt x="4145" y="494"/>
                    <a:pt x="4141" y="696"/>
                  </a:cubicBezTo>
                  <a:cubicBezTo>
                    <a:pt x="4307" y="696"/>
                    <a:pt x="4472" y="699"/>
                    <a:pt x="4638" y="699"/>
                  </a:cubicBezTo>
                  <a:cubicBezTo>
                    <a:pt x="4642" y="497"/>
                    <a:pt x="4645" y="297"/>
                    <a:pt x="4648" y="102"/>
                  </a:cubicBezTo>
                  <a:cubicBezTo>
                    <a:pt x="4483" y="102"/>
                    <a:pt x="4317" y="98"/>
                    <a:pt x="4152" y="98"/>
                  </a:cubicBezTo>
                  <a:close/>
                  <a:moveTo>
                    <a:pt x="7766" y="95"/>
                  </a:moveTo>
                  <a:lnTo>
                    <a:pt x="7766" y="95"/>
                  </a:lnTo>
                  <a:cubicBezTo>
                    <a:pt x="7601" y="98"/>
                    <a:pt x="7431" y="98"/>
                    <a:pt x="7266" y="98"/>
                  </a:cubicBezTo>
                  <a:cubicBezTo>
                    <a:pt x="7263" y="294"/>
                    <a:pt x="7259" y="497"/>
                    <a:pt x="7253" y="699"/>
                  </a:cubicBezTo>
                  <a:cubicBezTo>
                    <a:pt x="7422" y="696"/>
                    <a:pt x="7587" y="696"/>
                    <a:pt x="7752" y="696"/>
                  </a:cubicBezTo>
                  <a:cubicBezTo>
                    <a:pt x="7756" y="494"/>
                    <a:pt x="7760" y="291"/>
                    <a:pt x="7766" y="95"/>
                  </a:cubicBezTo>
                  <a:close/>
                  <a:moveTo>
                    <a:pt x="4851" y="102"/>
                  </a:moveTo>
                  <a:cubicBezTo>
                    <a:pt x="4844" y="297"/>
                    <a:pt x="4841" y="497"/>
                    <a:pt x="4837" y="699"/>
                  </a:cubicBezTo>
                  <a:cubicBezTo>
                    <a:pt x="5161" y="703"/>
                    <a:pt x="5486" y="703"/>
                    <a:pt x="5810" y="703"/>
                  </a:cubicBezTo>
                  <a:cubicBezTo>
                    <a:pt x="6090" y="703"/>
                    <a:pt x="6374" y="703"/>
                    <a:pt x="6655" y="699"/>
                  </a:cubicBezTo>
                  <a:cubicBezTo>
                    <a:pt x="6658" y="497"/>
                    <a:pt x="6665" y="297"/>
                    <a:pt x="6668" y="102"/>
                  </a:cubicBezTo>
                  <a:lnTo>
                    <a:pt x="6668" y="102"/>
                  </a:lnTo>
                  <a:cubicBezTo>
                    <a:pt x="6381" y="105"/>
                    <a:pt x="6094" y="105"/>
                    <a:pt x="5807" y="105"/>
                  </a:cubicBezTo>
                  <a:cubicBezTo>
                    <a:pt x="5486" y="105"/>
                    <a:pt x="5169" y="105"/>
                    <a:pt x="4851" y="102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769008" y="3198748"/>
              <a:ext cx="10280" cy="8124"/>
            </a:xfrm>
            <a:custGeom>
              <a:rect b="b" l="l" r="r" t="t"/>
              <a:pathLst>
                <a:path extrusionOk="0" h="211" w="267">
                  <a:moveTo>
                    <a:pt x="34" y="0"/>
                  </a:moveTo>
                  <a:cubicBezTo>
                    <a:pt x="24" y="69"/>
                    <a:pt x="11" y="133"/>
                    <a:pt x="0" y="200"/>
                  </a:cubicBezTo>
                  <a:cubicBezTo>
                    <a:pt x="84" y="203"/>
                    <a:pt x="173" y="207"/>
                    <a:pt x="260" y="210"/>
                  </a:cubicBezTo>
                  <a:cubicBezTo>
                    <a:pt x="264" y="142"/>
                    <a:pt x="264" y="78"/>
                    <a:pt x="267" y="11"/>
                  </a:cubicBezTo>
                  <a:cubicBezTo>
                    <a:pt x="189" y="8"/>
                    <a:pt x="112" y="4"/>
                    <a:pt x="34" y="0"/>
                  </a:cubicBezTo>
                  <a:close/>
                </a:path>
              </a:pathLst>
            </a:custGeom>
            <a:solidFill>
              <a:srgbClr val="141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802159" y="3199519"/>
              <a:ext cx="441200" cy="10704"/>
            </a:xfrm>
            <a:custGeom>
              <a:rect b="b" l="l" r="r" t="t"/>
              <a:pathLst>
                <a:path extrusionOk="0" h="278" w="11459">
                  <a:moveTo>
                    <a:pt x="4" y="14"/>
                  </a:moveTo>
                  <a:cubicBezTo>
                    <a:pt x="1" y="79"/>
                    <a:pt x="1" y="147"/>
                    <a:pt x="1" y="214"/>
                  </a:cubicBezTo>
                  <a:cubicBezTo>
                    <a:pt x="163" y="217"/>
                    <a:pt x="328" y="224"/>
                    <a:pt x="497" y="228"/>
                  </a:cubicBezTo>
                  <a:cubicBezTo>
                    <a:pt x="497" y="160"/>
                    <a:pt x="500" y="96"/>
                    <a:pt x="500" y="28"/>
                  </a:cubicBezTo>
                  <a:cubicBezTo>
                    <a:pt x="332" y="25"/>
                    <a:pt x="166" y="18"/>
                    <a:pt x="4" y="14"/>
                  </a:cubicBezTo>
                  <a:close/>
                  <a:moveTo>
                    <a:pt x="11392" y="1"/>
                  </a:moveTo>
                  <a:cubicBezTo>
                    <a:pt x="10962" y="11"/>
                    <a:pt x="10510" y="18"/>
                    <a:pt x="10047" y="28"/>
                  </a:cubicBezTo>
                  <a:cubicBezTo>
                    <a:pt x="10043" y="92"/>
                    <a:pt x="10043" y="160"/>
                    <a:pt x="10040" y="228"/>
                  </a:cubicBezTo>
                  <a:cubicBezTo>
                    <a:pt x="10530" y="217"/>
                    <a:pt x="11007" y="207"/>
                    <a:pt x="11459" y="197"/>
                  </a:cubicBezTo>
                  <a:cubicBezTo>
                    <a:pt x="11435" y="133"/>
                    <a:pt x="11415" y="66"/>
                    <a:pt x="11392" y="1"/>
                  </a:cubicBezTo>
                  <a:close/>
                  <a:moveTo>
                    <a:pt x="9844" y="32"/>
                  </a:moveTo>
                  <a:cubicBezTo>
                    <a:pt x="9682" y="35"/>
                    <a:pt x="9516" y="38"/>
                    <a:pt x="9348" y="38"/>
                  </a:cubicBezTo>
                  <a:cubicBezTo>
                    <a:pt x="9345" y="106"/>
                    <a:pt x="9345" y="173"/>
                    <a:pt x="9345" y="237"/>
                  </a:cubicBezTo>
                  <a:cubicBezTo>
                    <a:pt x="9510" y="237"/>
                    <a:pt x="9675" y="234"/>
                    <a:pt x="9841" y="231"/>
                  </a:cubicBezTo>
                  <a:cubicBezTo>
                    <a:pt x="9844" y="163"/>
                    <a:pt x="9844" y="96"/>
                    <a:pt x="9844" y="32"/>
                  </a:cubicBezTo>
                  <a:close/>
                  <a:moveTo>
                    <a:pt x="700" y="35"/>
                  </a:moveTo>
                  <a:cubicBezTo>
                    <a:pt x="700" y="99"/>
                    <a:pt x="696" y="167"/>
                    <a:pt x="696" y="234"/>
                  </a:cubicBezTo>
                  <a:cubicBezTo>
                    <a:pt x="1284" y="248"/>
                    <a:pt x="1892" y="258"/>
                    <a:pt x="2514" y="268"/>
                  </a:cubicBezTo>
                  <a:cubicBezTo>
                    <a:pt x="2517" y="200"/>
                    <a:pt x="2517" y="133"/>
                    <a:pt x="2517" y="69"/>
                  </a:cubicBezTo>
                  <a:cubicBezTo>
                    <a:pt x="1896" y="58"/>
                    <a:pt x="1287" y="49"/>
                    <a:pt x="700" y="35"/>
                  </a:cubicBezTo>
                  <a:close/>
                  <a:moveTo>
                    <a:pt x="8749" y="49"/>
                  </a:moveTo>
                  <a:lnTo>
                    <a:pt x="8749" y="49"/>
                  </a:lnTo>
                  <a:cubicBezTo>
                    <a:pt x="8155" y="58"/>
                    <a:pt x="7547" y="66"/>
                    <a:pt x="6929" y="69"/>
                  </a:cubicBezTo>
                  <a:cubicBezTo>
                    <a:pt x="6929" y="136"/>
                    <a:pt x="6925" y="203"/>
                    <a:pt x="6925" y="268"/>
                  </a:cubicBezTo>
                  <a:cubicBezTo>
                    <a:pt x="7541" y="264"/>
                    <a:pt x="8152" y="258"/>
                    <a:pt x="8743" y="248"/>
                  </a:cubicBezTo>
                  <a:cubicBezTo>
                    <a:pt x="8746" y="180"/>
                    <a:pt x="8746" y="116"/>
                    <a:pt x="8749" y="49"/>
                  </a:cubicBezTo>
                  <a:close/>
                  <a:moveTo>
                    <a:pt x="3118" y="72"/>
                  </a:moveTo>
                  <a:cubicBezTo>
                    <a:pt x="3115" y="139"/>
                    <a:pt x="3115" y="203"/>
                    <a:pt x="3115" y="271"/>
                  </a:cubicBezTo>
                  <a:cubicBezTo>
                    <a:pt x="3277" y="275"/>
                    <a:pt x="3442" y="275"/>
                    <a:pt x="3612" y="275"/>
                  </a:cubicBezTo>
                  <a:cubicBezTo>
                    <a:pt x="3612" y="211"/>
                    <a:pt x="3615" y="143"/>
                    <a:pt x="3615" y="75"/>
                  </a:cubicBezTo>
                  <a:cubicBezTo>
                    <a:pt x="3450" y="75"/>
                    <a:pt x="3284" y="75"/>
                    <a:pt x="3118" y="72"/>
                  </a:cubicBezTo>
                  <a:close/>
                  <a:moveTo>
                    <a:pt x="6730" y="72"/>
                  </a:moveTo>
                  <a:cubicBezTo>
                    <a:pt x="6564" y="72"/>
                    <a:pt x="6398" y="75"/>
                    <a:pt x="6233" y="75"/>
                  </a:cubicBezTo>
                  <a:cubicBezTo>
                    <a:pt x="6230" y="139"/>
                    <a:pt x="6230" y="207"/>
                    <a:pt x="6226" y="275"/>
                  </a:cubicBezTo>
                  <a:cubicBezTo>
                    <a:pt x="6395" y="275"/>
                    <a:pt x="6561" y="271"/>
                    <a:pt x="6726" y="271"/>
                  </a:cubicBezTo>
                  <a:cubicBezTo>
                    <a:pt x="6726" y="203"/>
                    <a:pt x="6730" y="136"/>
                    <a:pt x="6730" y="72"/>
                  </a:cubicBezTo>
                  <a:close/>
                  <a:moveTo>
                    <a:pt x="3815" y="79"/>
                  </a:moveTo>
                  <a:cubicBezTo>
                    <a:pt x="3815" y="143"/>
                    <a:pt x="3811" y="211"/>
                    <a:pt x="3811" y="278"/>
                  </a:cubicBezTo>
                  <a:lnTo>
                    <a:pt x="5628" y="278"/>
                  </a:lnTo>
                  <a:cubicBezTo>
                    <a:pt x="5628" y="211"/>
                    <a:pt x="5631" y="143"/>
                    <a:pt x="5631" y="79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5775746" y="3058289"/>
              <a:ext cx="30494" cy="594941"/>
            </a:xfrm>
            <a:custGeom>
              <a:rect b="b" l="l" r="r" t="t"/>
              <a:pathLst>
                <a:path extrusionOk="0" h="15452" w="792">
                  <a:moveTo>
                    <a:pt x="791" y="0"/>
                  </a:moveTo>
                  <a:lnTo>
                    <a:pt x="467" y="686"/>
                  </a:lnTo>
                  <a:cubicBezTo>
                    <a:pt x="467" y="686"/>
                    <a:pt x="329" y="1264"/>
                    <a:pt x="126" y="2260"/>
                  </a:cubicBezTo>
                  <a:cubicBezTo>
                    <a:pt x="115" y="2689"/>
                    <a:pt x="102" y="3159"/>
                    <a:pt x="92" y="3659"/>
                  </a:cubicBezTo>
                  <a:cubicBezTo>
                    <a:pt x="288" y="3669"/>
                    <a:pt x="487" y="3676"/>
                    <a:pt x="690" y="3682"/>
                  </a:cubicBezTo>
                  <a:cubicBezTo>
                    <a:pt x="727" y="2041"/>
                    <a:pt x="768" y="723"/>
                    <a:pt x="791" y="0"/>
                  </a:cubicBezTo>
                  <a:close/>
                  <a:moveTo>
                    <a:pt x="85" y="3858"/>
                  </a:moveTo>
                  <a:cubicBezTo>
                    <a:pt x="82" y="4021"/>
                    <a:pt x="79" y="4189"/>
                    <a:pt x="75" y="4358"/>
                  </a:cubicBezTo>
                  <a:cubicBezTo>
                    <a:pt x="271" y="4365"/>
                    <a:pt x="470" y="4372"/>
                    <a:pt x="673" y="4378"/>
                  </a:cubicBezTo>
                  <a:cubicBezTo>
                    <a:pt x="676" y="4209"/>
                    <a:pt x="680" y="4044"/>
                    <a:pt x="687" y="3882"/>
                  </a:cubicBezTo>
                  <a:cubicBezTo>
                    <a:pt x="484" y="3875"/>
                    <a:pt x="281" y="3868"/>
                    <a:pt x="85" y="3858"/>
                  </a:cubicBezTo>
                  <a:close/>
                  <a:moveTo>
                    <a:pt x="65" y="4956"/>
                  </a:moveTo>
                  <a:cubicBezTo>
                    <a:pt x="51" y="5537"/>
                    <a:pt x="42" y="6145"/>
                    <a:pt x="31" y="6774"/>
                  </a:cubicBezTo>
                  <a:cubicBezTo>
                    <a:pt x="227" y="6780"/>
                    <a:pt x="427" y="6787"/>
                    <a:pt x="633" y="6794"/>
                  </a:cubicBezTo>
                  <a:cubicBezTo>
                    <a:pt x="639" y="6169"/>
                    <a:pt x="650" y="5558"/>
                    <a:pt x="663" y="4976"/>
                  </a:cubicBezTo>
                  <a:cubicBezTo>
                    <a:pt x="460" y="4970"/>
                    <a:pt x="261" y="4963"/>
                    <a:pt x="65" y="4956"/>
                  </a:cubicBezTo>
                  <a:close/>
                  <a:moveTo>
                    <a:pt x="31" y="6972"/>
                  </a:moveTo>
                  <a:cubicBezTo>
                    <a:pt x="28" y="7139"/>
                    <a:pt x="24" y="7304"/>
                    <a:pt x="24" y="7469"/>
                  </a:cubicBezTo>
                  <a:cubicBezTo>
                    <a:pt x="221" y="7476"/>
                    <a:pt x="419" y="7486"/>
                    <a:pt x="622" y="7493"/>
                  </a:cubicBezTo>
                  <a:cubicBezTo>
                    <a:pt x="622" y="7324"/>
                    <a:pt x="626" y="7159"/>
                    <a:pt x="629" y="6993"/>
                  </a:cubicBezTo>
                  <a:cubicBezTo>
                    <a:pt x="427" y="6986"/>
                    <a:pt x="227" y="6980"/>
                    <a:pt x="31" y="6972"/>
                  </a:cubicBezTo>
                  <a:close/>
                  <a:moveTo>
                    <a:pt x="18" y="8067"/>
                  </a:moveTo>
                  <a:cubicBezTo>
                    <a:pt x="11" y="8669"/>
                    <a:pt x="4" y="9277"/>
                    <a:pt x="4" y="9885"/>
                  </a:cubicBezTo>
                  <a:cubicBezTo>
                    <a:pt x="200" y="9895"/>
                    <a:pt x="399" y="9902"/>
                    <a:pt x="602" y="9908"/>
                  </a:cubicBezTo>
                  <a:cubicBezTo>
                    <a:pt x="606" y="9297"/>
                    <a:pt x="609" y="8689"/>
                    <a:pt x="616" y="8091"/>
                  </a:cubicBezTo>
                  <a:cubicBezTo>
                    <a:pt x="413" y="8084"/>
                    <a:pt x="213" y="8077"/>
                    <a:pt x="18" y="8067"/>
                  </a:cubicBezTo>
                  <a:close/>
                  <a:moveTo>
                    <a:pt x="4" y="10084"/>
                  </a:moveTo>
                  <a:cubicBezTo>
                    <a:pt x="1" y="10249"/>
                    <a:pt x="1" y="10418"/>
                    <a:pt x="1" y="10584"/>
                  </a:cubicBezTo>
                  <a:cubicBezTo>
                    <a:pt x="196" y="10591"/>
                    <a:pt x="396" y="10597"/>
                    <a:pt x="602" y="10605"/>
                  </a:cubicBezTo>
                  <a:lnTo>
                    <a:pt x="602" y="10108"/>
                  </a:lnTo>
                  <a:cubicBezTo>
                    <a:pt x="399" y="10101"/>
                    <a:pt x="200" y="10094"/>
                    <a:pt x="4" y="10084"/>
                  </a:cubicBezTo>
                  <a:close/>
                  <a:moveTo>
                    <a:pt x="1" y="11182"/>
                  </a:moveTo>
                  <a:cubicBezTo>
                    <a:pt x="4" y="11796"/>
                    <a:pt x="7" y="12404"/>
                    <a:pt x="14" y="13003"/>
                  </a:cubicBezTo>
                  <a:cubicBezTo>
                    <a:pt x="210" y="13009"/>
                    <a:pt x="410" y="13016"/>
                    <a:pt x="612" y="13023"/>
                  </a:cubicBezTo>
                  <a:cubicBezTo>
                    <a:pt x="606" y="12425"/>
                    <a:pt x="602" y="11817"/>
                    <a:pt x="602" y="11205"/>
                  </a:cubicBezTo>
                  <a:cubicBezTo>
                    <a:pt x="399" y="11199"/>
                    <a:pt x="196" y="11192"/>
                    <a:pt x="1" y="11182"/>
                  </a:cubicBezTo>
                  <a:close/>
                  <a:moveTo>
                    <a:pt x="18" y="13202"/>
                  </a:moveTo>
                  <a:cubicBezTo>
                    <a:pt x="21" y="13368"/>
                    <a:pt x="21" y="13533"/>
                    <a:pt x="24" y="13698"/>
                  </a:cubicBezTo>
                  <a:cubicBezTo>
                    <a:pt x="221" y="13709"/>
                    <a:pt x="419" y="13715"/>
                    <a:pt x="622" y="13722"/>
                  </a:cubicBezTo>
                  <a:cubicBezTo>
                    <a:pt x="622" y="13556"/>
                    <a:pt x="619" y="13391"/>
                    <a:pt x="616" y="13222"/>
                  </a:cubicBezTo>
                  <a:cubicBezTo>
                    <a:pt x="413" y="13215"/>
                    <a:pt x="213" y="13209"/>
                    <a:pt x="18" y="13202"/>
                  </a:cubicBezTo>
                  <a:close/>
                  <a:moveTo>
                    <a:pt x="34" y="14300"/>
                  </a:moveTo>
                  <a:lnTo>
                    <a:pt x="34" y="14300"/>
                  </a:lnTo>
                  <a:cubicBezTo>
                    <a:pt x="45" y="14674"/>
                    <a:pt x="54" y="15047"/>
                    <a:pt x="65" y="15404"/>
                  </a:cubicBezTo>
                  <a:cubicBezTo>
                    <a:pt x="257" y="15421"/>
                    <a:pt x="460" y="15438"/>
                    <a:pt x="667" y="15452"/>
                  </a:cubicBezTo>
                  <a:cubicBezTo>
                    <a:pt x="653" y="15084"/>
                    <a:pt x="642" y="14705"/>
                    <a:pt x="636" y="14320"/>
                  </a:cubicBezTo>
                  <a:cubicBezTo>
                    <a:pt x="433" y="14314"/>
                    <a:pt x="234" y="14306"/>
                    <a:pt x="34" y="1430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5776670" y="3585705"/>
              <a:ext cx="23564" cy="23987"/>
            </a:xfrm>
            <a:custGeom>
              <a:rect b="b" l="l" r="r" t="t"/>
              <a:pathLst>
                <a:path extrusionOk="0" h="623" w="612">
                  <a:moveTo>
                    <a:pt x="0" y="0"/>
                  </a:moveTo>
                  <a:lnTo>
                    <a:pt x="0" y="0"/>
                  </a:lnTo>
                  <a:cubicBezTo>
                    <a:pt x="4" y="203"/>
                    <a:pt x="7" y="402"/>
                    <a:pt x="10" y="602"/>
                  </a:cubicBezTo>
                  <a:cubicBezTo>
                    <a:pt x="210" y="608"/>
                    <a:pt x="409" y="616"/>
                    <a:pt x="612" y="622"/>
                  </a:cubicBezTo>
                  <a:cubicBezTo>
                    <a:pt x="609" y="426"/>
                    <a:pt x="602" y="223"/>
                    <a:pt x="598" y="24"/>
                  </a:cubicBezTo>
                  <a:cubicBezTo>
                    <a:pt x="395" y="17"/>
                    <a:pt x="197" y="11"/>
                    <a:pt x="0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5776247" y="3558907"/>
              <a:ext cx="23217" cy="8509"/>
            </a:xfrm>
            <a:custGeom>
              <a:rect b="b" l="l" r="r" t="t"/>
              <a:pathLst>
                <a:path extrusionOk="0" h="221" w="603">
                  <a:moveTo>
                    <a:pt x="1" y="1"/>
                  </a:moveTo>
                  <a:cubicBezTo>
                    <a:pt x="1" y="65"/>
                    <a:pt x="5" y="132"/>
                    <a:pt x="5" y="200"/>
                  </a:cubicBezTo>
                  <a:cubicBezTo>
                    <a:pt x="200" y="207"/>
                    <a:pt x="400" y="213"/>
                    <a:pt x="603" y="220"/>
                  </a:cubicBezTo>
                  <a:cubicBezTo>
                    <a:pt x="603" y="156"/>
                    <a:pt x="603" y="88"/>
                    <a:pt x="599" y="21"/>
                  </a:cubicBezTo>
                  <a:cubicBezTo>
                    <a:pt x="397" y="14"/>
                    <a:pt x="197" y="7"/>
                    <a:pt x="1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5775746" y="3465806"/>
              <a:ext cx="23179" cy="23949"/>
            </a:xfrm>
            <a:custGeom>
              <a:rect b="b" l="l" r="r" t="t"/>
              <a:pathLst>
                <a:path extrusionOk="0" h="622" w="602">
                  <a:moveTo>
                    <a:pt x="1" y="0"/>
                  </a:moveTo>
                  <a:lnTo>
                    <a:pt x="1" y="598"/>
                  </a:lnTo>
                  <a:cubicBezTo>
                    <a:pt x="196" y="608"/>
                    <a:pt x="399" y="615"/>
                    <a:pt x="602" y="621"/>
                  </a:cubicBezTo>
                  <a:cubicBezTo>
                    <a:pt x="602" y="422"/>
                    <a:pt x="598" y="223"/>
                    <a:pt x="602" y="21"/>
                  </a:cubicBezTo>
                  <a:cubicBezTo>
                    <a:pt x="396" y="13"/>
                    <a:pt x="196" y="7"/>
                    <a:pt x="1" y="0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5775900" y="3438854"/>
              <a:ext cx="23024" cy="8625"/>
            </a:xfrm>
            <a:custGeom>
              <a:rect b="b" l="l" r="r" t="t"/>
              <a:pathLst>
                <a:path extrusionOk="0" h="224" w="598">
                  <a:moveTo>
                    <a:pt x="0" y="1"/>
                  </a:moveTo>
                  <a:lnTo>
                    <a:pt x="0" y="200"/>
                  </a:lnTo>
                  <a:cubicBezTo>
                    <a:pt x="196" y="210"/>
                    <a:pt x="395" y="217"/>
                    <a:pt x="598" y="224"/>
                  </a:cubicBezTo>
                  <a:lnTo>
                    <a:pt x="598" y="24"/>
                  </a:lnTo>
                  <a:cubicBezTo>
                    <a:pt x="395" y="18"/>
                    <a:pt x="196" y="11"/>
                    <a:pt x="0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5776439" y="3345869"/>
              <a:ext cx="23256" cy="23987"/>
            </a:xfrm>
            <a:custGeom>
              <a:rect b="b" l="l" r="r" t="t"/>
              <a:pathLst>
                <a:path extrusionOk="0" h="623" w="604">
                  <a:moveTo>
                    <a:pt x="6" y="0"/>
                  </a:moveTo>
                  <a:cubicBezTo>
                    <a:pt x="3" y="200"/>
                    <a:pt x="0" y="399"/>
                    <a:pt x="0" y="598"/>
                  </a:cubicBezTo>
                  <a:cubicBezTo>
                    <a:pt x="195" y="608"/>
                    <a:pt x="395" y="615"/>
                    <a:pt x="598" y="622"/>
                  </a:cubicBezTo>
                  <a:cubicBezTo>
                    <a:pt x="598" y="420"/>
                    <a:pt x="601" y="220"/>
                    <a:pt x="604" y="24"/>
                  </a:cubicBezTo>
                  <a:cubicBezTo>
                    <a:pt x="401" y="17"/>
                    <a:pt x="203" y="7"/>
                    <a:pt x="6" y="0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5776901" y="3319071"/>
              <a:ext cx="23217" cy="8471"/>
            </a:xfrm>
            <a:custGeom>
              <a:rect b="b" l="l" r="r" t="t"/>
              <a:pathLst>
                <a:path extrusionOk="0" h="220" w="603">
                  <a:moveTo>
                    <a:pt x="1" y="1"/>
                  </a:moveTo>
                  <a:lnTo>
                    <a:pt x="1" y="199"/>
                  </a:lnTo>
                  <a:cubicBezTo>
                    <a:pt x="197" y="207"/>
                    <a:pt x="397" y="213"/>
                    <a:pt x="599" y="220"/>
                  </a:cubicBezTo>
                  <a:cubicBezTo>
                    <a:pt x="599" y="152"/>
                    <a:pt x="599" y="88"/>
                    <a:pt x="603" y="21"/>
                  </a:cubicBezTo>
                  <a:cubicBezTo>
                    <a:pt x="397" y="14"/>
                    <a:pt x="197" y="7"/>
                    <a:pt x="1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5778249" y="3226047"/>
              <a:ext cx="23448" cy="23872"/>
            </a:xfrm>
            <a:custGeom>
              <a:rect b="b" l="l" r="r" t="t"/>
              <a:pathLst>
                <a:path extrusionOk="0" h="620" w="609">
                  <a:moveTo>
                    <a:pt x="10" y="1"/>
                  </a:moveTo>
                  <a:cubicBezTo>
                    <a:pt x="7" y="197"/>
                    <a:pt x="3" y="396"/>
                    <a:pt x="0" y="599"/>
                  </a:cubicBezTo>
                  <a:cubicBezTo>
                    <a:pt x="196" y="606"/>
                    <a:pt x="395" y="613"/>
                    <a:pt x="598" y="619"/>
                  </a:cubicBezTo>
                  <a:cubicBezTo>
                    <a:pt x="602" y="417"/>
                    <a:pt x="605" y="217"/>
                    <a:pt x="608" y="21"/>
                  </a:cubicBezTo>
                  <a:cubicBezTo>
                    <a:pt x="405" y="15"/>
                    <a:pt x="206" y="8"/>
                    <a:pt x="10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5779019" y="3199133"/>
              <a:ext cx="23333" cy="8625"/>
            </a:xfrm>
            <a:custGeom>
              <a:rect b="b" l="l" r="r" t="t"/>
              <a:pathLst>
                <a:path extrusionOk="0" h="224" w="606">
                  <a:moveTo>
                    <a:pt x="7" y="1"/>
                  </a:moveTo>
                  <a:cubicBezTo>
                    <a:pt x="4" y="68"/>
                    <a:pt x="4" y="132"/>
                    <a:pt x="0" y="200"/>
                  </a:cubicBezTo>
                  <a:cubicBezTo>
                    <a:pt x="196" y="210"/>
                    <a:pt x="399" y="217"/>
                    <a:pt x="602" y="224"/>
                  </a:cubicBezTo>
                  <a:cubicBezTo>
                    <a:pt x="602" y="157"/>
                    <a:pt x="602" y="89"/>
                    <a:pt x="605" y="24"/>
                  </a:cubicBezTo>
                  <a:cubicBezTo>
                    <a:pt x="402" y="18"/>
                    <a:pt x="203" y="11"/>
                    <a:pt x="7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5818023" y="3035919"/>
              <a:ext cx="15786" cy="619005"/>
            </a:xfrm>
            <a:custGeom>
              <a:rect b="b" l="l" r="r" t="t"/>
              <a:pathLst>
                <a:path extrusionOk="0" h="16077" w="410">
                  <a:moveTo>
                    <a:pt x="210" y="1"/>
                  </a:moveTo>
                  <a:cubicBezTo>
                    <a:pt x="203" y="271"/>
                    <a:pt x="143" y="1953"/>
                    <a:pt x="88" y="4277"/>
                  </a:cubicBezTo>
                  <a:cubicBezTo>
                    <a:pt x="156" y="4281"/>
                    <a:pt x="224" y="4281"/>
                    <a:pt x="288" y="4284"/>
                  </a:cubicBezTo>
                  <a:cubicBezTo>
                    <a:pt x="339" y="2037"/>
                    <a:pt x="396" y="392"/>
                    <a:pt x="409" y="41"/>
                  </a:cubicBezTo>
                  <a:lnTo>
                    <a:pt x="210" y="1"/>
                  </a:lnTo>
                  <a:close/>
                  <a:moveTo>
                    <a:pt x="85" y="4477"/>
                  </a:moveTo>
                  <a:cubicBezTo>
                    <a:pt x="82" y="4639"/>
                    <a:pt x="79" y="4807"/>
                    <a:pt x="75" y="4973"/>
                  </a:cubicBezTo>
                  <a:cubicBezTo>
                    <a:pt x="139" y="4976"/>
                    <a:pt x="207" y="4979"/>
                    <a:pt x="274" y="4979"/>
                  </a:cubicBezTo>
                  <a:cubicBezTo>
                    <a:pt x="278" y="4811"/>
                    <a:pt x="281" y="4645"/>
                    <a:pt x="284" y="4483"/>
                  </a:cubicBezTo>
                  <a:cubicBezTo>
                    <a:pt x="217" y="4480"/>
                    <a:pt x="149" y="4480"/>
                    <a:pt x="85" y="4477"/>
                  </a:cubicBezTo>
                  <a:close/>
                  <a:moveTo>
                    <a:pt x="62" y="5574"/>
                  </a:moveTo>
                  <a:cubicBezTo>
                    <a:pt x="51" y="6155"/>
                    <a:pt x="41" y="6763"/>
                    <a:pt x="31" y="7391"/>
                  </a:cubicBezTo>
                  <a:cubicBezTo>
                    <a:pt x="99" y="7391"/>
                    <a:pt x="163" y="7395"/>
                    <a:pt x="230" y="7395"/>
                  </a:cubicBezTo>
                  <a:cubicBezTo>
                    <a:pt x="241" y="6770"/>
                    <a:pt x="250" y="6162"/>
                    <a:pt x="261" y="5578"/>
                  </a:cubicBezTo>
                  <a:cubicBezTo>
                    <a:pt x="193" y="5578"/>
                    <a:pt x="129" y="5574"/>
                    <a:pt x="62" y="5574"/>
                  </a:cubicBezTo>
                  <a:close/>
                  <a:moveTo>
                    <a:pt x="27" y="7591"/>
                  </a:moveTo>
                  <a:cubicBezTo>
                    <a:pt x="24" y="7756"/>
                    <a:pt x="24" y="7922"/>
                    <a:pt x="21" y="8088"/>
                  </a:cubicBezTo>
                  <a:cubicBezTo>
                    <a:pt x="88" y="8091"/>
                    <a:pt x="152" y="8091"/>
                    <a:pt x="220" y="8094"/>
                  </a:cubicBezTo>
                  <a:cubicBezTo>
                    <a:pt x="224" y="7926"/>
                    <a:pt x="224" y="7760"/>
                    <a:pt x="227" y="7594"/>
                  </a:cubicBezTo>
                  <a:cubicBezTo>
                    <a:pt x="160" y="7594"/>
                    <a:pt x="96" y="7591"/>
                    <a:pt x="27" y="7591"/>
                  </a:cubicBezTo>
                  <a:close/>
                  <a:moveTo>
                    <a:pt x="14" y="8685"/>
                  </a:moveTo>
                  <a:cubicBezTo>
                    <a:pt x="7" y="9287"/>
                    <a:pt x="4" y="9895"/>
                    <a:pt x="1" y="10503"/>
                  </a:cubicBezTo>
                  <a:cubicBezTo>
                    <a:pt x="68" y="10506"/>
                    <a:pt x="136" y="10509"/>
                    <a:pt x="200" y="10509"/>
                  </a:cubicBezTo>
                  <a:cubicBezTo>
                    <a:pt x="203" y="9898"/>
                    <a:pt x="207" y="9290"/>
                    <a:pt x="213" y="8693"/>
                  </a:cubicBezTo>
                  <a:cubicBezTo>
                    <a:pt x="146" y="8688"/>
                    <a:pt x="82" y="8688"/>
                    <a:pt x="14" y="8685"/>
                  </a:cubicBezTo>
                  <a:close/>
                  <a:moveTo>
                    <a:pt x="1" y="10706"/>
                  </a:moveTo>
                  <a:lnTo>
                    <a:pt x="1" y="11202"/>
                  </a:lnTo>
                  <a:cubicBezTo>
                    <a:pt x="68" y="11206"/>
                    <a:pt x="132" y="11206"/>
                    <a:pt x="200" y="11209"/>
                  </a:cubicBezTo>
                  <a:lnTo>
                    <a:pt x="200" y="10709"/>
                  </a:lnTo>
                  <a:cubicBezTo>
                    <a:pt x="136" y="10709"/>
                    <a:pt x="68" y="10706"/>
                    <a:pt x="1" y="10706"/>
                  </a:cubicBezTo>
                  <a:close/>
                  <a:moveTo>
                    <a:pt x="1" y="11800"/>
                  </a:moveTo>
                  <a:lnTo>
                    <a:pt x="1" y="11800"/>
                  </a:lnTo>
                  <a:cubicBezTo>
                    <a:pt x="4" y="12415"/>
                    <a:pt x="7" y="13023"/>
                    <a:pt x="14" y="13621"/>
                  </a:cubicBezTo>
                  <a:cubicBezTo>
                    <a:pt x="82" y="13621"/>
                    <a:pt x="146" y="13624"/>
                    <a:pt x="213" y="13624"/>
                  </a:cubicBezTo>
                  <a:cubicBezTo>
                    <a:pt x="207" y="13026"/>
                    <a:pt x="203" y="12418"/>
                    <a:pt x="200" y="11807"/>
                  </a:cubicBezTo>
                  <a:cubicBezTo>
                    <a:pt x="132" y="11803"/>
                    <a:pt x="68" y="11803"/>
                    <a:pt x="1" y="11800"/>
                  </a:cubicBezTo>
                  <a:close/>
                  <a:moveTo>
                    <a:pt x="18" y="13820"/>
                  </a:moveTo>
                  <a:cubicBezTo>
                    <a:pt x="18" y="13986"/>
                    <a:pt x="21" y="14151"/>
                    <a:pt x="24" y="14317"/>
                  </a:cubicBezTo>
                  <a:cubicBezTo>
                    <a:pt x="92" y="14320"/>
                    <a:pt x="156" y="14320"/>
                    <a:pt x="224" y="14323"/>
                  </a:cubicBezTo>
                  <a:cubicBezTo>
                    <a:pt x="220" y="14158"/>
                    <a:pt x="217" y="13992"/>
                    <a:pt x="217" y="13824"/>
                  </a:cubicBezTo>
                  <a:cubicBezTo>
                    <a:pt x="149" y="13824"/>
                    <a:pt x="82" y="13820"/>
                    <a:pt x="18" y="13820"/>
                  </a:cubicBezTo>
                  <a:close/>
                  <a:moveTo>
                    <a:pt x="35" y="14918"/>
                  </a:moveTo>
                  <a:cubicBezTo>
                    <a:pt x="44" y="15310"/>
                    <a:pt x="55" y="15692"/>
                    <a:pt x="68" y="16063"/>
                  </a:cubicBezTo>
                  <a:cubicBezTo>
                    <a:pt x="132" y="16070"/>
                    <a:pt x="200" y="16073"/>
                    <a:pt x="267" y="16077"/>
                  </a:cubicBezTo>
                  <a:cubicBezTo>
                    <a:pt x="254" y="15701"/>
                    <a:pt x="244" y="15316"/>
                    <a:pt x="233" y="14921"/>
                  </a:cubicBezTo>
                  <a:cubicBezTo>
                    <a:pt x="169" y="14921"/>
                    <a:pt x="102" y="14918"/>
                    <a:pt x="35" y="14918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5818947" y="3587130"/>
              <a:ext cx="8086" cy="23333"/>
            </a:xfrm>
            <a:custGeom>
              <a:rect b="b" l="l" r="r" t="t"/>
              <a:pathLst>
                <a:path extrusionOk="0" h="606" w="210">
                  <a:moveTo>
                    <a:pt x="0" y="1"/>
                  </a:moveTo>
                  <a:cubicBezTo>
                    <a:pt x="3" y="203"/>
                    <a:pt x="7" y="403"/>
                    <a:pt x="11" y="602"/>
                  </a:cubicBezTo>
                  <a:cubicBezTo>
                    <a:pt x="78" y="602"/>
                    <a:pt x="145" y="605"/>
                    <a:pt x="209" y="605"/>
                  </a:cubicBezTo>
                  <a:cubicBezTo>
                    <a:pt x="206" y="409"/>
                    <a:pt x="203" y="210"/>
                    <a:pt x="200" y="7"/>
                  </a:cubicBezTo>
                  <a:cubicBezTo>
                    <a:pt x="132" y="4"/>
                    <a:pt x="68" y="4"/>
                    <a:pt x="0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5818562" y="3560332"/>
              <a:ext cx="7855" cy="7855"/>
            </a:xfrm>
            <a:custGeom>
              <a:rect b="b" l="l" r="r" t="t"/>
              <a:pathLst>
                <a:path extrusionOk="0" h="204" w="204">
                  <a:moveTo>
                    <a:pt x="0" y="1"/>
                  </a:moveTo>
                  <a:cubicBezTo>
                    <a:pt x="0" y="65"/>
                    <a:pt x="0" y="132"/>
                    <a:pt x="4" y="200"/>
                  </a:cubicBezTo>
                  <a:cubicBezTo>
                    <a:pt x="68" y="200"/>
                    <a:pt x="135" y="204"/>
                    <a:pt x="203" y="204"/>
                  </a:cubicBezTo>
                  <a:cubicBezTo>
                    <a:pt x="203" y="140"/>
                    <a:pt x="199" y="72"/>
                    <a:pt x="199" y="4"/>
                  </a:cubicBezTo>
                  <a:cubicBezTo>
                    <a:pt x="132" y="4"/>
                    <a:pt x="68" y="1"/>
                    <a:pt x="0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818023" y="3467193"/>
              <a:ext cx="7739" cy="23333"/>
            </a:xfrm>
            <a:custGeom>
              <a:rect b="b" l="l" r="r" t="t"/>
              <a:pathLst>
                <a:path extrusionOk="0" h="606" w="201">
                  <a:moveTo>
                    <a:pt x="1" y="1"/>
                  </a:moveTo>
                  <a:lnTo>
                    <a:pt x="1" y="599"/>
                  </a:lnTo>
                  <a:cubicBezTo>
                    <a:pt x="68" y="602"/>
                    <a:pt x="132" y="602"/>
                    <a:pt x="200" y="606"/>
                  </a:cubicBezTo>
                  <a:lnTo>
                    <a:pt x="200" y="8"/>
                  </a:lnTo>
                  <a:cubicBezTo>
                    <a:pt x="132" y="5"/>
                    <a:pt x="68" y="5"/>
                    <a:pt x="1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5818023" y="3440279"/>
              <a:ext cx="7739" cy="7970"/>
            </a:xfrm>
            <a:custGeom>
              <a:rect b="b" l="l" r="r" t="t"/>
              <a:pathLst>
                <a:path extrusionOk="0" h="207" w="201">
                  <a:moveTo>
                    <a:pt x="1" y="1"/>
                  </a:moveTo>
                  <a:lnTo>
                    <a:pt x="1" y="204"/>
                  </a:lnTo>
                  <a:cubicBezTo>
                    <a:pt x="68" y="204"/>
                    <a:pt x="136" y="207"/>
                    <a:pt x="200" y="207"/>
                  </a:cubicBezTo>
                  <a:lnTo>
                    <a:pt x="200" y="7"/>
                  </a:lnTo>
                  <a:cubicBezTo>
                    <a:pt x="136" y="7"/>
                    <a:pt x="68" y="4"/>
                    <a:pt x="1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5818562" y="3347294"/>
              <a:ext cx="7970" cy="23333"/>
            </a:xfrm>
            <a:custGeom>
              <a:rect b="b" l="l" r="r" t="t"/>
              <a:pathLst>
                <a:path extrusionOk="0" h="606" w="207">
                  <a:moveTo>
                    <a:pt x="7" y="1"/>
                  </a:moveTo>
                  <a:cubicBezTo>
                    <a:pt x="4" y="200"/>
                    <a:pt x="4" y="399"/>
                    <a:pt x="0" y="598"/>
                  </a:cubicBezTo>
                  <a:cubicBezTo>
                    <a:pt x="68" y="601"/>
                    <a:pt x="132" y="601"/>
                    <a:pt x="199" y="606"/>
                  </a:cubicBezTo>
                  <a:cubicBezTo>
                    <a:pt x="203" y="406"/>
                    <a:pt x="206" y="203"/>
                    <a:pt x="206" y="7"/>
                  </a:cubicBezTo>
                  <a:cubicBezTo>
                    <a:pt x="138" y="4"/>
                    <a:pt x="74" y="4"/>
                    <a:pt x="7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5819062" y="3320495"/>
              <a:ext cx="7855" cy="7816"/>
            </a:xfrm>
            <a:custGeom>
              <a:rect b="b" l="l" r="r" t="t"/>
              <a:pathLst>
                <a:path extrusionOk="0" h="203" w="204">
                  <a:moveTo>
                    <a:pt x="4" y="0"/>
                  </a:moveTo>
                  <a:cubicBezTo>
                    <a:pt x="4" y="65"/>
                    <a:pt x="0" y="132"/>
                    <a:pt x="0" y="200"/>
                  </a:cubicBezTo>
                  <a:cubicBezTo>
                    <a:pt x="69" y="200"/>
                    <a:pt x="133" y="203"/>
                    <a:pt x="200" y="203"/>
                  </a:cubicBezTo>
                  <a:cubicBezTo>
                    <a:pt x="200" y="139"/>
                    <a:pt x="203" y="72"/>
                    <a:pt x="203" y="4"/>
                  </a:cubicBezTo>
                  <a:cubicBezTo>
                    <a:pt x="136" y="4"/>
                    <a:pt x="72" y="0"/>
                    <a:pt x="4" y="0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5820372" y="3227356"/>
              <a:ext cx="8201" cy="23333"/>
            </a:xfrm>
            <a:custGeom>
              <a:rect b="b" l="l" r="r" t="t"/>
              <a:pathLst>
                <a:path extrusionOk="0" h="606" w="213">
                  <a:moveTo>
                    <a:pt x="14" y="1"/>
                  </a:moveTo>
                  <a:cubicBezTo>
                    <a:pt x="7" y="200"/>
                    <a:pt x="4" y="397"/>
                    <a:pt x="1" y="602"/>
                  </a:cubicBezTo>
                  <a:cubicBezTo>
                    <a:pt x="68" y="602"/>
                    <a:pt x="132" y="606"/>
                    <a:pt x="200" y="606"/>
                  </a:cubicBezTo>
                  <a:cubicBezTo>
                    <a:pt x="203" y="403"/>
                    <a:pt x="210" y="204"/>
                    <a:pt x="213" y="7"/>
                  </a:cubicBezTo>
                  <a:cubicBezTo>
                    <a:pt x="146" y="7"/>
                    <a:pt x="78" y="4"/>
                    <a:pt x="14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821296" y="3200597"/>
              <a:ext cx="7816" cy="7970"/>
            </a:xfrm>
            <a:custGeom>
              <a:rect b="b" l="l" r="r" t="t"/>
              <a:pathLst>
                <a:path extrusionOk="0" h="207" w="203">
                  <a:moveTo>
                    <a:pt x="3" y="0"/>
                  </a:moveTo>
                  <a:cubicBezTo>
                    <a:pt x="3" y="68"/>
                    <a:pt x="0" y="132"/>
                    <a:pt x="0" y="200"/>
                  </a:cubicBezTo>
                  <a:cubicBezTo>
                    <a:pt x="64" y="203"/>
                    <a:pt x="132" y="203"/>
                    <a:pt x="199" y="206"/>
                  </a:cubicBezTo>
                  <a:cubicBezTo>
                    <a:pt x="199" y="139"/>
                    <a:pt x="203" y="71"/>
                    <a:pt x="203" y="7"/>
                  </a:cubicBezTo>
                  <a:cubicBezTo>
                    <a:pt x="139" y="4"/>
                    <a:pt x="71" y="4"/>
                    <a:pt x="3" y="0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5895953" y="3051243"/>
              <a:ext cx="30340" cy="606414"/>
            </a:xfrm>
            <a:custGeom>
              <a:rect b="b" l="l" r="r" t="t"/>
              <a:pathLst>
                <a:path extrusionOk="0" h="15750" w="788">
                  <a:moveTo>
                    <a:pt x="192" y="1"/>
                  </a:moveTo>
                  <a:cubicBezTo>
                    <a:pt x="175" y="339"/>
                    <a:pt x="162" y="859"/>
                    <a:pt x="139" y="1667"/>
                  </a:cubicBezTo>
                  <a:cubicBezTo>
                    <a:pt x="122" y="2264"/>
                    <a:pt x="102" y="3034"/>
                    <a:pt x="81" y="3920"/>
                  </a:cubicBezTo>
                  <a:cubicBezTo>
                    <a:pt x="281" y="3920"/>
                    <a:pt x="479" y="3923"/>
                    <a:pt x="682" y="3923"/>
                  </a:cubicBezTo>
                  <a:cubicBezTo>
                    <a:pt x="719" y="2207"/>
                    <a:pt x="763" y="832"/>
                    <a:pt x="788" y="119"/>
                  </a:cubicBezTo>
                  <a:lnTo>
                    <a:pt x="192" y="1"/>
                  </a:lnTo>
                  <a:close/>
                  <a:moveTo>
                    <a:pt x="78" y="4119"/>
                  </a:moveTo>
                  <a:cubicBezTo>
                    <a:pt x="74" y="4281"/>
                    <a:pt x="71" y="4447"/>
                    <a:pt x="68" y="4615"/>
                  </a:cubicBezTo>
                  <a:cubicBezTo>
                    <a:pt x="267" y="4619"/>
                    <a:pt x="466" y="4619"/>
                    <a:pt x="666" y="4622"/>
                  </a:cubicBezTo>
                  <a:cubicBezTo>
                    <a:pt x="669" y="4453"/>
                    <a:pt x="672" y="4288"/>
                    <a:pt x="679" y="4122"/>
                  </a:cubicBezTo>
                  <a:cubicBezTo>
                    <a:pt x="476" y="4122"/>
                    <a:pt x="277" y="4119"/>
                    <a:pt x="78" y="4119"/>
                  </a:cubicBezTo>
                  <a:close/>
                  <a:moveTo>
                    <a:pt x="54" y="5214"/>
                  </a:moveTo>
                  <a:cubicBezTo>
                    <a:pt x="47" y="5713"/>
                    <a:pt x="38" y="6237"/>
                    <a:pt x="30" y="6778"/>
                  </a:cubicBezTo>
                  <a:cubicBezTo>
                    <a:pt x="27" y="6862"/>
                    <a:pt x="27" y="6946"/>
                    <a:pt x="27" y="7031"/>
                  </a:cubicBezTo>
                  <a:cubicBezTo>
                    <a:pt x="227" y="7034"/>
                    <a:pt x="426" y="7038"/>
                    <a:pt x="625" y="7038"/>
                  </a:cubicBezTo>
                  <a:cubicBezTo>
                    <a:pt x="635" y="6413"/>
                    <a:pt x="646" y="5802"/>
                    <a:pt x="655" y="5220"/>
                  </a:cubicBezTo>
                  <a:cubicBezTo>
                    <a:pt x="453" y="5217"/>
                    <a:pt x="253" y="5217"/>
                    <a:pt x="54" y="5214"/>
                  </a:cubicBezTo>
                  <a:close/>
                  <a:moveTo>
                    <a:pt x="24" y="7230"/>
                  </a:moveTo>
                  <a:cubicBezTo>
                    <a:pt x="21" y="7395"/>
                    <a:pt x="21" y="7561"/>
                    <a:pt x="17" y="7730"/>
                  </a:cubicBezTo>
                  <a:cubicBezTo>
                    <a:pt x="216" y="7734"/>
                    <a:pt x="415" y="7734"/>
                    <a:pt x="618" y="7737"/>
                  </a:cubicBezTo>
                  <a:cubicBezTo>
                    <a:pt x="618" y="7568"/>
                    <a:pt x="621" y="7403"/>
                    <a:pt x="621" y="7237"/>
                  </a:cubicBezTo>
                  <a:cubicBezTo>
                    <a:pt x="423" y="7237"/>
                    <a:pt x="223" y="7233"/>
                    <a:pt x="24" y="7230"/>
                  </a:cubicBezTo>
                  <a:close/>
                  <a:moveTo>
                    <a:pt x="10" y="8328"/>
                  </a:moveTo>
                  <a:cubicBezTo>
                    <a:pt x="7" y="8916"/>
                    <a:pt x="0" y="9527"/>
                    <a:pt x="0" y="10145"/>
                  </a:cubicBezTo>
                  <a:cubicBezTo>
                    <a:pt x="200" y="10149"/>
                    <a:pt x="398" y="10152"/>
                    <a:pt x="598" y="10152"/>
                  </a:cubicBezTo>
                  <a:cubicBezTo>
                    <a:pt x="601" y="9544"/>
                    <a:pt x="605" y="8933"/>
                    <a:pt x="612" y="8335"/>
                  </a:cubicBezTo>
                  <a:cubicBezTo>
                    <a:pt x="409" y="8331"/>
                    <a:pt x="209" y="8331"/>
                    <a:pt x="10" y="8328"/>
                  </a:cubicBezTo>
                  <a:close/>
                  <a:moveTo>
                    <a:pt x="0" y="10345"/>
                  </a:moveTo>
                  <a:lnTo>
                    <a:pt x="0" y="10844"/>
                  </a:lnTo>
                  <a:cubicBezTo>
                    <a:pt x="196" y="10848"/>
                    <a:pt x="398" y="10848"/>
                    <a:pt x="598" y="10852"/>
                  </a:cubicBezTo>
                  <a:lnTo>
                    <a:pt x="598" y="10351"/>
                  </a:lnTo>
                  <a:cubicBezTo>
                    <a:pt x="398" y="10351"/>
                    <a:pt x="200" y="10348"/>
                    <a:pt x="0" y="10345"/>
                  </a:cubicBezTo>
                  <a:close/>
                  <a:moveTo>
                    <a:pt x="0" y="11443"/>
                  </a:moveTo>
                  <a:lnTo>
                    <a:pt x="0" y="11443"/>
                  </a:lnTo>
                  <a:cubicBezTo>
                    <a:pt x="4" y="12051"/>
                    <a:pt x="7" y="12659"/>
                    <a:pt x="13" y="13260"/>
                  </a:cubicBezTo>
                  <a:cubicBezTo>
                    <a:pt x="213" y="13264"/>
                    <a:pt x="412" y="13267"/>
                    <a:pt x="612" y="13267"/>
                  </a:cubicBezTo>
                  <a:cubicBezTo>
                    <a:pt x="605" y="12673"/>
                    <a:pt x="601" y="12060"/>
                    <a:pt x="598" y="11449"/>
                  </a:cubicBezTo>
                  <a:cubicBezTo>
                    <a:pt x="398" y="11446"/>
                    <a:pt x="200" y="11446"/>
                    <a:pt x="0" y="11443"/>
                  </a:cubicBezTo>
                  <a:close/>
                  <a:moveTo>
                    <a:pt x="17" y="13463"/>
                  </a:moveTo>
                  <a:cubicBezTo>
                    <a:pt x="21" y="13628"/>
                    <a:pt x="21" y="13794"/>
                    <a:pt x="24" y="13959"/>
                  </a:cubicBezTo>
                  <a:cubicBezTo>
                    <a:pt x="223" y="13962"/>
                    <a:pt x="423" y="13962"/>
                    <a:pt x="621" y="13966"/>
                  </a:cubicBezTo>
                  <a:cubicBezTo>
                    <a:pt x="618" y="13800"/>
                    <a:pt x="618" y="13635"/>
                    <a:pt x="615" y="13466"/>
                  </a:cubicBezTo>
                  <a:cubicBezTo>
                    <a:pt x="415" y="13466"/>
                    <a:pt x="216" y="13463"/>
                    <a:pt x="17" y="13463"/>
                  </a:cubicBezTo>
                  <a:close/>
                  <a:moveTo>
                    <a:pt x="38" y="14557"/>
                  </a:moveTo>
                  <a:lnTo>
                    <a:pt x="38" y="14557"/>
                  </a:lnTo>
                  <a:cubicBezTo>
                    <a:pt x="44" y="14959"/>
                    <a:pt x="54" y="15354"/>
                    <a:pt x="68" y="15740"/>
                  </a:cubicBezTo>
                  <a:cubicBezTo>
                    <a:pt x="267" y="15746"/>
                    <a:pt x="466" y="15746"/>
                    <a:pt x="666" y="15749"/>
                  </a:cubicBezTo>
                  <a:cubicBezTo>
                    <a:pt x="652" y="15364"/>
                    <a:pt x="642" y="14969"/>
                    <a:pt x="635" y="14564"/>
                  </a:cubicBezTo>
                  <a:cubicBezTo>
                    <a:pt x="432" y="14564"/>
                    <a:pt x="233" y="14561"/>
                    <a:pt x="38" y="14557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5896839" y="3588709"/>
              <a:ext cx="23602" cy="23294"/>
            </a:xfrm>
            <a:custGeom>
              <a:rect b="b" l="l" r="r" t="t"/>
              <a:pathLst>
                <a:path extrusionOk="0" h="605" w="613">
                  <a:moveTo>
                    <a:pt x="1" y="0"/>
                  </a:moveTo>
                  <a:lnTo>
                    <a:pt x="1" y="0"/>
                  </a:lnTo>
                  <a:cubicBezTo>
                    <a:pt x="4" y="203"/>
                    <a:pt x="7" y="402"/>
                    <a:pt x="15" y="598"/>
                  </a:cubicBezTo>
                  <a:cubicBezTo>
                    <a:pt x="210" y="602"/>
                    <a:pt x="409" y="605"/>
                    <a:pt x="612" y="605"/>
                  </a:cubicBezTo>
                  <a:cubicBezTo>
                    <a:pt x="606" y="409"/>
                    <a:pt x="602" y="209"/>
                    <a:pt x="598" y="7"/>
                  </a:cubicBezTo>
                  <a:cubicBezTo>
                    <a:pt x="400" y="3"/>
                    <a:pt x="200" y="3"/>
                    <a:pt x="1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5896454" y="3561795"/>
              <a:ext cx="23179" cy="7970"/>
            </a:xfrm>
            <a:custGeom>
              <a:rect b="b" l="l" r="r" t="t"/>
              <a:pathLst>
                <a:path extrusionOk="0" h="207" w="602">
                  <a:moveTo>
                    <a:pt x="0" y="0"/>
                  </a:moveTo>
                  <a:cubicBezTo>
                    <a:pt x="0" y="68"/>
                    <a:pt x="4" y="135"/>
                    <a:pt x="4" y="203"/>
                  </a:cubicBezTo>
                  <a:cubicBezTo>
                    <a:pt x="203" y="203"/>
                    <a:pt x="402" y="206"/>
                    <a:pt x="602" y="206"/>
                  </a:cubicBezTo>
                  <a:cubicBezTo>
                    <a:pt x="602" y="142"/>
                    <a:pt x="599" y="74"/>
                    <a:pt x="599" y="7"/>
                  </a:cubicBezTo>
                  <a:cubicBezTo>
                    <a:pt x="399" y="7"/>
                    <a:pt x="200" y="4"/>
                    <a:pt x="0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5895953" y="3468771"/>
              <a:ext cx="23024" cy="23333"/>
            </a:xfrm>
            <a:custGeom>
              <a:rect b="b" l="l" r="r" t="t"/>
              <a:pathLst>
                <a:path extrusionOk="0" h="606" w="598">
                  <a:moveTo>
                    <a:pt x="0" y="0"/>
                  </a:moveTo>
                  <a:lnTo>
                    <a:pt x="0" y="599"/>
                  </a:lnTo>
                  <a:cubicBezTo>
                    <a:pt x="200" y="602"/>
                    <a:pt x="398" y="602"/>
                    <a:pt x="598" y="605"/>
                  </a:cubicBezTo>
                  <a:lnTo>
                    <a:pt x="598" y="8"/>
                  </a:lnTo>
                  <a:cubicBezTo>
                    <a:pt x="398" y="4"/>
                    <a:pt x="196" y="4"/>
                    <a:pt x="0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5895953" y="3441857"/>
              <a:ext cx="23024" cy="7970"/>
            </a:xfrm>
            <a:custGeom>
              <a:rect b="b" l="l" r="r" t="t"/>
              <a:pathLst>
                <a:path extrusionOk="0" h="207" w="598">
                  <a:moveTo>
                    <a:pt x="0" y="0"/>
                  </a:moveTo>
                  <a:lnTo>
                    <a:pt x="0" y="200"/>
                  </a:lnTo>
                  <a:cubicBezTo>
                    <a:pt x="200" y="203"/>
                    <a:pt x="398" y="206"/>
                    <a:pt x="598" y="206"/>
                  </a:cubicBezTo>
                  <a:lnTo>
                    <a:pt x="598" y="7"/>
                  </a:lnTo>
                  <a:cubicBezTo>
                    <a:pt x="398" y="7"/>
                    <a:pt x="200" y="4"/>
                    <a:pt x="0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5896338" y="3348872"/>
              <a:ext cx="23448" cy="23333"/>
            </a:xfrm>
            <a:custGeom>
              <a:rect b="b" l="l" r="r" t="t"/>
              <a:pathLst>
                <a:path extrusionOk="0" h="606" w="609">
                  <a:moveTo>
                    <a:pt x="7" y="0"/>
                  </a:moveTo>
                  <a:cubicBezTo>
                    <a:pt x="3" y="196"/>
                    <a:pt x="3" y="395"/>
                    <a:pt x="0" y="598"/>
                  </a:cubicBezTo>
                  <a:cubicBezTo>
                    <a:pt x="199" y="601"/>
                    <a:pt x="399" y="601"/>
                    <a:pt x="602" y="605"/>
                  </a:cubicBezTo>
                  <a:cubicBezTo>
                    <a:pt x="602" y="406"/>
                    <a:pt x="605" y="203"/>
                    <a:pt x="608" y="7"/>
                  </a:cubicBezTo>
                  <a:cubicBezTo>
                    <a:pt x="405" y="4"/>
                    <a:pt x="206" y="4"/>
                    <a:pt x="7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5896839" y="3321920"/>
              <a:ext cx="23217" cy="7970"/>
            </a:xfrm>
            <a:custGeom>
              <a:rect b="b" l="l" r="r" t="t"/>
              <a:pathLst>
                <a:path extrusionOk="0" h="207" w="603">
                  <a:moveTo>
                    <a:pt x="4" y="1"/>
                  </a:moveTo>
                  <a:cubicBezTo>
                    <a:pt x="1" y="69"/>
                    <a:pt x="1" y="136"/>
                    <a:pt x="1" y="200"/>
                  </a:cubicBezTo>
                  <a:cubicBezTo>
                    <a:pt x="200" y="203"/>
                    <a:pt x="400" y="207"/>
                    <a:pt x="598" y="207"/>
                  </a:cubicBezTo>
                  <a:cubicBezTo>
                    <a:pt x="602" y="142"/>
                    <a:pt x="602" y="75"/>
                    <a:pt x="602" y="8"/>
                  </a:cubicBezTo>
                  <a:cubicBezTo>
                    <a:pt x="403" y="8"/>
                    <a:pt x="204" y="4"/>
                    <a:pt x="4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5897994" y="3228935"/>
              <a:ext cx="23602" cy="23333"/>
            </a:xfrm>
            <a:custGeom>
              <a:rect b="b" l="l" r="r" t="t"/>
              <a:pathLst>
                <a:path extrusionOk="0" h="606" w="613">
                  <a:moveTo>
                    <a:pt x="15" y="0"/>
                  </a:moveTo>
                  <a:cubicBezTo>
                    <a:pt x="11" y="197"/>
                    <a:pt x="8" y="396"/>
                    <a:pt x="1" y="599"/>
                  </a:cubicBezTo>
                  <a:cubicBezTo>
                    <a:pt x="200" y="602"/>
                    <a:pt x="400" y="602"/>
                    <a:pt x="602" y="605"/>
                  </a:cubicBezTo>
                  <a:cubicBezTo>
                    <a:pt x="606" y="403"/>
                    <a:pt x="609" y="203"/>
                    <a:pt x="613" y="7"/>
                  </a:cubicBezTo>
                  <a:cubicBezTo>
                    <a:pt x="413" y="4"/>
                    <a:pt x="214" y="4"/>
                    <a:pt x="15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5898957" y="3202137"/>
              <a:ext cx="23294" cy="7855"/>
            </a:xfrm>
            <a:custGeom>
              <a:rect b="b" l="l" r="r" t="t"/>
              <a:pathLst>
                <a:path extrusionOk="0" h="204" w="605">
                  <a:moveTo>
                    <a:pt x="3" y="1"/>
                  </a:moveTo>
                  <a:cubicBezTo>
                    <a:pt x="3" y="65"/>
                    <a:pt x="3" y="132"/>
                    <a:pt x="0" y="200"/>
                  </a:cubicBezTo>
                  <a:cubicBezTo>
                    <a:pt x="199" y="200"/>
                    <a:pt x="398" y="203"/>
                    <a:pt x="601" y="203"/>
                  </a:cubicBezTo>
                  <a:cubicBezTo>
                    <a:pt x="601" y="135"/>
                    <a:pt x="601" y="71"/>
                    <a:pt x="604" y="4"/>
                  </a:cubicBezTo>
                  <a:cubicBezTo>
                    <a:pt x="401" y="4"/>
                    <a:pt x="203" y="1"/>
                    <a:pt x="3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5937960" y="3059598"/>
              <a:ext cx="14977" cy="598329"/>
            </a:xfrm>
            <a:custGeom>
              <a:rect b="b" l="l" r="r" t="t"/>
              <a:pathLst>
                <a:path extrusionOk="0" h="15540" w="389">
                  <a:moveTo>
                    <a:pt x="189" y="0"/>
                  </a:moveTo>
                  <a:cubicBezTo>
                    <a:pt x="166" y="744"/>
                    <a:pt x="125" y="2068"/>
                    <a:pt x="88" y="3709"/>
                  </a:cubicBezTo>
                  <a:cubicBezTo>
                    <a:pt x="155" y="3709"/>
                    <a:pt x="219" y="3713"/>
                    <a:pt x="288" y="3713"/>
                  </a:cubicBezTo>
                  <a:cubicBezTo>
                    <a:pt x="325" y="2094"/>
                    <a:pt x="365" y="787"/>
                    <a:pt x="389" y="37"/>
                  </a:cubicBezTo>
                  <a:lnTo>
                    <a:pt x="189" y="0"/>
                  </a:lnTo>
                  <a:close/>
                  <a:moveTo>
                    <a:pt x="85" y="3909"/>
                  </a:moveTo>
                  <a:cubicBezTo>
                    <a:pt x="82" y="4074"/>
                    <a:pt x="78" y="4240"/>
                    <a:pt x="71" y="4409"/>
                  </a:cubicBezTo>
                  <a:lnTo>
                    <a:pt x="274" y="4409"/>
                  </a:lnTo>
                  <a:cubicBezTo>
                    <a:pt x="277" y="4240"/>
                    <a:pt x="280" y="4074"/>
                    <a:pt x="284" y="3912"/>
                  </a:cubicBezTo>
                  <a:cubicBezTo>
                    <a:pt x="216" y="3912"/>
                    <a:pt x="149" y="3909"/>
                    <a:pt x="85" y="3909"/>
                  </a:cubicBezTo>
                  <a:close/>
                  <a:moveTo>
                    <a:pt x="61" y="5006"/>
                  </a:moveTo>
                  <a:cubicBezTo>
                    <a:pt x="51" y="5591"/>
                    <a:pt x="37" y="6199"/>
                    <a:pt x="31" y="6824"/>
                  </a:cubicBezTo>
                  <a:cubicBezTo>
                    <a:pt x="95" y="6824"/>
                    <a:pt x="163" y="6824"/>
                    <a:pt x="230" y="6827"/>
                  </a:cubicBezTo>
                  <a:cubicBezTo>
                    <a:pt x="240" y="6199"/>
                    <a:pt x="250" y="5591"/>
                    <a:pt x="260" y="5006"/>
                  </a:cubicBezTo>
                  <a:close/>
                  <a:moveTo>
                    <a:pt x="27" y="7024"/>
                  </a:moveTo>
                  <a:cubicBezTo>
                    <a:pt x="24" y="7189"/>
                    <a:pt x="24" y="7354"/>
                    <a:pt x="21" y="7523"/>
                  </a:cubicBezTo>
                  <a:lnTo>
                    <a:pt x="219" y="7523"/>
                  </a:lnTo>
                  <a:cubicBezTo>
                    <a:pt x="224" y="7358"/>
                    <a:pt x="224" y="7189"/>
                    <a:pt x="227" y="7027"/>
                  </a:cubicBezTo>
                  <a:cubicBezTo>
                    <a:pt x="159" y="7027"/>
                    <a:pt x="95" y="7024"/>
                    <a:pt x="27" y="7024"/>
                  </a:cubicBezTo>
                  <a:close/>
                  <a:moveTo>
                    <a:pt x="14" y="8121"/>
                  </a:moveTo>
                  <a:cubicBezTo>
                    <a:pt x="7" y="8719"/>
                    <a:pt x="4" y="9330"/>
                    <a:pt x="4" y="9938"/>
                  </a:cubicBezTo>
                  <a:cubicBezTo>
                    <a:pt x="68" y="9938"/>
                    <a:pt x="135" y="9942"/>
                    <a:pt x="203" y="9942"/>
                  </a:cubicBezTo>
                  <a:cubicBezTo>
                    <a:pt x="203" y="9330"/>
                    <a:pt x="206" y="8722"/>
                    <a:pt x="213" y="8121"/>
                  </a:cubicBezTo>
                  <a:close/>
                  <a:moveTo>
                    <a:pt x="1" y="10138"/>
                  </a:moveTo>
                  <a:lnTo>
                    <a:pt x="1" y="10638"/>
                  </a:lnTo>
                  <a:lnTo>
                    <a:pt x="199" y="10638"/>
                  </a:lnTo>
                  <a:lnTo>
                    <a:pt x="199" y="10141"/>
                  </a:lnTo>
                  <a:cubicBezTo>
                    <a:pt x="135" y="10141"/>
                    <a:pt x="68" y="10138"/>
                    <a:pt x="1" y="10138"/>
                  </a:cubicBezTo>
                  <a:close/>
                  <a:moveTo>
                    <a:pt x="1" y="11235"/>
                  </a:moveTo>
                  <a:cubicBezTo>
                    <a:pt x="4" y="11847"/>
                    <a:pt x="7" y="12459"/>
                    <a:pt x="14" y="13053"/>
                  </a:cubicBezTo>
                  <a:cubicBezTo>
                    <a:pt x="82" y="13056"/>
                    <a:pt x="149" y="13056"/>
                    <a:pt x="213" y="13056"/>
                  </a:cubicBezTo>
                  <a:cubicBezTo>
                    <a:pt x="206" y="12459"/>
                    <a:pt x="203" y="11851"/>
                    <a:pt x="199" y="11235"/>
                  </a:cubicBezTo>
                  <a:close/>
                  <a:moveTo>
                    <a:pt x="17" y="13252"/>
                  </a:moveTo>
                  <a:lnTo>
                    <a:pt x="17" y="13252"/>
                  </a:lnTo>
                  <a:cubicBezTo>
                    <a:pt x="21" y="13421"/>
                    <a:pt x="21" y="13586"/>
                    <a:pt x="24" y="13753"/>
                  </a:cubicBezTo>
                  <a:lnTo>
                    <a:pt x="224" y="13753"/>
                  </a:lnTo>
                  <a:cubicBezTo>
                    <a:pt x="224" y="13591"/>
                    <a:pt x="219" y="13421"/>
                    <a:pt x="216" y="13256"/>
                  </a:cubicBezTo>
                  <a:cubicBezTo>
                    <a:pt x="149" y="13256"/>
                    <a:pt x="85" y="13256"/>
                    <a:pt x="17" y="13252"/>
                  </a:cubicBezTo>
                  <a:close/>
                  <a:moveTo>
                    <a:pt x="37" y="14350"/>
                  </a:moveTo>
                  <a:cubicBezTo>
                    <a:pt x="44" y="14756"/>
                    <a:pt x="57" y="15154"/>
                    <a:pt x="68" y="15540"/>
                  </a:cubicBezTo>
                  <a:lnTo>
                    <a:pt x="271" y="15540"/>
                  </a:lnTo>
                  <a:cubicBezTo>
                    <a:pt x="257" y="15154"/>
                    <a:pt x="247" y="14759"/>
                    <a:pt x="236" y="14350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5938885" y="3589094"/>
              <a:ext cx="8201" cy="23063"/>
            </a:xfrm>
            <a:custGeom>
              <a:rect b="b" l="l" r="r" t="t"/>
              <a:pathLst>
                <a:path extrusionOk="0" h="599" w="213">
                  <a:moveTo>
                    <a:pt x="0" y="1"/>
                  </a:moveTo>
                  <a:cubicBezTo>
                    <a:pt x="3" y="203"/>
                    <a:pt x="10" y="402"/>
                    <a:pt x="13" y="598"/>
                  </a:cubicBezTo>
                  <a:lnTo>
                    <a:pt x="212" y="598"/>
                  </a:lnTo>
                  <a:cubicBezTo>
                    <a:pt x="209" y="402"/>
                    <a:pt x="203" y="203"/>
                    <a:pt x="200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5938461" y="3562180"/>
              <a:ext cx="7855" cy="7816"/>
            </a:xfrm>
            <a:custGeom>
              <a:rect b="b" l="l" r="r" t="t"/>
              <a:pathLst>
                <a:path extrusionOk="0" h="203" w="204">
                  <a:moveTo>
                    <a:pt x="1" y="0"/>
                  </a:moveTo>
                  <a:cubicBezTo>
                    <a:pt x="1" y="67"/>
                    <a:pt x="4" y="135"/>
                    <a:pt x="4" y="199"/>
                  </a:cubicBezTo>
                  <a:cubicBezTo>
                    <a:pt x="72" y="203"/>
                    <a:pt x="136" y="203"/>
                    <a:pt x="203" y="203"/>
                  </a:cubicBezTo>
                  <a:cubicBezTo>
                    <a:pt x="203" y="135"/>
                    <a:pt x="203" y="71"/>
                    <a:pt x="200" y="3"/>
                  </a:cubicBezTo>
                  <a:cubicBezTo>
                    <a:pt x="136" y="3"/>
                    <a:pt x="69" y="3"/>
                    <a:pt x="1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5937960" y="3469156"/>
              <a:ext cx="7700" cy="23063"/>
            </a:xfrm>
            <a:custGeom>
              <a:rect b="b" l="l" r="r" t="t"/>
              <a:pathLst>
                <a:path extrusionOk="0" h="599" w="200">
                  <a:moveTo>
                    <a:pt x="1" y="1"/>
                  </a:moveTo>
                  <a:lnTo>
                    <a:pt x="1" y="598"/>
                  </a:lnTo>
                  <a:lnTo>
                    <a:pt x="199" y="598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5937960" y="3442243"/>
              <a:ext cx="7855" cy="7816"/>
            </a:xfrm>
            <a:custGeom>
              <a:rect b="b" l="l" r="r" t="t"/>
              <a:pathLst>
                <a:path extrusionOk="0" h="203" w="204">
                  <a:moveTo>
                    <a:pt x="4" y="0"/>
                  </a:moveTo>
                  <a:cubicBezTo>
                    <a:pt x="1" y="68"/>
                    <a:pt x="1" y="136"/>
                    <a:pt x="1" y="200"/>
                  </a:cubicBezTo>
                  <a:cubicBezTo>
                    <a:pt x="68" y="200"/>
                    <a:pt x="135" y="203"/>
                    <a:pt x="199" y="203"/>
                  </a:cubicBezTo>
                  <a:cubicBezTo>
                    <a:pt x="199" y="136"/>
                    <a:pt x="199" y="68"/>
                    <a:pt x="203" y="4"/>
                  </a:cubicBezTo>
                  <a:cubicBezTo>
                    <a:pt x="135" y="4"/>
                    <a:pt x="68" y="0"/>
                    <a:pt x="4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5938461" y="3349219"/>
              <a:ext cx="7970" cy="23101"/>
            </a:xfrm>
            <a:custGeom>
              <a:rect b="b" l="l" r="r" t="t"/>
              <a:pathLst>
                <a:path extrusionOk="0" h="600" w="207">
                  <a:moveTo>
                    <a:pt x="8" y="1"/>
                  </a:moveTo>
                  <a:cubicBezTo>
                    <a:pt x="4" y="197"/>
                    <a:pt x="4" y="400"/>
                    <a:pt x="1" y="599"/>
                  </a:cubicBezTo>
                  <a:lnTo>
                    <a:pt x="200" y="599"/>
                  </a:lnTo>
                  <a:cubicBezTo>
                    <a:pt x="203" y="400"/>
                    <a:pt x="203" y="200"/>
                    <a:pt x="206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39000" y="3322344"/>
              <a:ext cx="7816" cy="7816"/>
            </a:xfrm>
            <a:custGeom>
              <a:rect b="b" l="l" r="r" t="t"/>
              <a:pathLst>
                <a:path extrusionOk="0" h="203" w="203">
                  <a:moveTo>
                    <a:pt x="4" y="0"/>
                  </a:moveTo>
                  <a:cubicBezTo>
                    <a:pt x="4" y="67"/>
                    <a:pt x="0" y="131"/>
                    <a:pt x="0" y="200"/>
                  </a:cubicBezTo>
                  <a:cubicBezTo>
                    <a:pt x="68" y="200"/>
                    <a:pt x="132" y="203"/>
                    <a:pt x="200" y="203"/>
                  </a:cubicBezTo>
                  <a:cubicBezTo>
                    <a:pt x="200" y="135"/>
                    <a:pt x="203" y="67"/>
                    <a:pt x="203" y="3"/>
                  </a:cubicBezTo>
                  <a:cubicBezTo>
                    <a:pt x="136" y="0"/>
                    <a:pt x="68" y="0"/>
                    <a:pt x="4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940309" y="3229320"/>
              <a:ext cx="8201" cy="23063"/>
            </a:xfrm>
            <a:custGeom>
              <a:rect b="b" l="l" r="r" t="t"/>
              <a:pathLst>
                <a:path extrusionOk="0" h="599" w="213">
                  <a:moveTo>
                    <a:pt x="10" y="1"/>
                  </a:moveTo>
                  <a:cubicBezTo>
                    <a:pt x="7" y="196"/>
                    <a:pt x="4" y="396"/>
                    <a:pt x="0" y="598"/>
                  </a:cubicBezTo>
                  <a:lnTo>
                    <a:pt x="199" y="598"/>
                  </a:lnTo>
                  <a:cubicBezTo>
                    <a:pt x="203" y="396"/>
                    <a:pt x="206" y="196"/>
                    <a:pt x="213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941195" y="3202406"/>
              <a:ext cx="7855" cy="7816"/>
            </a:xfrm>
            <a:custGeom>
              <a:rect b="b" l="l" r="r" t="t"/>
              <a:pathLst>
                <a:path extrusionOk="0" h="203" w="204">
                  <a:moveTo>
                    <a:pt x="4" y="0"/>
                  </a:moveTo>
                  <a:cubicBezTo>
                    <a:pt x="4" y="68"/>
                    <a:pt x="1" y="136"/>
                    <a:pt x="1" y="200"/>
                  </a:cubicBezTo>
                  <a:cubicBezTo>
                    <a:pt x="65" y="200"/>
                    <a:pt x="132" y="203"/>
                    <a:pt x="200" y="203"/>
                  </a:cubicBezTo>
                  <a:cubicBezTo>
                    <a:pt x="200" y="136"/>
                    <a:pt x="204" y="68"/>
                    <a:pt x="204" y="4"/>
                  </a:cubicBezTo>
                  <a:cubicBezTo>
                    <a:pt x="135" y="4"/>
                    <a:pt x="71" y="0"/>
                    <a:pt x="4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6015737" y="3074807"/>
              <a:ext cx="29685" cy="583005"/>
            </a:xfrm>
            <a:custGeom>
              <a:rect b="b" l="l" r="r" t="t"/>
              <a:pathLst>
                <a:path extrusionOk="0" h="15142" w="771">
                  <a:moveTo>
                    <a:pt x="176" y="1"/>
                  </a:moveTo>
                  <a:cubicBezTo>
                    <a:pt x="153" y="777"/>
                    <a:pt x="118" y="1936"/>
                    <a:pt x="84" y="3318"/>
                  </a:cubicBezTo>
                  <a:cubicBezTo>
                    <a:pt x="287" y="3318"/>
                    <a:pt x="487" y="3314"/>
                    <a:pt x="686" y="3314"/>
                  </a:cubicBezTo>
                  <a:cubicBezTo>
                    <a:pt x="713" y="2000"/>
                    <a:pt x="747" y="889"/>
                    <a:pt x="770" y="118"/>
                  </a:cubicBezTo>
                  <a:lnTo>
                    <a:pt x="176" y="1"/>
                  </a:lnTo>
                  <a:close/>
                  <a:moveTo>
                    <a:pt x="679" y="3514"/>
                  </a:moveTo>
                  <a:cubicBezTo>
                    <a:pt x="480" y="3514"/>
                    <a:pt x="281" y="3517"/>
                    <a:pt x="81" y="3517"/>
                  </a:cubicBezTo>
                  <a:cubicBezTo>
                    <a:pt x="78" y="3679"/>
                    <a:pt x="75" y="3845"/>
                    <a:pt x="71" y="4014"/>
                  </a:cubicBezTo>
                  <a:cubicBezTo>
                    <a:pt x="271" y="4014"/>
                    <a:pt x="470" y="4014"/>
                    <a:pt x="669" y="4010"/>
                  </a:cubicBezTo>
                  <a:cubicBezTo>
                    <a:pt x="672" y="3841"/>
                    <a:pt x="676" y="3676"/>
                    <a:pt x="679" y="3514"/>
                  </a:cubicBezTo>
                  <a:close/>
                  <a:moveTo>
                    <a:pt x="58" y="4611"/>
                  </a:moveTo>
                  <a:cubicBezTo>
                    <a:pt x="48" y="5196"/>
                    <a:pt x="37" y="5804"/>
                    <a:pt x="28" y="6432"/>
                  </a:cubicBezTo>
                  <a:cubicBezTo>
                    <a:pt x="226" y="6432"/>
                    <a:pt x="426" y="6429"/>
                    <a:pt x="625" y="6429"/>
                  </a:cubicBezTo>
                  <a:cubicBezTo>
                    <a:pt x="636" y="5804"/>
                    <a:pt x="645" y="5193"/>
                    <a:pt x="656" y="4611"/>
                  </a:cubicBezTo>
                  <a:close/>
                  <a:moveTo>
                    <a:pt x="625" y="6629"/>
                  </a:moveTo>
                  <a:cubicBezTo>
                    <a:pt x="426" y="6629"/>
                    <a:pt x="226" y="6632"/>
                    <a:pt x="24" y="6632"/>
                  </a:cubicBezTo>
                  <a:cubicBezTo>
                    <a:pt x="24" y="6797"/>
                    <a:pt x="20" y="6963"/>
                    <a:pt x="17" y="7128"/>
                  </a:cubicBezTo>
                  <a:lnTo>
                    <a:pt x="619" y="7128"/>
                  </a:lnTo>
                  <a:cubicBezTo>
                    <a:pt x="619" y="6959"/>
                    <a:pt x="622" y="6794"/>
                    <a:pt x="625" y="6629"/>
                  </a:cubicBezTo>
                  <a:close/>
                  <a:moveTo>
                    <a:pt x="611" y="7726"/>
                  </a:moveTo>
                  <a:cubicBezTo>
                    <a:pt x="413" y="7726"/>
                    <a:pt x="213" y="7726"/>
                    <a:pt x="14" y="7730"/>
                  </a:cubicBezTo>
                  <a:cubicBezTo>
                    <a:pt x="7" y="8327"/>
                    <a:pt x="0" y="8935"/>
                    <a:pt x="0" y="9547"/>
                  </a:cubicBezTo>
                  <a:cubicBezTo>
                    <a:pt x="200" y="9547"/>
                    <a:pt x="399" y="9543"/>
                    <a:pt x="598" y="9543"/>
                  </a:cubicBezTo>
                  <a:cubicBezTo>
                    <a:pt x="602" y="8935"/>
                    <a:pt x="605" y="8324"/>
                    <a:pt x="611" y="7726"/>
                  </a:cubicBezTo>
                  <a:close/>
                  <a:moveTo>
                    <a:pt x="598" y="9743"/>
                  </a:moveTo>
                  <a:cubicBezTo>
                    <a:pt x="399" y="9746"/>
                    <a:pt x="200" y="9746"/>
                    <a:pt x="0" y="9746"/>
                  </a:cubicBezTo>
                  <a:lnTo>
                    <a:pt x="0" y="10246"/>
                  </a:lnTo>
                  <a:cubicBezTo>
                    <a:pt x="200" y="10243"/>
                    <a:pt x="399" y="10243"/>
                    <a:pt x="598" y="10243"/>
                  </a:cubicBezTo>
                  <a:lnTo>
                    <a:pt x="598" y="9743"/>
                  </a:lnTo>
                  <a:close/>
                  <a:moveTo>
                    <a:pt x="598" y="10840"/>
                  </a:moveTo>
                  <a:cubicBezTo>
                    <a:pt x="399" y="10840"/>
                    <a:pt x="200" y="10840"/>
                    <a:pt x="0" y="10844"/>
                  </a:cubicBezTo>
                  <a:cubicBezTo>
                    <a:pt x="0" y="11456"/>
                    <a:pt x="3" y="12064"/>
                    <a:pt x="14" y="12661"/>
                  </a:cubicBezTo>
                  <a:cubicBezTo>
                    <a:pt x="213" y="12661"/>
                    <a:pt x="413" y="12661"/>
                    <a:pt x="611" y="12658"/>
                  </a:cubicBezTo>
                  <a:cubicBezTo>
                    <a:pt x="605" y="12064"/>
                    <a:pt x="598" y="11452"/>
                    <a:pt x="598" y="10840"/>
                  </a:cubicBezTo>
                  <a:close/>
                  <a:moveTo>
                    <a:pt x="615" y="12857"/>
                  </a:moveTo>
                  <a:cubicBezTo>
                    <a:pt x="416" y="12861"/>
                    <a:pt x="217" y="12861"/>
                    <a:pt x="14" y="12861"/>
                  </a:cubicBezTo>
                  <a:cubicBezTo>
                    <a:pt x="17" y="13029"/>
                    <a:pt x="20" y="13196"/>
                    <a:pt x="24" y="13361"/>
                  </a:cubicBezTo>
                  <a:cubicBezTo>
                    <a:pt x="223" y="13358"/>
                    <a:pt x="422" y="13358"/>
                    <a:pt x="622" y="13358"/>
                  </a:cubicBezTo>
                  <a:cubicBezTo>
                    <a:pt x="619" y="13191"/>
                    <a:pt x="615" y="13026"/>
                    <a:pt x="615" y="12857"/>
                  </a:cubicBezTo>
                  <a:close/>
                  <a:moveTo>
                    <a:pt x="632" y="13955"/>
                  </a:moveTo>
                  <a:cubicBezTo>
                    <a:pt x="433" y="13955"/>
                    <a:pt x="234" y="13958"/>
                    <a:pt x="34" y="13958"/>
                  </a:cubicBezTo>
                  <a:cubicBezTo>
                    <a:pt x="44" y="14361"/>
                    <a:pt x="54" y="14756"/>
                    <a:pt x="68" y="15141"/>
                  </a:cubicBezTo>
                  <a:cubicBezTo>
                    <a:pt x="267" y="15137"/>
                    <a:pt x="466" y="15134"/>
                    <a:pt x="666" y="15131"/>
                  </a:cubicBezTo>
                  <a:cubicBezTo>
                    <a:pt x="652" y="14749"/>
                    <a:pt x="642" y="14357"/>
                    <a:pt x="632" y="13955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6016623" y="3589094"/>
              <a:ext cx="23448" cy="23179"/>
            </a:xfrm>
            <a:custGeom>
              <a:rect b="b" l="l" r="r" t="t"/>
              <a:pathLst>
                <a:path extrusionOk="0" h="602" w="609">
                  <a:moveTo>
                    <a:pt x="599" y="1"/>
                  </a:moveTo>
                  <a:cubicBezTo>
                    <a:pt x="399" y="1"/>
                    <a:pt x="200" y="1"/>
                    <a:pt x="1" y="4"/>
                  </a:cubicBezTo>
                  <a:cubicBezTo>
                    <a:pt x="5" y="203"/>
                    <a:pt x="8" y="402"/>
                    <a:pt x="11" y="601"/>
                  </a:cubicBezTo>
                  <a:cubicBezTo>
                    <a:pt x="211" y="601"/>
                    <a:pt x="410" y="598"/>
                    <a:pt x="609" y="598"/>
                  </a:cubicBezTo>
                  <a:cubicBezTo>
                    <a:pt x="605" y="399"/>
                    <a:pt x="602" y="199"/>
                    <a:pt x="599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6016238" y="3562180"/>
              <a:ext cx="23217" cy="7816"/>
            </a:xfrm>
            <a:custGeom>
              <a:rect b="b" l="l" r="r" t="t"/>
              <a:pathLst>
                <a:path extrusionOk="0" h="203" w="603">
                  <a:moveTo>
                    <a:pt x="598" y="0"/>
                  </a:moveTo>
                  <a:cubicBezTo>
                    <a:pt x="400" y="3"/>
                    <a:pt x="200" y="3"/>
                    <a:pt x="1" y="3"/>
                  </a:cubicBezTo>
                  <a:lnTo>
                    <a:pt x="1" y="203"/>
                  </a:lnTo>
                  <a:cubicBezTo>
                    <a:pt x="204" y="203"/>
                    <a:pt x="403" y="203"/>
                    <a:pt x="602" y="199"/>
                  </a:cubicBezTo>
                  <a:cubicBezTo>
                    <a:pt x="598" y="135"/>
                    <a:pt x="598" y="67"/>
                    <a:pt x="598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6015583" y="3469156"/>
              <a:ext cx="23217" cy="23217"/>
            </a:xfrm>
            <a:custGeom>
              <a:rect b="b" l="l" r="r" t="t"/>
              <a:pathLst>
                <a:path extrusionOk="0" h="603" w="603">
                  <a:moveTo>
                    <a:pt x="602" y="1"/>
                  </a:moveTo>
                  <a:cubicBezTo>
                    <a:pt x="403" y="1"/>
                    <a:pt x="204" y="1"/>
                    <a:pt x="4" y="4"/>
                  </a:cubicBezTo>
                  <a:cubicBezTo>
                    <a:pt x="1" y="204"/>
                    <a:pt x="4" y="403"/>
                    <a:pt x="4" y="602"/>
                  </a:cubicBezTo>
                  <a:cubicBezTo>
                    <a:pt x="204" y="598"/>
                    <a:pt x="403" y="598"/>
                    <a:pt x="602" y="598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6015737" y="3442243"/>
              <a:ext cx="23063" cy="7816"/>
            </a:xfrm>
            <a:custGeom>
              <a:rect b="b" l="l" r="r" t="t"/>
              <a:pathLst>
                <a:path extrusionOk="0" h="203" w="599">
                  <a:moveTo>
                    <a:pt x="598" y="0"/>
                  </a:moveTo>
                  <a:cubicBezTo>
                    <a:pt x="399" y="0"/>
                    <a:pt x="200" y="4"/>
                    <a:pt x="0" y="4"/>
                  </a:cubicBezTo>
                  <a:lnTo>
                    <a:pt x="0" y="203"/>
                  </a:lnTo>
                  <a:cubicBezTo>
                    <a:pt x="200" y="203"/>
                    <a:pt x="399" y="203"/>
                    <a:pt x="598" y="200"/>
                  </a:cubicBezTo>
                  <a:lnTo>
                    <a:pt x="598" y="0"/>
                  </a:ln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6016238" y="3349219"/>
              <a:ext cx="23333" cy="23217"/>
            </a:xfrm>
            <a:custGeom>
              <a:rect b="b" l="l" r="r" t="t"/>
              <a:pathLst>
                <a:path extrusionOk="0" h="603" w="606">
                  <a:moveTo>
                    <a:pt x="4" y="1"/>
                  </a:moveTo>
                  <a:cubicBezTo>
                    <a:pt x="4" y="200"/>
                    <a:pt x="1" y="400"/>
                    <a:pt x="1" y="603"/>
                  </a:cubicBezTo>
                  <a:cubicBezTo>
                    <a:pt x="200" y="599"/>
                    <a:pt x="400" y="599"/>
                    <a:pt x="598" y="599"/>
                  </a:cubicBezTo>
                  <a:cubicBezTo>
                    <a:pt x="598" y="397"/>
                    <a:pt x="602" y="197"/>
                    <a:pt x="606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6016623" y="3322344"/>
              <a:ext cx="23217" cy="7816"/>
            </a:xfrm>
            <a:custGeom>
              <a:rect b="b" l="l" r="r" t="t"/>
              <a:pathLst>
                <a:path extrusionOk="0" h="203" w="603">
                  <a:moveTo>
                    <a:pt x="602" y="0"/>
                  </a:moveTo>
                  <a:cubicBezTo>
                    <a:pt x="403" y="0"/>
                    <a:pt x="203" y="3"/>
                    <a:pt x="5" y="3"/>
                  </a:cubicBezTo>
                  <a:cubicBezTo>
                    <a:pt x="5" y="67"/>
                    <a:pt x="5" y="135"/>
                    <a:pt x="1" y="203"/>
                  </a:cubicBezTo>
                  <a:cubicBezTo>
                    <a:pt x="203" y="203"/>
                    <a:pt x="403" y="200"/>
                    <a:pt x="602" y="20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6017932" y="3229166"/>
              <a:ext cx="23564" cy="23217"/>
            </a:xfrm>
            <a:custGeom>
              <a:rect b="b" l="l" r="r" t="t"/>
              <a:pathLst>
                <a:path extrusionOk="0" h="603" w="612">
                  <a:moveTo>
                    <a:pt x="612" y="1"/>
                  </a:moveTo>
                  <a:lnTo>
                    <a:pt x="612" y="1"/>
                  </a:lnTo>
                  <a:cubicBezTo>
                    <a:pt x="413" y="5"/>
                    <a:pt x="214" y="5"/>
                    <a:pt x="14" y="5"/>
                  </a:cubicBezTo>
                  <a:cubicBezTo>
                    <a:pt x="11" y="200"/>
                    <a:pt x="4" y="400"/>
                    <a:pt x="1" y="602"/>
                  </a:cubicBezTo>
                  <a:lnTo>
                    <a:pt x="599" y="602"/>
                  </a:lnTo>
                  <a:cubicBezTo>
                    <a:pt x="605" y="400"/>
                    <a:pt x="609" y="197"/>
                    <a:pt x="612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6018856" y="3202406"/>
              <a:ext cx="23294" cy="7816"/>
            </a:xfrm>
            <a:custGeom>
              <a:rect b="b" l="l" r="r" t="t"/>
              <a:pathLst>
                <a:path extrusionOk="0" h="203" w="605">
                  <a:moveTo>
                    <a:pt x="605" y="0"/>
                  </a:moveTo>
                  <a:cubicBezTo>
                    <a:pt x="406" y="0"/>
                    <a:pt x="206" y="4"/>
                    <a:pt x="3" y="4"/>
                  </a:cubicBezTo>
                  <a:cubicBezTo>
                    <a:pt x="3" y="68"/>
                    <a:pt x="0" y="136"/>
                    <a:pt x="0" y="203"/>
                  </a:cubicBezTo>
                  <a:cubicBezTo>
                    <a:pt x="200" y="203"/>
                    <a:pt x="399" y="200"/>
                    <a:pt x="598" y="200"/>
                  </a:cubicBezTo>
                  <a:cubicBezTo>
                    <a:pt x="602" y="132"/>
                    <a:pt x="602" y="64"/>
                    <a:pt x="605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6057860" y="3083123"/>
              <a:ext cx="14207" cy="574034"/>
            </a:xfrm>
            <a:custGeom>
              <a:rect b="b" l="l" r="r" t="t"/>
              <a:pathLst>
                <a:path extrusionOk="0" h="14909" w="369">
                  <a:moveTo>
                    <a:pt x="173" y="0"/>
                  </a:moveTo>
                  <a:cubicBezTo>
                    <a:pt x="150" y="767"/>
                    <a:pt x="119" y="1838"/>
                    <a:pt x="89" y="3095"/>
                  </a:cubicBezTo>
                  <a:cubicBezTo>
                    <a:pt x="156" y="3095"/>
                    <a:pt x="224" y="3095"/>
                    <a:pt x="288" y="3092"/>
                  </a:cubicBezTo>
                  <a:cubicBezTo>
                    <a:pt x="318" y="1859"/>
                    <a:pt x="345" y="801"/>
                    <a:pt x="369" y="41"/>
                  </a:cubicBezTo>
                  <a:lnTo>
                    <a:pt x="173" y="0"/>
                  </a:lnTo>
                  <a:close/>
                  <a:moveTo>
                    <a:pt x="284" y="3291"/>
                  </a:moveTo>
                  <a:cubicBezTo>
                    <a:pt x="217" y="3294"/>
                    <a:pt x="150" y="3294"/>
                    <a:pt x="85" y="3294"/>
                  </a:cubicBezTo>
                  <a:cubicBezTo>
                    <a:pt x="82" y="3457"/>
                    <a:pt x="78" y="3622"/>
                    <a:pt x="75" y="3791"/>
                  </a:cubicBezTo>
                  <a:lnTo>
                    <a:pt x="275" y="3791"/>
                  </a:lnTo>
                  <a:cubicBezTo>
                    <a:pt x="278" y="3622"/>
                    <a:pt x="281" y="3457"/>
                    <a:pt x="284" y="3291"/>
                  </a:cubicBezTo>
                  <a:close/>
                  <a:moveTo>
                    <a:pt x="261" y="4389"/>
                  </a:moveTo>
                  <a:cubicBezTo>
                    <a:pt x="194" y="4389"/>
                    <a:pt x="129" y="4389"/>
                    <a:pt x="61" y="4392"/>
                  </a:cubicBezTo>
                  <a:cubicBezTo>
                    <a:pt x="52" y="4974"/>
                    <a:pt x="41" y="5585"/>
                    <a:pt x="31" y="6210"/>
                  </a:cubicBezTo>
                  <a:lnTo>
                    <a:pt x="231" y="6210"/>
                  </a:lnTo>
                  <a:cubicBezTo>
                    <a:pt x="241" y="5582"/>
                    <a:pt x="251" y="4974"/>
                    <a:pt x="261" y="4389"/>
                  </a:cubicBezTo>
                  <a:close/>
                  <a:moveTo>
                    <a:pt x="28" y="6409"/>
                  </a:moveTo>
                  <a:cubicBezTo>
                    <a:pt x="24" y="6575"/>
                    <a:pt x="24" y="6740"/>
                    <a:pt x="21" y="6909"/>
                  </a:cubicBezTo>
                  <a:cubicBezTo>
                    <a:pt x="89" y="6906"/>
                    <a:pt x="156" y="6906"/>
                    <a:pt x="220" y="6906"/>
                  </a:cubicBezTo>
                  <a:cubicBezTo>
                    <a:pt x="224" y="6740"/>
                    <a:pt x="224" y="6575"/>
                    <a:pt x="227" y="6409"/>
                  </a:cubicBezTo>
                  <a:close/>
                  <a:moveTo>
                    <a:pt x="214" y="7503"/>
                  </a:moveTo>
                  <a:cubicBezTo>
                    <a:pt x="150" y="7503"/>
                    <a:pt x="82" y="7507"/>
                    <a:pt x="14" y="7507"/>
                  </a:cubicBezTo>
                  <a:cubicBezTo>
                    <a:pt x="8" y="8105"/>
                    <a:pt x="4" y="8713"/>
                    <a:pt x="4" y="9324"/>
                  </a:cubicBezTo>
                  <a:lnTo>
                    <a:pt x="203" y="9324"/>
                  </a:lnTo>
                  <a:cubicBezTo>
                    <a:pt x="203" y="8713"/>
                    <a:pt x="207" y="8105"/>
                    <a:pt x="214" y="7503"/>
                  </a:cubicBezTo>
                  <a:close/>
                  <a:moveTo>
                    <a:pt x="1" y="9523"/>
                  </a:moveTo>
                  <a:lnTo>
                    <a:pt x="1" y="10024"/>
                  </a:lnTo>
                  <a:cubicBezTo>
                    <a:pt x="69" y="10024"/>
                    <a:pt x="133" y="10020"/>
                    <a:pt x="200" y="10020"/>
                  </a:cubicBezTo>
                  <a:lnTo>
                    <a:pt x="200" y="9523"/>
                  </a:lnTo>
                  <a:close/>
                  <a:moveTo>
                    <a:pt x="200" y="10618"/>
                  </a:moveTo>
                  <a:cubicBezTo>
                    <a:pt x="136" y="10621"/>
                    <a:pt x="69" y="10621"/>
                    <a:pt x="1" y="10621"/>
                  </a:cubicBezTo>
                  <a:cubicBezTo>
                    <a:pt x="4" y="11232"/>
                    <a:pt x="8" y="11845"/>
                    <a:pt x="14" y="12439"/>
                  </a:cubicBezTo>
                  <a:lnTo>
                    <a:pt x="214" y="12439"/>
                  </a:lnTo>
                  <a:cubicBezTo>
                    <a:pt x="207" y="11840"/>
                    <a:pt x="203" y="11232"/>
                    <a:pt x="200" y="10618"/>
                  </a:cubicBezTo>
                  <a:close/>
                  <a:moveTo>
                    <a:pt x="18" y="12638"/>
                  </a:moveTo>
                  <a:cubicBezTo>
                    <a:pt x="21" y="12807"/>
                    <a:pt x="24" y="12972"/>
                    <a:pt x="24" y="13138"/>
                  </a:cubicBezTo>
                  <a:cubicBezTo>
                    <a:pt x="92" y="13138"/>
                    <a:pt x="159" y="13134"/>
                    <a:pt x="224" y="13134"/>
                  </a:cubicBezTo>
                  <a:cubicBezTo>
                    <a:pt x="224" y="12969"/>
                    <a:pt x="220" y="12804"/>
                    <a:pt x="217" y="12638"/>
                  </a:cubicBezTo>
                  <a:close/>
                  <a:moveTo>
                    <a:pt x="237" y="13733"/>
                  </a:moveTo>
                  <a:cubicBezTo>
                    <a:pt x="170" y="13736"/>
                    <a:pt x="105" y="13736"/>
                    <a:pt x="38" y="13736"/>
                  </a:cubicBezTo>
                  <a:cubicBezTo>
                    <a:pt x="44" y="14135"/>
                    <a:pt x="58" y="14526"/>
                    <a:pt x="69" y="14908"/>
                  </a:cubicBezTo>
                  <a:cubicBezTo>
                    <a:pt x="136" y="14908"/>
                    <a:pt x="203" y="14905"/>
                    <a:pt x="267" y="14905"/>
                  </a:cubicBezTo>
                  <a:cubicBezTo>
                    <a:pt x="258" y="14526"/>
                    <a:pt x="244" y="14135"/>
                    <a:pt x="237" y="13733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6058784" y="3588824"/>
              <a:ext cx="8240" cy="23179"/>
            </a:xfrm>
            <a:custGeom>
              <a:rect b="b" l="l" r="r" t="t"/>
              <a:pathLst>
                <a:path extrusionOk="0" h="602" w="214">
                  <a:moveTo>
                    <a:pt x="200" y="0"/>
                  </a:moveTo>
                  <a:cubicBezTo>
                    <a:pt x="135" y="0"/>
                    <a:pt x="68" y="4"/>
                    <a:pt x="0" y="4"/>
                  </a:cubicBezTo>
                  <a:cubicBezTo>
                    <a:pt x="4" y="203"/>
                    <a:pt x="11" y="406"/>
                    <a:pt x="14" y="602"/>
                  </a:cubicBezTo>
                  <a:cubicBezTo>
                    <a:pt x="81" y="602"/>
                    <a:pt x="146" y="602"/>
                    <a:pt x="213" y="599"/>
                  </a:cubicBezTo>
                  <a:cubicBezTo>
                    <a:pt x="210" y="403"/>
                    <a:pt x="203" y="203"/>
                    <a:pt x="200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6058399" y="3562026"/>
              <a:ext cx="7855" cy="7739"/>
            </a:xfrm>
            <a:custGeom>
              <a:rect b="b" l="l" r="r" t="t"/>
              <a:pathLst>
                <a:path extrusionOk="0" h="201" w="204">
                  <a:moveTo>
                    <a:pt x="0" y="1"/>
                  </a:moveTo>
                  <a:cubicBezTo>
                    <a:pt x="4" y="68"/>
                    <a:pt x="4" y="132"/>
                    <a:pt x="4" y="200"/>
                  </a:cubicBezTo>
                  <a:lnTo>
                    <a:pt x="203" y="200"/>
                  </a:lnTo>
                  <a:cubicBezTo>
                    <a:pt x="203" y="132"/>
                    <a:pt x="203" y="65"/>
                    <a:pt x="200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6057860" y="3468925"/>
              <a:ext cx="7739" cy="23179"/>
            </a:xfrm>
            <a:custGeom>
              <a:rect b="b" l="l" r="r" t="t"/>
              <a:pathLst>
                <a:path extrusionOk="0" h="602" w="201">
                  <a:moveTo>
                    <a:pt x="200" y="0"/>
                  </a:moveTo>
                  <a:cubicBezTo>
                    <a:pt x="133" y="0"/>
                    <a:pt x="69" y="4"/>
                    <a:pt x="1" y="4"/>
                  </a:cubicBezTo>
                  <a:lnTo>
                    <a:pt x="1" y="601"/>
                  </a:lnTo>
                  <a:cubicBezTo>
                    <a:pt x="69" y="601"/>
                    <a:pt x="136" y="601"/>
                    <a:pt x="200" y="59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6057860" y="3442089"/>
              <a:ext cx="7855" cy="7739"/>
            </a:xfrm>
            <a:custGeom>
              <a:rect b="b" l="l" r="r" t="t"/>
              <a:pathLst>
                <a:path extrusionOk="0" h="201" w="204">
                  <a:moveTo>
                    <a:pt x="4" y="1"/>
                  </a:moveTo>
                  <a:cubicBezTo>
                    <a:pt x="4" y="69"/>
                    <a:pt x="1" y="133"/>
                    <a:pt x="1" y="200"/>
                  </a:cubicBezTo>
                  <a:lnTo>
                    <a:pt x="200" y="200"/>
                  </a:lnTo>
                  <a:cubicBezTo>
                    <a:pt x="200" y="133"/>
                    <a:pt x="203" y="65"/>
                    <a:pt x="203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6058399" y="3348988"/>
              <a:ext cx="7970" cy="23217"/>
            </a:xfrm>
            <a:custGeom>
              <a:rect b="b" l="l" r="r" t="t"/>
              <a:pathLst>
                <a:path extrusionOk="0" h="603" w="207">
                  <a:moveTo>
                    <a:pt x="206" y="1"/>
                  </a:moveTo>
                  <a:cubicBezTo>
                    <a:pt x="142" y="1"/>
                    <a:pt x="75" y="1"/>
                    <a:pt x="7" y="4"/>
                  </a:cubicBezTo>
                  <a:cubicBezTo>
                    <a:pt x="4" y="200"/>
                    <a:pt x="4" y="399"/>
                    <a:pt x="0" y="602"/>
                  </a:cubicBezTo>
                  <a:cubicBezTo>
                    <a:pt x="68" y="602"/>
                    <a:pt x="136" y="598"/>
                    <a:pt x="200" y="598"/>
                  </a:cubicBezTo>
                  <a:cubicBezTo>
                    <a:pt x="203" y="399"/>
                    <a:pt x="206" y="200"/>
                    <a:pt x="206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6058938" y="3322190"/>
              <a:ext cx="7816" cy="7700"/>
            </a:xfrm>
            <a:custGeom>
              <a:rect b="b" l="l" r="r" t="t"/>
              <a:pathLst>
                <a:path extrusionOk="0" h="200" w="203">
                  <a:moveTo>
                    <a:pt x="3" y="1"/>
                  </a:moveTo>
                  <a:cubicBezTo>
                    <a:pt x="3" y="68"/>
                    <a:pt x="0" y="132"/>
                    <a:pt x="0" y="200"/>
                  </a:cubicBezTo>
                  <a:lnTo>
                    <a:pt x="199" y="200"/>
                  </a:lnTo>
                  <a:cubicBezTo>
                    <a:pt x="199" y="132"/>
                    <a:pt x="203" y="65"/>
                    <a:pt x="203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6060208" y="3229050"/>
              <a:ext cx="8240" cy="23217"/>
            </a:xfrm>
            <a:custGeom>
              <a:rect b="b" l="l" r="r" t="t"/>
              <a:pathLst>
                <a:path extrusionOk="0" h="603" w="214">
                  <a:moveTo>
                    <a:pt x="14" y="1"/>
                  </a:moveTo>
                  <a:cubicBezTo>
                    <a:pt x="8" y="197"/>
                    <a:pt x="4" y="400"/>
                    <a:pt x="0" y="602"/>
                  </a:cubicBezTo>
                  <a:cubicBezTo>
                    <a:pt x="68" y="599"/>
                    <a:pt x="133" y="599"/>
                    <a:pt x="200" y="599"/>
                  </a:cubicBezTo>
                  <a:cubicBezTo>
                    <a:pt x="203" y="396"/>
                    <a:pt x="206" y="197"/>
                    <a:pt x="214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6061094" y="3202137"/>
              <a:ext cx="7855" cy="7855"/>
            </a:xfrm>
            <a:custGeom>
              <a:rect b="b" l="l" r="r" t="t"/>
              <a:pathLst>
                <a:path extrusionOk="0" h="204" w="204">
                  <a:moveTo>
                    <a:pt x="204" y="1"/>
                  </a:moveTo>
                  <a:lnTo>
                    <a:pt x="204" y="1"/>
                  </a:lnTo>
                  <a:cubicBezTo>
                    <a:pt x="140" y="4"/>
                    <a:pt x="72" y="4"/>
                    <a:pt x="5" y="4"/>
                  </a:cubicBezTo>
                  <a:cubicBezTo>
                    <a:pt x="5" y="68"/>
                    <a:pt x="1" y="135"/>
                    <a:pt x="1" y="203"/>
                  </a:cubicBezTo>
                  <a:cubicBezTo>
                    <a:pt x="66" y="203"/>
                    <a:pt x="133" y="203"/>
                    <a:pt x="200" y="200"/>
                  </a:cubicBezTo>
                  <a:cubicBezTo>
                    <a:pt x="200" y="135"/>
                    <a:pt x="204" y="68"/>
                    <a:pt x="204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6135636" y="3098371"/>
              <a:ext cx="29069" cy="556939"/>
            </a:xfrm>
            <a:custGeom>
              <a:rect b="b" l="l" r="r" t="t"/>
              <a:pathLst>
                <a:path extrusionOk="0" h="14465" w="755">
                  <a:moveTo>
                    <a:pt x="157" y="0"/>
                  </a:moveTo>
                  <a:cubicBezTo>
                    <a:pt x="136" y="719"/>
                    <a:pt x="112" y="1635"/>
                    <a:pt x="88" y="2676"/>
                  </a:cubicBezTo>
                  <a:cubicBezTo>
                    <a:pt x="288" y="2672"/>
                    <a:pt x="487" y="2668"/>
                    <a:pt x="687" y="2665"/>
                  </a:cubicBezTo>
                  <a:cubicBezTo>
                    <a:pt x="710" y="1682"/>
                    <a:pt x="734" y="814"/>
                    <a:pt x="754" y="118"/>
                  </a:cubicBezTo>
                  <a:lnTo>
                    <a:pt x="157" y="0"/>
                  </a:lnTo>
                  <a:close/>
                  <a:moveTo>
                    <a:pt x="684" y="2864"/>
                  </a:moveTo>
                  <a:cubicBezTo>
                    <a:pt x="484" y="2868"/>
                    <a:pt x="285" y="2871"/>
                    <a:pt x="82" y="2875"/>
                  </a:cubicBezTo>
                  <a:cubicBezTo>
                    <a:pt x="79" y="3037"/>
                    <a:pt x="76" y="3206"/>
                    <a:pt x="71" y="3374"/>
                  </a:cubicBezTo>
                  <a:cubicBezTo>
                    <a:pt x="274" y="3371"/>
                    <a:pt x="474" y="3368"/>
                    <a:pt x="670" y="3365"/>
                  </a:cubicBezTo>
                  <a:cubicBezTo>
                    <a:pt x="673" y="3195"/>
                    <a:pt x="680" y="3030"/>
                    <a:pt x="684" y="2864"/>
                  </a:cubicBezTo>
                  <a:close/>
                  <a:moveTo>
                    <a:pt x="659" y="3962"/>
                  </a:moveTo>
                  <a:lnTo>
                    <a:pt x="659" y="3962"/>
                  </a:lnTo>
                  <a:cubicBezTo>
                    <a:pt x="461" y="3965"/>
                    <a:pt x="261" y="3969"/>
                    <a:pt x="59" y="3973"/>
                  </a:cubicBezTo>
                  <a:cubicBezTo>
                    <a:pt x="48" y="4553"/>
                    <a:pt x="38" y="5165"/>
                    <a:pt x="28" y="5790"/>
                  </a:cubicBezTo>
                  <a:cubicBezTo>
                    <a:pt x="230" y="5786"/>
                    <a:pt x="430" y="5786"/>
                    <a:pt x="629" y="5783"/>
                  </a:cubicBezTo>
                  <a:cubicBezTo>
                    <a:pt x="636" y="5155"/>
                    <a:pt x="646" y="4547"/>
                    <a:pt x="659" y="3962"/>
                  </a:cubicBezTo>
                  <a:close/>
                  <a:moveTo>
                    <a:pt x="626" y="5983"/>
                  </a:moveTo>
                  <a:cubicBezTo>
                    <a:pt x="427" y="5986"/>
                    <a:pt x="227" y="5989"/>
                    <a:pt x="28" y="5989"/>
                  </a:cubicBezTo>
                  <a:cubicBezTo>
                    <a:pt x="24" y="6154"/>
                    <a:pt x="21" y="6324"/>
                    <a:pt x="21" y="6489"/>
                  </a:cubicBezTo>
                  <a:cubicBezTo>
                    <a:pt x="221" y="6486"/>
                    <a:pt x="420" y="6483"/>
                    <a:pt x="619" y="6479"/>
                  </a:cubicBezTo>
                  <a:cubicBezTo>
                    <a:pt x="619" y="6313"/>
                    <a:pt x="623" y="6148"/>
                    <a:pt x="626" y="5983"/>
                  </a:cubicBezTo>
                  <a:close/>
                  <a:moveTo>
                    <a:pt x="612" y="7077"/>
                  </a:moveTo>
                  <a:lnTo>
                    <a:pt x="612" y="7077"/>
                  </a:lnTo>
                  <a:cubicBezTo>
                    <a:pt x="413" y="7080"/>
                    <a:pt x="213" y="7084"/>
                    <a:pt x="15" y="7087"/>
                  </a:cubicBezTo>
                  <a:cubicBezTo>
                    <a:pt x="7" y="7688"/>
                    <a:pt x="4" y="8296"/>
                    <a:pt x="1" y="8908"/>
                  </a:cubicBezTo>
                  <a:cubicBezTo>
                    <a:pt x="204" y="8904"/>
                    <a:pt x="403" y="8901"/>
                    <a:pt x="598" y="8898"/>
                  </a:cubicBezTo>
                  <a:cubicBezTo>
                    <a:pt x="603" y="8287"/>
                    <a:pt x="606" y="7679"/>
                    <a:pt x="612" y="7077"/>
                  </a:cubicBezTo>
                  <a:close/>
                  <a:moveTo>
                    <a:pt x="598" y="9097"/>
                  </a:moveTo>
                  <a:cubicBezTo>
                    <a:pt x="400" y="9101"/>
                    <a:pt x="200" y="9104"/>
                    <a:pt x="1" y="9107"/>
                  </a:cubicBezTo>
                  <a:lnTo>
                    <a:pt x="1" y="9604"/>
                  </a:lnTo>
                  <a:cubicBezTo>
                    <a:pt x="200" y="9600"/>
                    <a:pt x="400" y="9597"/>
                    <a:pt x="598" y="9594"/>
                  </a:cubicBezTo>
                  <a:lnTo>
                    <a:pt x="598" y="9097"/>
                  </a:lnTo>
                  <a:close/>
                  <a:moveTo>
                    <a:pt x="598" y="10195"/>
                  </a:moveTo>
                  <a:cubicBezTo>
                    <a:pt x="400" y="10198"/>
                    <a:pt x="200" y="10198"/>
                    <a:pt x="1" y="10202"/>
                  </a:cubicBezTo>
                  <a:cubicBezTo>
                    <a:pt x="1" y="10816"/>
                    <a:pt x="4" y="11424"/>
                    <a:pt x="15" y="12023"/>
                  </a:cubicBezTo>
                  <a:cubicBezTo>
                    <a:pt x="213" y="12019"/>
                    <a:pt x="413" y="12016"/>
                    <a:pt x="612" y="12012"/>
                  </a:cubicBezTo>
                  <a:cubicBezTo>
                    <a:pt x="606" y="11414"/>
                    <a:pt x="598" y="10806"/>
                    <a:pt x="598" y="10195"/>
                  </a:cubicBezTo>
                  <a:close/>
                  <a:moveTo>
                    <a:pt x="615" y="12211"/>
                  </a:moveTo>
                  <a:cubicBezTo>
                    <a:pt x="416" y="12215"/>
                    <a:pt x="217" y="12219"/>
                    <a:pt x="15" y="12222"/>
                  </a:cubicBezTo>
                  <a:cubicBezTo>
                    <a:pt x="18" y="12387"/>
                    <a:pt x="21" y="12553"/>
                    <a:pt x="24" y="12718"/>
                  </a:cubicBezTo>
                  <a:cubicBezTo>
                    <a:pt x="224" y="12715"/>
                    <a:pt x="423" y="12712"/>
                    <a:pt x="623" y="12708"/>
                  </a:cubicBezTo>
                  <a:cubicBezTo>
                    <a:pt x="619" y="12546"/>
                    <a:pt x="615" y="12377"/>
                    <a:pt x="615" y="12211"/>
                  </a:cubicBezTo>
                  <a:close/>
                  <a:moveTo>
                    <a:pt x="633" y="13309"/>
                  </a:moveTo>
                  <a:cubicBezTo>
                    <a:pt x="436" y="13309"/>
                    <a:pt x="238" y="13313"/>
                    <a:pt x="35" y="13316"/>
                  </a:cubicBezTo>
                  <a:cubicBezTo>
                    <a:pt x="45" y="13708"/>
                    <a:pt x="55" y="14093"/>
                    <a:pt x="65" y="14464"/>
                  </a:cubicBezTo>
                  <a:cubicBezTo>
                    <a:pt x="268" y="14458"/>
                    <a:pt x="467" y="14451"/>
                    <a:pt x="663" y="14444"/>
                  </a:cubicBezTo>
                  <a:cubicBezTo>
                    <a:pt x="653" y="14076"/>
                    <a:pt x="643" y="13694"/>
                    <a:pt x="633" y="13309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6136560" y="3587669"/>
              <a:ext cx="23448" cy="23448"/>
            </a:xfrm>
            <a:custGeom>
              <a:rect b="b" l="l" r="r" t="t"/>
              <a:pathLst>
                <a:path extrusionOk="0" h="609" w="609">
                  <a:moveTo>
                    <a:pt x="599" y="0"/>
                  </a:moveTo>
                  <a:cubicBezTo>
                    <a:pt x="399" y="4"/>
                    <a:pt x="200" y="7"/>
                    <a:pt x="0" y="10"/>
                  </a:cubicBezTo>
                  <a:cubicBezTo>
                    <a:pt x="4" y="213"/>
                    <a:pt x="7" y="412"/>
                    <a:pt x="11" y="608"/>
                  </a:cubicBezTo>
                  <a:cubicBezTo>
                    <a:pt x="214" y="605"/>
                    <a:pt x="412" y="601"/>
                    <a:pt x="609" y="601"/>
                  </a:cubicBezTo>
                  <a:cubicBezTo>
                    <a:pt x="605" y="403"/>
                    <a:pt x="602" y="203"/>
                    <a:pt x="599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6136175" y="3560832"/>
              <a:ext cx="23179" cy="8124"/>
            </a:xfrm>
            <a:custGeom>
              <a:rect b="b" l="l" r="r" t="t"/>
              <a:pathLst>
                <a:path extrusionOk="0" h="211" w="602">
                  <a:moveTo>
                    <a:pt x="598" y="1"/>
                  </a:moveTo>
                  <a:cubicBezTo>
                    <a:pt x="399" y="5"/>
                    <a:pt x="199" y="8"/>
                    <a:pt x="1" y="12"/>
                  </a:cubicBezTo>
                  <a:lnTo>
                    <a:pt x="1" y="211"/>
                  </a:lnTo>
                  <a:cubicBezTo>
                    <a:pt x="203" y="208"/>
                    <a:pt x="402" y="204"/>
                    <a:pt x="601" y="200"/>
                  </a:cubicBezTo>
                  <a:cubicBezTo>
                    <a:pt x="598" y="133"/>
                    <a:pt x="598" y="69"/>
                    <a:pt x="598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6135636" y="3467732"/>
              <a:ext cx="23063" cy="23448"/>
            </a:xfrm>
            <a:custGeom>
              <a:rect b="b" l="l" r="r" t="t"/>
              <a:pathLst>
                <a:path extrusionOk="0" h="609" w="599">
                  <a:moveTo>
                    <a:pt x="598" y="1"/>
                  </a:moveTo>
                  <a:cubicBezTo>
                    <a:pt x="400" y="4"/>
                    <a:pt x="200" y="7"/>
                    <a:pt x="1" y="11"/>
                  </a:cubicBezTo>
                  <a:lnTo>
                    <a:pt x="1" y="609"/>
                  </a:lnTo>
                  <a:cubicBezTo>
                    <a:pt x="200" y="605"/>
                    <a:pt x="400" y="605"/>
                    <a:pt x="598" y="602"/>
                  </a:cubicBezTo>
                  <a:lnTo>
                    <a:pt x="598" y="1"/>
                  </a:ln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6135636" y="3440933"/>
              <a:ext cx="23063" cy="8124"/>
            </a:xfrm>
            <a:custGeom>
              <a:rect b="b" l="l" r="r" t="t"/>
              <a:pathLst>
                <a:path extrusionOk="0" h="211" w="599">
                  <a:moveTo>
                    <a:pt x="598" y="1"/>
                  </a:moveTo>
                  <a:cubicBezTo>
                    <a:pt x="403" y="4"/>
                    <a:pt x="204" y="7"/>
                    <a:pt x="1" y="11"/>
                  </a:cubicBezTo>
                  <a:lnTo>
                    <a:pt x="1" y="210"/>
                  </a:lnTo>
                  <a:cubicBezTo>
                    <a:pt x="200" y="207"/>
                    <a:pt x="400" y="204"/>
                    <a:pt x="598" y="200"/>
                  </a:cubicBezTo>
                  <a:lnTo>
                    <a:pt x="598" y="1"/>
                  </a:ln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6136175" y="3347794"/>
              <a:ext cx="23294" cy="23448"/>
            </a:xfrm>
            <a:custGeom>
              <a:rect b="b" l="l" r="r" t="t"/>
              <a:pathLst>
                <a:path extrusionOk="0" h="609" w="605">
                  <a:moveTo>
                    <a:pt x="605" y="1"/>
                  </a:moveTo>
                  <a:lnTo>
                    <a:pt x="605" y="1"/>
                  </a:lnTo>
                  <a:cubicBezTo>
                    <a:pt x="406" y="5"/>
                    <a:pt x="207" y="8"/>
                    <a:pt x="7" y="11"/>
                  </a:cubicBezTo>
                  <a:cubicBezTo>
                    <a:pt x="4" y="211"/>
                    <a:pt x="1" y="410"/>
                    <a:pt x="1" y="609"/>
                  </a:cubicBezTo>
                  <a:cubicBezTo>
                    <a:pt x="199" y="606"/>
                    <a:pt x="399" y="602"/>
                    <a:pt x="598" y="599"/>
                  </a:cubicBezTo>
                  <a:cubicBezTo>
                    <a:pt x="601" y="400"/>
                    <a:pt x="601" y="200"/>
                    <a:pt x="605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6136676" y="3321035"/>
              <a:ext cx="23217" cy="7970"/>
            </a:xfrm>
            <a:custGeom>
              <a:rect b="b" l="l" r="r" t="t"/>
              <a:pathLst>
                <a:path extrusionOk="0" h="207" w="603">
                  <a:moveTo>
                    <a:pt x="602" y="0"/>
                  </a:moveTo>
                  <a:lnTo>
                    <a:pt x="602" y="0"/>
                  </a:lnTo>
                  <a:cubicBezTo>
                    <a:pt x="403" y="3"/>
                    <a:pt x="203" y="3"/>
                    <a:pt x="1" y="7"/>
                  </a:cubicBezTo>
                  <a:lnTo>
                    <a:pt x="1" y="206"/>
                  </a:lnTo>
                  <a:cubicBezTo>
                    <a:pt x="200" y="206"/>
                    <a:pt x="400" y="203"/>
                    <a:pt x="599" y="200"/>
                  </a:cubicBezTo>
                  <a:cubicBezTo>
                    <a:pt x="599" y="132"/>
                    <a:pt x="599" y="64"/>
                    <a:pt x="602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6137869" y="3227895"/>
              <a:ext cx="23564" cy="23448"/>
            </a:xfrm>
            <a:custGeom>
              <a:rect b="b" l="l" r="r" t="t"/>
              <a:pathLst>
                <a:path extrusionOk="0" h="609" w="612">
                  <a:moveTo>
                    <a:pt x="612" y="1"/>
                  </a:moveTo>
                  <a:cubicBezTo>
                    <a:pt x="416" y="4"/>
                    <a:pt x="216" y="7"/>
                    <a:pt x="13" y="10"/>
                  </a:cubicBezTo>
                  <a:cubicBezTo>
                    <a:pt x="10" y="207"/>
                    <a:pt x="7" y="406"/>
                    <a:pt x="1" y="609"/>
                  </a:cubicBezTo>
                  <a:cubicBezTo>
                    <a:pt x="203" y="605"/>
                    <a:pt x="403" y="601"/>
                    <a:pt x="601" y="598"/>
                  </a:cubicBezTo>
                  <a:cubicBezTo>
                    <a:pt x="605" y="395"/>
                    <a:pt x="609" y="196"/>
                    <a:pt x="612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6138793" y="3200943"/>
              <a:ext cx="23294" cy="8124"/>
            </a:xfrm>
            <a:custGeom>
              <a:rect b="b" l="l" r="r" t="t"/>
              <a:pathLst>
                <a:path extrusionOk="0" h="211" w="605">
                  <a:moveTo>
                    <a:pt x="605" y="1"/>
                  </a:moveTo>
                  <a:cubicBezTo>
                    <a:pt x="405" y="4"/>
                    <a:pt x="206" y="8"/>
                    <a:pt x="6" y="12"/>
                  </a:cubicBezTo>
                  <a:cubicBezTo>
                    <a:pt x="3" y="79"/>
                    <a:pt x="3" y="143"/>
                    <a:pt x="0" y="211"/>
                  </a:cubicBezTo>
                  <a:cubicBezTo>
                    <a:pt x="203" y="207"/>
                    <a:pt x="402" y="204"/>
                    <a:pt x="602" y="200"/>
                  </a:cubicBezTo>
                  <a:cubicBezTo>
                    <a:pt x="602" y="136"/>
                    <a:pt x="602" y="69"/>
                    <a:pt x="605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6177797" y="3106649"/>
              <a:ext cx="13553" cy="547236"/>
            </a:xfrm>
            <a:custGeom>
              <a:rect b="b" l="l" r="r" t="t"/>
              <a:pathLst>
                <a:path extrusionOk="0" h="14213" w="352">
                  <a:moveTo>
                    <a:pt x="152" y="1"/>
                  </a:moveTo>
                  <a:cubicBezTo>
                    <a:pt x="132" y="680"/>
                    <a:pt x="112" y="1511"/>
                    <a:pt x="88" y="2444"/>
                  </a:cubicBezTo>
                  <a:cubicBezTo>
                    <a:pt x="156" y="2440"/>
                    <a:pt x="223" y="2440"/>
                    <a:pt x="291" y="2440"/>
                  </a:cubicBezTo>
                  <a:cubicBezTo>
                    <a:pt x="311" y="1525"/>
                    <a:pt x="331" y="710"/>
                    <a:pt x="351" y="41"/>
                  </a:cubicBezTo>
                  <a:lnTo>
                    <a:pt x="152" y="1"/>
                  </a:lnTo>
                  <a:close/>
                  <a:moveTo>
                    <a:pt x="284" y="2640"/>
                  </a:moveTo>
                  <a:cubicBezTo>
                    <a:pt x="220" y="2640"/>
                    <a:pt x="152" y="2643"/>
                    <a:pt x="85" y="2643"/>
                  </a:cubicBezTo>
                  <a:cubicBezTo>
                    <a:pt x="82" y="2805"/>
                    <a:pt x="78" y="2970"/>
                    <a:pt x="75" y="3139"/>
                  </a:cubicBezTo>
                  <a:cubicBezTo>
                    <a:pt x="142" y="3139"/>
                    <a:pt x="206" y="3139"/>
                    <a:pt x="274" y="3136"/>
                  </a:cubicBezTo>
                  <a:cubicBezTo>
                    <a:pt x="278" y="2967"/>
                    <a:pt x="281" y="2802"/>
                    <a:pt x="284" y="2640"/>
                  </a:cubicBezTo>
                  <a:close/>
                  <a:moveTo>
                    <a:pt x="261" y="3737"/>
                  </a:moveTo>
                  <a:cubicBezTo>
                    <a:pt x="197" y="3737"/>
                    <a:pt x="129" y="3737"/>
                    <a:pt x="61" y="3741"/>
                  </a:cubicBezTo>
                  <a:cubicBezTo>
                    <a:pt x="51" y="4322"/>
                    <a:pt x="41" y="4933"/>
                    <a:pt x="30" y="5558"/>
                  </a:cubicBezTo>
                  <a:cubicBezTo>
                    <a:pt x="99" y="5558"/>
                    <a:pt x="166" y="5554"/>
                    <a:pt x="230" y="5554"/>
                  </a:cubicBezTo>
                  <a:cubicBezTo>
                    <a:pt x="240" y="4930"/>
                    <a:pt x="250" y="4318"/>
                    <a:pt x="261" y="3737"/>
                  </a:cubicBezTo>
                  <a:close/>
                  <a:moveTo>
                    <a:pt x="227" y="5754"/>
                  </a:moveTo>
                  <a:lnTo>
                    <a:pt x="227" y="5754"/>
                  </a:lnTo>
                  <a:cubicBezTo>
                    <a:pt x="163" y="5757"/>
                    <a:pt x="95" y="5757"/>
                    <a:pt x="27" y="5757"/>
                  </a:cubicBezTo>
                  <a:cubicBezTo>
                    <a:pt x="27" y="5923"/>
                    <a:pt x="24" y="6089"/>
                    <a:pt x="21" y="6257"/>
                  </a:cubicBezTo>
                  <a:cubicBezTo>
                    <a:pt x="88" y="6254"/>
                    <a:pt x="156" y="6254"/>
                    <a:pt x="220" y="6254"/>
                  </a:cubicBezTo>
                  <a:cubicBezTo>
                    <a:pt x="223" y="6085"/>
                    <a:pt x="227" y="5919"/>
                    <a:pt x="227" y="5754"/>
                  </a:cubicBezTo>
                  <a:close/>
                  <a:moveTo>
                    <a:pt x="213" y="6851"/>
                  </a:moveTo>
                  <a:cubicBezTo>
                    <a:pt x="149" y="6851"/>
                    <a:pt x="82" y="6856"/>
                    <a:pt x="14" y="6856"/>
                  </a:cubicBezTo>
                  <a:cubicBezTo>
                    <a:pt x="10" y="7456"/>
                    <a:pt x="4" y="8064"/>
                    <a:pt x="4" y="8672"/>
                  </a:cubicBezTo>
                  <a:cubicBezTo>
                    <a:pt x="68" y="8672"/>
                    <a:pt x="136" y="8672"/>
                    <a:pt x="203" y="8669"/>
                  </a:cubicBezTo>
                  <a:cubicBezTo>
                    <a:pt x="203" y="8061"/>
                    <a:pt x="210" y="7450"/>
                    <a:pt x="213" y="6851"/>
                  </a:cubicBezTo>
                  <a:close/>
                  <a:moveTo>
                    <a:pt x="203" y="8869"/>
                  </a:moveTo>
                  <a:lnTo>
                    <a:pt x="203" y="8869"/>
                  </a:lnTo>
                  <a:cubicBezTo>
                    <a:pt x="136" y="8872"/>
                    <a:pt x="68" y="8872"/>
                    <a:pt x="4" y="8872"/>
                  </a:cubicBezTo>
                  <a:cubicBezTo>
                    <a:pt x="0" y="9040"/>
                    <a:pt x="0" y="9207"/>
                    <a:pt x="0" y="9372"/>
                  </a:cubicBezTo>
                  <a:cubicBezTo>
                    <a:pt x="68" y="9372"/>
                    <a:pt x="136" y="9369"/>
                    <a:pt x="200" y="9369"/>
                  </a:cubicBezTo>
                  <a:cubicBezTo>
                    <a:pt x="200" y="9203"/>
                    <a:pt x="200" y="9037"/>
                    <a:pt x="203" y="8869"/>
                  </a:cubicBezTo>
                  <a:close/>
                  <a:moveTo>
                    <a:pt x="200" y="9966"/>
                  </a:moveTo>
                  <a:cubicBezTo>
                    <a:pt x="136" y="9966"/>
                    <a:pt x="68" y="9970"/>
                    <a:pt x="0" y="9970"/>
                  </a:cubicBezTo>
                  <a:cubicBezTo>
                    <a:pt x="4" y="10585"/>
                    <a:pt x="7" y="11193"/>
                    <a:pt x="14" y="11787"/>
                  </a:cubicBezTo>
                  <a:cubicBezTo>
                    <a:pt x="82" y="11787"/>
                    <a:pt x="149" y="11787"/>
                    <a:pt x="213" y="11784"/>
                  </a:cubicBezTo>
                  <a:cubicBezTo>
                    <a:pt x="206" y="11189"/>
                    <a:pt x="203" y="10581"/>
                    <a:pt x="200" y="9966"/>
                  </a:cubicBezTo>
                  <a:close/>
                  <a:moveTo>
                    <a:pt x="217" y="11983"/>
                  </a:moveTo>
                  <a:cubicBezTo>
                    <a:pt x="149" y="11987"/>
                    <a:pt x="85" y="11987"/>
                    <a:pt x="17" y="11987"/>
                  </a:cubicBezTo>
                  <a:cubicBezTo>
                    <a:pt x="21" y="12155"/>
                    <a:pt x="21" y="12321"/>
                    <a:pt x="24" y="12486"/>
                  </a:cubicBezTo>
                  <a:cubicBezTo>
                    <a:pt x="91" y="12486"/>
                    <a:pt x="159" y="12483"/>
                    <a:pt x="223" y="12483"/>
                  </a:cubicBezTo>
                  <a:cubicBezTo>
                    <a:pt x="220" y="12317"/>
                    <a:pt x="220" y="12152"/>
                    <a:pt x="217" y="11983"/>
                  </a:cubicBezTo>
                  <a:close/>
                  <a:moveTo>
                    <a:pt x="237" y="13081"/>
                  </a:moveTo>
                  <a:cubicBezTo>
                    <a:pt x="169" y="13081"/>
                    <a:pt x="102" y="13084"/>
                    <a:pt x="38" y="13084"/>
                  </a:cubicBezTo>
                  <a:cubicBezTo>
                    <a:pt x="44" y="13470"/>
                    <a:pt x="55" y="13848"/>
                    <a:pt x="68" y="14213"/>
                  </a:cubicBezTo>
                  <a:cubicBezTo>
                    <a:pt x="132" y="14213"/>
                    <a:pt x="200" y="14209"/>
                    <a:pt x="267" y="14206"/>
                  </a:cubicBezTo>
                  <a:cubicBezTo>
                    <a:pt x="253" y="13841"/>
                    <a:pt x="244" y="13466"/>
                    <a:pt x="237" y="13081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6178683" y="3587245"/>
              <a:ext cx="8278" cy="23217"/>
            </a:xfrm>
            <a:custGeom>
              <a:rect b="b" l="l" r="r" t="t"/>
              <a:pathLst>
                <a:path extrusionOk="0" h="603" w="215">
                  <a:moveTo>
                    <a:pt x="200" y="1"/>
                  </a:moveTo>
                  <a:cubicBezTo>
                    <a:pt x="136" y="1"/>
                    <a:pt x="68" y="4"/>
                    <a:pt x="1" y="4"/>
                  </a:cubicBezTo>
                  <a:cubicBezTo>
                    <a:pt x="4" y="207"/>
                    <a:pt x="7" y="406"/>
                    <a:pt x="15" y="602"/>
                  </a:cubicBezTo>
                  <a:cubicBezTo>
                    <a:pt x="79" y="602"/>
                    <a:pt x="146" y="599"/>
                    <a:pt x="214" y="599"/>
                  </a:cubicBezTo>
                  <a:cubicBezTo>
                    <a:pt x="207" y="403"/>
                    <a:pt x="204" y="204"/>
                    <a:pt x="200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6178336" y="3560332"/>
              <a:ext cx="7816" cy="7855"/>
            </a:xfrm>
            <a:custGeom>
              <a:rect b="b" l="l" r="r" t="t"/>
              <a:pathLst>
                <a:path extrusionOk="0" h="204" w="203">
                  <a:moveTo>
                    <a:pt x="199" y="1"/>
                  </a:moveTo>
                  <a:cubicBezTo>
                    <a:pt x="135" y="4"/>
                    <a:pt x="68" y="4"/>
                    <a:pt x="0" y="4"/>
                  </a:cubicBezTo>
                  <a:cubicBezTo>
                    <a:pt x="0" y="72"/>
                    <a:pt x="3" y="140"/>
                    <a:pt x="3" y="204"/>
                  </a:cubicBezTo>
                  <a:cubicBezTo>
                    <a:pt x="71" y="204"/>
                    <a:pt x="135" y="204"/>
                    <a:pt x="203" y="200"/>
                  </a:cubicBezTo>
                  <a:cubicBezTo>
                    <a:pt x="203" y="136"/>
                    <a:pt x="199" y="68"/>
                    <a:pt x="199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6177797" y="3467347"/>
              <a:ext cx="7700" cy="23179"/>
            </a:xfrm>
            <a:custGeom>
              <a:rect b="b" l="l" r="r" t="t"/>
              <a:pathLst>
                <a:path extrusionOk="0" h="602" w="200">
                  <a:moveTo>
                    <a:pt x="200" y="1"/>
                  </a:moveTo>
                  <a:cubicBezTo>
                    <a:pt x="136" y="1"/>
                    <a:pt x="68" y="4"/>
                    <a:pt x="0" y="4"/>
                  </a:cubicBezTo>
                  <a:lnTo>
                    <a:pt x="0" y="602"/>
                  </a:lnTo>
                  <a:cubicBezTo>
                    <a:pt x="68" y="602"/>
                    <a:pt x="136" y="598"/>
                    <a:pt x="200" y="59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6177913" y="3440433"/>
              <a:ext cx="7739" cy="7816"/>
            </a:xfrm>
            <a:custGeom>
              <a:rect b="b" l="l" r="r" t="t"/>
              <a:pathLst>
                <a:path extrusionOk="0" h="203" w="201">
                  <a:moveTo>
                    <a:pt x="200" y="0"/>
                  </a:moveTo>
                  <a:cubicBezTo>
                    <a:pt x="133" y="3"/>
                    <a:pt x="65" y="3"/>
                    <a:pt x="1" y="3"/>
                  </a:cubicBezTo>
                  <a:lnTo>
                    <a:pt x="1" y="203"/>
                  </a:lnTo>
                  <a:cubicBezTo>
                    <a:pt x="65" y="203"/>
                    <a:pt x="133" y="203"/>
                    <a:pt x="200" y="200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6178336" y="3347409"/>
              <a:ext cx="7970" cy="23217"/>
            </a:xfrm>
            <a:custGeom>
              <a:rect b="b" l="l" r="r" t="t"/>
              <a:pathLst>
                <a:path extrusionOk="0" h="603" w="207">
                  <a:moveTo>
                    <a:pt x="206" y="1"/>
                  </a:moveTo>
                  <a:cubicBezTo>
                    <a:pt x="142" y="1"/>
                    <a:pt x="74" y="1"/>
                    <a:pt x="7" y="4"/>
                  </a:cubicBezTo>
                  <a:cubicBezTo>
                    <a:pt x="7" y="200"/>
                    <a:pt x="3" y="403"/>
                    <a:pt x="0" y="603"/>
                  </a:cubicBezTo>
                  <a:cubicBezTo>
                    <a:pt x="68" y="603"/>
                    <a:pt x="135" y="598"/>
                    <a:pt x="199" y="598"/>
                  </a:cubicBezTo>
                  <a:cubicBezTo>
                    <a:pt x="203" y="396"/>
                    <a:pt x="206" y="200"/>
                    <a:pt x="206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6178837" y="3320495"/>
              <a:ext cx="7816" cy="7816"/>
            </a:xfrm>
            <a:custGeom>
              <a:rect b="b" l="l" r="r" t="t"/>
              <a:pathLst>
                <a:path extrusionOk="0" h="203" w="203">
                  <a:moveTo>
                    <a:pt x="203" y="0"/>
                  </a:moveTo>
                  <a:cubicBezTo>
                    <a:pt x="139" y="0"/>
                    <a:pt x="72" y="4"/>
                    <a:pt x="3" y="4"/>
                  </a:cubicBezTo>
                  <a:cubicBezTo>
                    <a:pt x="3" y="72"/>
                    <a:pt x="3" y="136"/>
                    <a:pt x="0" y="203"/>
                  </a:cubicBezTo>
                  <a:cubicBezTo>
                    <a:pt x="68" y="203"/>
                    <a:pt x="136" y="203"/>
                    <a:pt x="200" y="200"/>
                  </a:cubicBezTo>
                  <a:cubicBezTo>
                    <a:pt x="203" y="132"/>
                    <a:pt x="203" y="68"/>
                    <a:pt x="203" y="0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6180146" y="3227356"/>
              <a:ext cx="8201" cy="23333"/>
            </a:xfrm>
            <a:custGeom>
              <a:rect b="b" l="l" r="r" t="t"/>
              <a:pathLst>
                <a:path extrusionOk="0" h="606" w="213">
                  <a:moveTo>
                    <a:pt x="213" y="1"/>
                  </a:moveTo>
                  <a:lnTo>
                    <a:pt x="213" y="1"/>
                  </a:lnTo>
                  <a:cubicBezTo>
                    <a:pt x="145" y="4"/>
                    <a:pt x="81" y="4"/>
                    <a:pt x="14" y="4"/>
                  </a:cubicBezTo>
                  <a:cubicBezTo>
                    <a:pt x="10" y="204"/>
                    <a:pt x="3" y="403"/>
                    <a:pt x="0" y="606"/>
                  </a:cubicBezTo>
                  <a:cubicBezTo>
                    <a:pt x="68" y="602"/>
                    <a:pt x="136" y="602"/>
                    <a:pt x="200" y="602"/>
                  </a:cubicBezTo>
                  <a:cubicBezTo>
                    <a:pt x="206" y="397"/>
                    <a:pt x="209" y="200"/>
                    <a:pt x="213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6181031" y="3200597"/>
              <a:ext cx="7970" cy="7816"/>
            </a:xfrm>
            <a:custGeom>
              <a:rect b="b" l="l" r="r" t="t"/>
              <a:pathLst>
                <a:path extrusionOk="0" h="203" w="207">
                  <a:moveTo>
                    <a:pt x="207" y="0"/>
                  </a:moveTo>
                  <a:cubicBezTo>
                    <a:pt x="139" y="0"/>
                    <a:pt x="72" y="0"/>
                    <a:pt x="4" y="4"/>
                  </a:cubicBezTo>
                  <a:cubicBezTo>
                    <a:pt x="4" y="68"/>
                    <a:pt x="4" y="135"/>
                    <a:pt x="1" y="203"/>
                  </a:cubicBezTo>
                  <a:cubicBezTo>
                    <a:pt x="68" y="203"/>
                    <a:pt x="136" y="200"/>
                    <a:pt x="200" y="200"/>
                  </a:cubicBezTo>
                  <a:cubicBezTo>
                    <a:pt x="203" y="132"/>
                    <a:pt x="203" y="64"/>
                    <a:pt x="207" y="0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6248951" y="3225046"/>
              <a:ext cx="424" cy="1194"/>
            </a:xfrm>
            <a:custGeom>
              <a:rect b="b" l="l" r="r" t="t"/>
              <a:pathLst>
                <a:path extrusionOk="0" h="31" w="11">
                  <a:moveTo>
                    <a:pt x="3" y="0"/>
                  </a:moveTo>
                  <a:cubicBezTo>
                    <a:pt x="3" y="11"/>
                    <a:pt x="3" y="20"/>
                    <a:pt x="0" y="31"/>
                  </a:cubicBezTo>
                  <a:lnTo>
                    <a:pt x="11" y="31"/>
                  </a:lnTo>
                  <a:cubicBezTo>
                    <a:pt x="7" y="20"/>
                    <a:pt x="7" y="11"/>
                    <a:pt x="3" y="0"/>
                  </a:cubicBezTo>
                  <a:close/>
                </a:path>
              </a:pathLst>
            </a:custGeom>
            <a:solidFill>
              <a:srgbClr val="141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6246217" y="3249111"/>
              <a:ext cx="25373" cy="402159"/>
            </a:xfrm>
            <a:custGeom>
              <a:rect b="b" l="l" r="r" t="t"/>
              <a:pathLst>
                <a:path extrusionOk="0" h="10445" w="659">
                  <a:moveTo>
                    <a:pt x="257" y="0"/>
                  </a:moveTo>
                  <a:cubicBezTo>
                    <a:pt x="193" y="0"/>
                    <a:pt x="125" y="3"/>
                    <a:pt x="61" y="3"/>
                  </a:cubicBezTo>
                  <a:cubicBezTo>
                    <a:pt x="48" y="588"/>
                    <a:pt x="37" y="1196"/>
                    <a:pt x="31" y="1824"/>
                  </a:cubicBezTo>
                  <a:cubicBezTo>
                    <a:pt x="233" y="1818"/>
                    <a:pt x="433" y="1814"/>
                    <a:pt x="629" y="1811"/>
                  </a:cubicBezTo>
                  <a:cubicBezTo>
                    <a:pt x="629" y="1686"/>
                    <a:pt x="632" y="1561"/>
                    <a:pt x="635" y="1436"/>
                  </a:cubicBezTo>
                  <a:cubicBezTo>
                    <a:pt x="517" y="950"/>
                    <a:pt x="392" y="466"/>
                    <a:pt x="257" y="0"/>
                  </a:cubicBezTo>
                  <a:close/>
                  <a:moveTo>
                    <a:pt x="625" y="2010"/>
                  </a:moveTo>
                  <a:cubicBezTo>
                    <a:pt x="429" y="2013"/>
                    <a:pt x="230" y="2016"/>
                    <a:pt x="27" y="2024"/>
                  </a:cubicBezTo>
                  <a:cubicBezTo>
                    <a:pt x="24" y="2189"/>
                    <a:pt x="21" y="2355"/>
                    <a:pt x="21" y="2520"/>
                  </a:cubicBezTo>
                  <a:cubicBezTo>
                    <a:pt x="224" y="2517"/>
                    <a:pt x="422" y="2513"/>
                    <a:pt x="618" y="2507"/>
                  </a:cubicBezTo>
                  <a:cubicBezTo>
                    <a:pt x="622" y="2341"/>
                    <a:pt x="622" y="2175"/>
                    <a:pt x="625" y="2010"/>
                  </a:cubicBezTo>
                  <a:close/>
                  <a:moveTo>
                    <a:pt x="612" y="3104"/>
                  </a:moveTo>
                  <a:lnTo>
                    <a:pt x="612" y="3104"/>
                  </a:lnTo>
                  <a:cubicBezTo>
                    <a:pt x="416" y="3111"/>
                    <a:pt x="216" y="3115"/>
                    <a:pt x="14" y="3121"/>
                  </a:cubicBezTo>
                  <a:cubicBezTo>
                    <a:pt x="7" y="3719"/>
                    <a:pt x="4" y="4327"/>
                    <a:pt x="1" y="4939"/>
                  </a:cubicBezTo>
                  <a:cubicBezTo>
                    <a:pt x="206" y="4935"/>
                    <a:pt x="406" y="4929"/>
                    <a:pt x="598" y="4925"/>
                  </a:cubicBezTo>
                  <a:cubicBezTo>
                    <a:pt x="601" y="4314"/>
                    <a:pt x="605" y="3706"/>
                    <a:pt x="612" y="3104"/>
                  </a:cubicBezTo>
                  <a:close/>
                  <a:moveTo>
                    <a:pt x="598" y="5125"/>
                  </a:moveTo>
                  <a:cubicBezTo>
                    <a:pt x="402" y="5128"/>
                    <a:pt x="203" y="5135"/>
                    <a:pt x="1" y="5138"/>
                  </a:cubicBezTo>
                  <a:lnTo>
                    <a:pt x="1" y="5638"/>
                  </a:lnTo>
                  <a:cubicBezTo>
                    <a:pt x="203" y="5632"/>
                    <a:pt x="402" y="5628"/>
                    <a:pt x="598" y="5621"/>
                  </a:cubicBezTo>
                  <a:lnTo>
                    <a:pt x="598" y="5125"/>
                  </a:lnTo>
                  <a:close/>
                  <a:moveTo>
                    <a:pt x="598" y="6223"/>
                  </a:moveTo>
                  <a:cubicBezTo>
                    <a:pt x="402" y="6226"/>
                    <a:pt x="203" y="6229"/>
                    <a:pt x="1" y="6236"/>
                  </a:cubicBezTo>
                  <a:cubicBezTo>
                    <a:pt x="1" y="6848"/>
                    <a:pt x="4" y="7456"/>
                    <a:pt x="10" y="8053"/>
                  </a:cubicBezTo>
                  <a:cubicBezTo>
                    <a:pt x="216" y="8050"/>
                    <a:pt x="416" y="8043"/>
                    <a:pt x="612" y="8040"/>
                  </a:cubicBezTo>
                  <a:cubicBezTo>
                    <a:pt x="601" y="7442"/>
                    <a:pt x="598" y="6834"/>
                    <a:pt x="598" y="6223"/>
                  </a:cubicBezTo>
                  <a:close/>
                  <a:moveTo>
                    <a:pt x="612" y="8239"/>
                  </a:moveTo>
                  <a:cubicBezTo>
                    <a:pt x="419" y="8243"/>
                    <a:pt x="219" y="8249"/>
                    <a:pt x="14" y="8253"/>
                  </a:cubicBezTo>
                  <a:cubicBezTo>
                    <a:pt x="17" y="8418"/>
                    <a:pt x="21" y="8587"/>
                    <a:pt x="21" y="8750"/>
                  </a:cubicBezTo>
                  <a:cubicBezTo>
                    <a:pt x="227" y="8746"/>
                    <a:pt x="426" y="8742"/>
                    <a:pt x="622" y="8736"/>
                  </a:cubicBezTo>
                  <a:cubicBezTo>
                    <a:pt x="618" y="8570"/>
                    <a:pt x="615" y="8405"/>
                    <a:pt x="612" y="8239"/>
                  </a:cubicBezTo>
                  <a:close/>
                  <a:moveTo>
                    <a:pt x="632" y="9337"/>
                  </a:moveTo>
                  <a:cubicBezTo>
                    <a:pt x="436" y="9341"/>
                    <a:pt x="236" y="9344"/>
                    <a:pt x="34" y="9350"/>
                  </a:cubicBezTo>
                  <a:cubicBezTo>
                    <a:pt x="41" y="9722"/>
                    <a:pt x="51" y="10087"/>
                    <a:pt x="61" y="10445"/>
                  </a:cubicBezTo>
                  <a:cubicBezTo>
                    <a:pt x="274" y="10435"/>
                    <a:pt x="473" y="10425"/>
                    <a:pt x="659" y="10418"/>
                  </a:cubicBezTo>
                  <a:cubicBezTo>
                    <a:pt x="649" y="10067"/>
                    <a:pt x="639" y="9705"/>
                    <a:pt x="632" y="9337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6246988" y="3585436"/>
              <a:ext cx="23602" cy="23718"/>
            </a:xfrm>
            <a:custGeom>
              <a:rect b="b" l="l" r="r" t="t"/>
              <a:pathLst>
                <a:path extrusionOk="0" h="616" w="613">
                  <a:moveTo>
                    <a:pt x="602" y="1"/>
                  </a:moveTo>
                  <a:cubicBezTo>
                    <a:pt x="406" y="7"/>
                    <a:pt x="207" y="11"/>
                    <a:pt x="1" y="15"/>
                  </a:cubicBezTo>
                  <a:cubicBezTo>
                    <a:pt x="4" y="217"/>
                    <a:pt x="11" y="416"/>
                    <a:pt x="14" y="615"/>
                  </a:cubicBezTo>
                  <a:cubicBezTo>
                    <a:pt x="216" y="609"/>
                    <a:pt x="416" y="606"/>
                    <a:pt x="612" y="602"/>
                  </a:cubicBezTo>
                  <a:cubicBezTo>
                    <a:pt x="609" y="403"/>
                    <a:pt x="605" y="204"/>
                    <a:pt x="602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6246602" y="3558676"/>
              <a:ext cx="23179" cy="8201"/>
            </a:xfrm>
            <a:custGeom>
              <a:rect b="b" l="l" r="r" t="t"/>
              <a:pathLst>
                <a:path extrusionOk="0" h="213" w="602">
                  <a:moveTo>
                    <a:pt x="602" y="0"/>
                  </a:moveTo>
                  <a:cubicBezTo>
                    <a:pt x="406" y="3"/>
                    <a:pt x="206" y="10"/>
                    <a:pt x="0" y="13"/>
                  </a:cubicBezTo>
                  <a:cubicBezTo>
                    <a:pt x="4" y="81"/>
                    <a:pt x="4" y="145"/>
                    <a:pt x="4" y="213"/>
                  </a:cubicBezTo>
                  <a:cubicBezTo>
                    <a:pt x="209" y="209"/>
                    <a:pt x="409" y="203"/>
                    <a:pt x="602" y="199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6246217" y="3465498"/>
              <a:ext cx="23063" cy="23756"/>
            </a:xfrm>
            <a:custGeom>
              <a:rect b="b" l="l" r="r" t="t"/>
              <a:pathLst>
                <a:path extrusionOk="0" h="617" w="599">
                  <a:moveTo>
                    <a:pt x="598" y="1"/>
                  </a:moveTo>
                  <a:cubicBezTo>
                    <a:pt x="402" y="8"/>
                    <a:pt x="203" y="12"/>
                    <a:pt x="1" y="18"/>
                  </a:cubicBezTo>
                  <a:lnTo>
                    <a:pt x="1" y="616"/>
                  </a:lnTo>
                  <a:cubicBezTo>
                    <a:pt x="203" y="609"/>
                    <a:pt x="402" y="606"/>
                    <a:pt x="598" y="603"/>
                  </a:cubicBezTo>
                  <a:lnTo>
                    <a:pt x="598" y="1"/>
                  </a:ln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6246217" y="3438739"/>
              <a:ext cx="23063" cy="8201"/>
            </a:xfrm>
            <a:custGeom>
              <a:rect b="b" l="l" r="r" t="t"/>
              <a:pathLst>
                <a:path extrusionOk="0" h="213" w="599">
                  <a:moveTo>
                    <a:pt x="598" y="0"/>
                  </a:moveTo>
                  <a:cubicBezTo>
                    <a:pt x="406" y="4"/>
                    <a:pt x="206" y="10"/>
                    <a:pt x="1" y="14"/>
                  </a:cubicBezTo>
                  <a:lnTo>
                    <a:pt x="1" y="213"/>
                  </a:lnTo>
                  <a:cubicBezTo>
                    <a:pt x="203" y="210"/>
                    <a:pt x="402" y="203"/>
                    <a:pt x="598" y="200"/>
                  </a:cubicBezTo>
                  <a:lnTo>
                    <a:pt x="598" y="0"/>
                  </a:ln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6246718" y="3345600"/>
              <a:ext cx="23333" cy="23718"/>
            </a:xfrm>
            <a:custGeom>
              <a:rect b="b" l="l" r="r" t="t"/>
              <a:pathLst>
                <a:path extrusionOk="0" h="616" w="606">
                  <a:moveTo>
                    <a:pt x="605" y="1"/>
                  </a:moveTo>
                  <a:cubicBezTo>
                    <a:pt x="409" y="7"/>
                    <a:pt x="211" y="11"/>
                    <a:pt x="8" y="14"/>
                  </a:cubicBezTo>
                  <a:cubicBezTo>
                    <a:pt x="4" y="213"/>
                    <a:pt x="1" y="413"/>
                    <a:pt x="1" y="615"/>
                  </a:cubicBezTo>
                  <a:cubicBezTo>
                    <a:pt x="203" y="609"/>
                    <a:pt x="403" y="605"/>
                    <a:pt x="599" y="598"/>
                  </a:cubicBezTo>
                  <a:cubicBezTo>
                    <a:pt x="602" y="399"/>
                    <a:pt x="602" y="200"/>
                    <a:pt x="605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6247257" y="3318801"/>
              <a:ext cx="23179" cy="8240"/>
            </a:xfrm>
            <a:custGeom>
              <a:rect b="b" l="l" r="r" t="t"/>
              <a:pathLst>
                <a:path extrusionOk="0" h="214" w="602">
                  <a:moveTo>
                    <a:pt x="602" y="1"/>
                  </a:moveTo>
                  <a:cubicBezTo>
                    <a:pt x="406" y="4"/>
                    <a:pt x="206" y="8"/>
                    <a:pt x="4" y="14"/>
                  </a:cubicBezTo>
                  <a:cubicBezTo>
                    <a:pt x="0" y="78"/>
                    <a:pt x="0" y="146"/>
                    <a:pt x="0" y="214"/>
                  </a:cubicBezTo>
                  <a:cubicBezTo>
                    <a:pt x="203" y="206"/>
                    <a:pt x="402" y="203"/>
                    <a:pt x="598" y="200"/>
                  </a:cubicBezTo>
                  <a:cubicBezTo>
                    <a:pt x="598" y="133"/>
                    <a:pt x="602" y="65"/>
                    <a:pt x="602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6248566" y="3226201"/>
              <a:ext cx="7546" cy="23063"/>
            </a:xfrm>
            <a:custGeom>
              <a:rect b="b" l="l" r="r" t="t"/>
              <a:pathLst>
                <a:path extrusionOk="0" h="599" w="196">
                  <a:moveTo>
                    <a:pt x="10" y="1"/>
                  </a:moveTo>
                  <a:cubicBezTo>
                    <a:pt x="7" y="196"/>
                    <a:pt x="4" y="396"/>
                    <a:pt x="0" y="598"/>
                  </a:cubicBezTo>
                  <a:cubicBezTo>
                    <a:pt x="64" y="598"/>
                    <a:pt x="132" y="595"/>
                    <a:pt x="196" y="595"/>
                  </a:cubicBezTo>
                  <a:cubicBezTo>
                    <a:pt x="138" y="392"/>
                    <a:pt x="81" y="196"/>
                    <a:pt x="21" y="1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6288378" y="3387876"/>
              <a:ext cx="10011" cy="261470"/>
            </a:xfrm>
            <a:custGeom>
              <a:rect b="b" l="l" r="r" t="t"/>
              <a:pathLst>
                <a:path extrusionOk="0" h="6791" w="260">
                  <a:moveTo>
                    <a:pt x="10" y="1"/>
                  </a:moveTo>
                  <a:cubicBezTo>
                    <a:pt x="7" y="433"/>
                    <a:pt x="3" y="872"/>
                    <a:pt x="3" y="1308"/>
                  </a:cubicBezTo>
                  <a:cubicBezTo>
                    <a:pt x="71" y="1308"/>
                    <a:pt x="135" y="1304"/>
                    <a:pt x="203" y="1304"/>
                  </a:cubicBezTo>
                  <a:lnTo>
                    <a:pt x="203" y="1024"/>
                  </a:lnTo>
                  <a:cubicBezTo>
                    <a:pt x="142" y="690"/>
                    <a:pt x="77" y="345"/>
                    <a:pt x="10" y="1"/>
                  </a:cubicBezTo>
                  <a:close/>
                  <a:moveTo>
                    <a:pt x="203" y="1504"/>
                  </a:moveTo>
                  <a:cubicBezTo>
                    <a:pt x="135" y="1504"/>
                    <a:pt x="71" y="1507"/>
                    <a:pt x="3" y="1507"/>
                  </a:cubicBezTo>
                  <a:cubicBezTo>
                    <a:pt x="0" y="1672"/>
                    <a:pt x="0" y="1842"/>
                    <a:pt x="0" y="2007"/>
                  </a:cubicBezTo>
                  <a:cubicBezTo>
                    <a:pt x="67" y="2004"/>
                    <a:pt x="135" y="2004"/>
                    <a:pt x="199" y="2000"/>
                  </a:cubicBezTo>
                  <a:cubicBezTo>
                    <a:pt x="199" y="1835"/>
                    <a:pt x="199" y="1669"/>
                    <a:pt x="203" y="1504"/>
                  </a:cubicBezTo>
                  <a:close/>
                  <a:moveTo>
                    <a:pt x="199" y="2602"/>
                  </a:moveTo>
                  <a:cubicBezTo>
                    <a:pt x="135" y="2602"/>
                    <a:pt x="67" y="2605"/>
                    <a:pt x="0" y="2605"/>
                  </a:cubicBezTo>
                  <a:cubicBezTo>
                    <a:pt x="3" y="3216"/>
                    <a:pt x="7" y="3828"/>
                    <a:pt x="13" y="4422"/>
                  </a:cubicBezTo>
                  <a:cubicBezTo>
                    <a:pt x="81" y="4422"/>
                    <a:pt x="148" y="4419"/>
                    <a:pt x="212" y="4419"/>
                  </a:cubicBezTo>
                  <a:cubicBezTo>
                    <a:pt x="206" y="3821"/>
                    <a:pt x="203" y="3213"/>
                    <a:pt x="199" y="2602"/>
                  </a:cubicBezTo>
                  <a:close/>
                  <a:moveTo>
                    <a:pt x="216" y="4619"/>
                  </a:moveTo>
                  <a:cubicBezTo>
                    <a:pt x="148" y="4619"/>
                    <a:pt x="84" y="4622"/>
                    <a:pt x="16" y="4622"/>
                  </a:cubicBezTo>
                  <a:cubicBezTo>
                    <a:pt x="16" y="4791"/>
                    <a:pt x="20" y="4956"/>
                    <a:pt x="24" y="5121"/>
                  </a:cubicBezTo>
                  <a:cubicBezTo>
                    <a:pt x="91" y="5118"/>
                    <a:pt x="158" y="5118"/>
                    <a:pt x="223" y="5115"/>
                  </a:cubicBezTo>
                  <a:cubicBezTo>
                    <a:pt x="219" y="4949"/>
                    <a:pt x="216" y="4784"/>
                    <a:pt x="216" y="4619"/>
                  </a:cubicBezTo>
                  <a:close/>
                  <a:moveTo>
                    <a:pt x="233" y="5713"/>
                  </a:moveTo>
                  <a:cubicBezTo>
                    <a:pt x="169" y="5716"/>
                    <a:pt x="101" y="5716"/>
                    <a:pt x="33" y="5720"/>
                  </a:cubicBezTo>
                  <a:cubicBezTo>
                    <a:pt x="44" y="6084"/>
                    <a:pt x="50" y="6443"/>
                    <a:pt x="61" y="6791"/>
                  </a:cubicBezTo>
                  <a:cubicBezTo>
                    <a:pt x="131" y="6787"/>
                    <a:pt x="199" y="6783"/>
                    <a:pt x="259" y="6780"/>
                  </a:cubicBezTo>
                  <a:cubicBezTo>
                    <a:pt x="250" y="6432"/>
                    <a:pt x="243" y="6078"/>
                    <a:pt x="233" y="5713"/>
                  </a:cubicBezTo>
                  <a:close/>
                </a:path>
              </a:pathLst>
            </a:custGeom>
            <a:solidFill>
              <a:srgbClr val="4C1130">
                <a:alpha val="5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6289264" y="3584781"/>
              <a:ext cx="8086" cy="23333"/>
            </a:xfrm>
            <a:custGeom>
              <a:rect b="b" l="l" r="r" t="t"/>
              <a:pathLst>
                <a:path extrusionOk="0" h="606" w="210">
                  <a:moveTo>
                    <a:pt x="200" y="1"/>
                  </a:moveTo>
                  <a:cubicBezTo>
                    <a:pt x="135" y="4"/>
                    <a:pt x="68" y="4"/>
                    <a:pt x="1" y="7"/>
                  </a:cubicBezTo>
                  <a:cubicBezTo>
                    <a:pt x="4" y="207"/>
                    <a:pt x="7" y="406"/>
                    <a:pt x="10" y="606"/>
                  </a:cubicBezTo>
                  <a:cubicBezTo>
                    <a:pt x="78" y="602"/>
                    <a:pt x="146" y="602"/>
                    <a:pt x="210" y="599"/>
                  </a:cubicBezTo>
                  <a:cubicBezTo>
                    <a:pt x="206" y="403"/>
                    <a:pt x="203" y="203"/>
                    <a:pt x="200" y="1"/>
                  </a:cubicBezTo>
                  <a:close/>
                </a:path>
              </a:pathLst>
            </a:custGeom>
            <a:solidFill>
              <a:srgbClr val="DF1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6288879" y="3558022"/>
              <a:ext cx="7816" cy="7816"/>
            </a:xfrm>
            <a:custGeom>
              <a:rect b="b" l="l" r="r" t="t"/>
              <a:pathLst>
                <a:path extrusionOk="0" h="203" w="203">
                  <a:moveTo>
                    <a:pt x="199" y="0"/>
                  </a:moveTo>
                  <a:cubicBezTo>
                    <a:pt x="135" y="0"/>
                    <a:pt x="68" y="3"/>
                    <a:pt x="0" y="3"/>
                  </a:cubicBezTo>
                  <a:cubicBezTo>
                    <a:pt x="0" y="71"/>
                    <a:pt x="3" y="139"/>
                    <a:pt x="3" y="203"/>
                  </a:cubicBezTo>
                  <a:cubicBezTo>
                    <a:pt x="71" y="203"/>
                    <a:pt x="135" y="200"/>
                    <a:pt x="203" y="200"/>
                  </a:cubicBezTo>
                  <a:cubicBezTo>
                    <a:pt x="203" y="132"/>
                    <a:pt x="199" y="64"/>
                    <a:pt x="199" y="0"/>
                  </a:cubicBez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6288378" y="3464844"/>
              <a:ext cx="7662" cy="23333"/>
            </a:xfrm>
            <a:custGeom>
              <a:rect b="b" l="l" r="r" t="t"/>
              <a:pathLst>
                <a:path extrusionOk="0" h="606" w="199">
                  <a:moveTo>
                    <a:pt x="199" y="1"/>
                  </a:moveTo>
                  <a:cubicBezTo>
                    <a:pt x="135" y="5"/>
                    <a:pt x="67" y="5"/>
                    <a:pt x="0" y="8"/>
                  </a:cubicBezTo>
                  <a:lnTo>
                    <a:pt x="0" y="606"/>
                  </a:lnTo>
                  <a:cubicBezTo>
                    <a:pt x="67" y="606"/>
                    <a:pt x="135" y="603"/>
                    <a:pt x="199" y="603"/>
                  </a:cubicBezTo>
                  <a:lnTo>
                    <a:pt x="199" y="1"/>
                  </a:ln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6288494" y="3438084"/>
              <a:ext cx="7700" cy="7855"/>
            </a:xfrm>
            <a:custGeom>
              <a:rect b="b" l="l" r="r" t="t"/>
              <a:pathLst>
                <a:path extrusionOk="0" h="204" w="200">
                  <a:moveTo>
                    <a:pt x="200" y="0"/>
                  </a:moveTo>
                  <a:cubicBezTo>
                    <a:pt x="132" y="0"/>
                    <a:pt x="68" y="4"/>
                    <a:pt x="0" y="4"/>
                  </a:cubicBezTo>
                  <a:lnTo>
                    <a:pt x="0" y="203"/>
                  </a:lnTo>
                  <a:cubicBezTo>
                    <a:pt x="68" y="203"/>
                    <a:pt x="132" y="200"/>
                    <a:pt x="200" y="200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262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5795652" y="2633753"/>
              <a:ext cx="409628" cy="498646"/>
            </a:xfrm>
            <a:custGeom>
              <a:rect b="b" l="l" r="r" t="t"/>
              <a:pathLst>
                <a:path extrusionOk="0" h="12951" w="10639">
                  <a:moveTo>
                    <a:pt x="3179" y="0"/>
                  </a:moveTo>
                  <a:cubicBezTo>
                    <a:pt x="2693" y="1220"/>
                    <a:pt x="2206" y="2443"/>
                    <a:pt x="1723" y="3665"/>
                  </a:cubicBezTo>
                  <a:cubicBezTo>
                    <a:pt x="1399" y="4476"/>
                    <a:pt x="1075" y="5294"/>
                    <a:pt x="828" y="6135"/>
                  </a:cubicBezTo>
                  <a:cubicBezTo>
                    <a:pt x="254" y="8101"/>
                    <a:pt x="125" y="10689"/>
                    <a:pt x="0" y="12736"/>
                  </a:cubicBezTo>
                  <a:cubicBezTo>
                    <a:pt x="1839" y="12884"/>
                    <a:pt x="4241" y="12950"/>
                    <a:pt x="6599" y="12950"/>
                  </a:cubicBezTo>
                  <a:cubicBezTo>
                    <a:pt x="7994" y="12950"/>
                    <a:pt x="9373" y="12927"/>
                    <a:pt x="10611" y="12884"/>
                  </a:cubicBezTo>
                  <a:cubicBezTo>
                    <a:pt x="10638" y="8736"/>
                    <a:pt x="10496" y="5260"/>
                    <a:pt x="9793" y="1716"/>
                  </a:cubicBezTo>
                  <a:cubicBezTo>
                    <a:pt x="9682" y="1142"/>
                    <a:pt x="9550" y="534"/>
                    <a:pt x="9152" y="106"/>
                  </a:cubicBezTo>
                  <a:lnTo>
                    <a:pt x="3179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5280265" y="1918598"/>
              <a:ext cx="375006" cy="356201"/>
            </a:xfrm>
            <a:custGeom>
              <a:rect b="b" l="l" r="r" t="t"/>
              <a:pathLst>
                <a:path extrusionOk="0" h="7823" w="8236">
                  <a:moveTo>
                    <a:pt x="6186" y="1"/>
                  </a:moveTo>
                  <a:cubicBezTo>
                    <a:pt x="6173" y="1"/>
                    <a:pt x="6161" y="1"/>
                    <a:pt x="6148" y="1"/>
                  </a:cubicBezTo>
                  <a:lnTo>
                    <a:pt x="1974" y="75"/>
                  </a:lnTo>
                  <a:cubicBezTo>
                    <a:pt x="876" y="95"/>
                    <a:pt x="0" y="1001"/>
                    <a:pt x="21" y="2099"/>
                  </a:cubicBezTo>
                  <a:lnTo>
                    <a:pt x="61" y="4319"/>
                  </a:lnTo>
                  <a:cubicBezTo>
                    <a:pt x="81" y="5404"/>
                    <a:pt x="967" y="6274"/>
                    <a:pt x="2051" y="6274"/>
                  </a:cubicBezTo>
                  <a:cubicBezTo>
                    <a:pt x="2063" y="6274"/>
                    <a:pt x="2075" y="6274"/>
                    <a:pt x="2088" y="6273"/>
                  </a:cubicBezTo>
                  <a:lnTo>
                    <a:pt x="2522" y="6263"/>
                  </a:lnTo>
                  <a:lnTo>
                    <a:pt x="4141" y="7822"/>
                  </a:lnTo>
                  <a:lnTo>
                    <a:pt x="5700" y="6206"/>
                  </a:lnTo>
                  <a:lnTo>
                    <a:pt x="6262" y="6196"/>
                  </a:lnTo>
                  <a:cubicBezTo>
                    <a:pt x="7359" y="6176"/>
                    <a:pt x="8236" y="5270"/>
                    <a:pt x="8216" y="4172"/>
                  </a:cubicBezTo>
                  <a:lnTo>
                    <a:pt x="8175" y="1951"/>
                  </a:lnTo>
                  <a:cubicBezTo>
                    <a:pt x="8156" y="867"/>
                    <a:pt x="7269" y="1"/>
                    <a:pt x="618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5882015" y="2547275"/>
              <a:ext cx="287768" cy="125634"/>
            </a:xfrm>
            <a:custGeom>
              <a:rect b="b" l="l" r="r" t="t"/>
              <a:pathLst>
                <a:path extrusionOk="0" h="3263" w="7474">
                  <a:moveTo>
                    <a:pt x="3149" y="0"/>
                  </a:moveTo>
                  <a:lnTo>
                    <a:pt x="659" y="1047"/>
                  </a:lnTo>
                  <a:cubicBezTo>
                    <a:pt x="659" y="1047"/>
                    <a:pt x="1" y="2814"/>
                    <a:pt x="2787" y="3195"/>
                  </a:cubicBezTo>
                  <a:cubicBezTo>
                    <a:pt x="3121" y="3241"/>
                    <a:pt x="3423" y="3262"/>
                    <a:pt x="3698" y="3262"/>
                  </a:cubicBezTo>
                  <a:cubicBezTo>
                    <a:pt x="5714" y="3262"/>
                    <a:pt x="6269" y="2122"/>
                    <a:pt x="7473" y="1209"/>
                  </a:cubicBezTo>
                  <a:cubicBezTo>
                    <a:pt x="6757" y="375"/>
                    <a:pt x="3149" y="0"/>
                    <a:pt x="3149" y="0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5976695" y="2457100"/>
              <a:ext cx="104226" cy="147311"/>
            </a:xfrm>
            <a:custGeom>
              <a:rect b="b" l="l" r="r" t="t"/>
              <a:pathLst>
                <a:path extrusionOk="0" h="3826" w="2707">
                  <a:moveTo>
                    <a:pt x="504" y="1"/>
                  </a:moveTo>
                  <a:lnTo>
                    <a:pt x="102" y="2825"/>
                  </a:lnTo>
                  <a:cubicBezTo>
                    <a:pt x="102" y="2825"/>
                    <a:pt x="1" y="3825"/>
                    <a:pt x="1004" y="3825"/>
                  </a:cubicBezTo>
                  <a:cubicBezTo>
                    <a:pt x="2409" y="3825"/>
                    <a:pt x="2707" y="2775"/>
                    <a:pt x="2707" y="2775"/>
                  </a:cubicBezTo>
                  <a:lnTo>
                    <a:pt x="2258" y="1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5887483" y="2291575"/>
              <a:ext cx="225586" cy="208568"/>
            </a:xfrm>
            <a:custGeom>
              <a:rect b="b" l="l" r="r" t="t"/>
              <a:pathLst>
                <a:path extrusionOk="0" h="5417" w="5859">
                  <a:moveTo>
                    <a:pt x="3043" y="1"/>
                  </a:moveTo>
                  <a:cubicBezTo>
                    <a:pt x="2729" y="1"/>
                    <a:pt x="2430" y="111"/>
                    <a:pt x="2179" y="361"/>
                  </a:cubicBezTo>
                  <a:cubicBezTo>
                    <a:pt x="902" y="1638"/>
                    <a:pt x="1" y="4969"/>
                    <a:pt x="2017" y="5360"/>
                  </a:cubicBezTo>
                  <a:cubicBezTo>
                    <a:pt x="2215" y="5399"/>
                    <a:pt x="2409" y="5417"/>
                    <a:pt x="2597" y="5417"/>
                  </a:cubicBezTo>
                  <a:cubicBezTo>
                    <a:pt x="3939" y="5417"/>
                    <a:pt x="5017" y="4496"/>
                    <a:pt x="5375" y="3368"/>
                  </a:cubicBezTo>
                  <a:cubicBezTo>
                    <a:pt x="5858" y="1837"/>
                    <a:pt x="4326" y="1"/>
                    <a:pt x="3043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5918170" y="2245949"/>
              <a:ext cx="254078" cy="271866"/>
            </a:xfrm>
            <a:custGeom>
              <a:rect b="b" l="l" r="r" t="t"/>
              <a:pathLst>
                <a:path extrusionOk="0" h="7061" w="6599">
                  <a:moveTo>
                    <a:pt x="3883" y="1"/>
                  </a:moveTo>
                  <a:cubicBezTo>
                    <a:pt x="3726" y="1"/>
                    <a:pt x="3570" y="11"/>
                    <a:pt x="3416" y="30"/>
                  </a:cubicBezTo>
                  <a:cubicBezTo>
                    <a:pt x="3055" y="73"/>
                    <a:pt x="2724" y="235"/>
                    <a:pt x="2375" y="330"/>
                  </a:cubicBezTo>
                  <a:cubicBezTo>
                    <a:pt x="2299" y="351"/>
                    <a:pt x="2226" y="359"/>
                    <a:pt x="2153" y="359"/>
                  </a:cubicBezTo>
                  <a:cubicBezTo>
                    <a:pt x="1916" y="359"/>
                    <a:pt x="1691" y="274"/>
                    <a:pt x="1446" y="274"/>
                  </a:cubicBezTo>
                  <a:cubicBezTo>
                    <a:pt x="1424" y="274"/>
                    <a:pt x="1401" y="274"/>
                    <a:pt x="1379" y="276"/>
                  </a:cubicBezTo>
                  <a:cubicBezTo>
                    <a:pt x="703" y="327"/>
                    <a:pt x="1" y="898"/>
                    <a:pt x="322" y="1620"/>
                  </a:cubicBezTo>
                  <a:cubicBezTo>
                    <a:pt x="460" y="1938"/>
                    <a:pt x="744" y="2167"/>
                    <a:pt x="1048" y="2337"/>
                  </a:cubicBezTo>
                  <a:cubicBezTo>
                    <a:pt x="1848" y="2786"/>
                    <a:pt x="2800" y="2857"/>
                    <a:pt x="3720" y="2870"/>
                  </a:cubicBezTo>
                  <a:lnTo>
                    <a:pt x="3720" y="2870"/>
                  </a:lnTo>
                  <a:cubicBezTo>
                    <a:pt x="3720" y="2870"/>
                    <a:pt x="3719" y="2870"/>
                    <a:pt x="3719" y="2870"/>
                  </a:cubicBezTo>
                  <a:cubicBezTo>
                    <a:pt x="3578" y="2870"/>
                    <a:pt x="3483" y="3702"/>
                    <a:pt x="3490" y="3809"/>
                  </a:cubicBezTo>
                  <a:cubicBezTo>
                    <a:pt x="3507" y="4113"/>
                    <a:pt x="3632" y="4394"/>
                    <a:pt x="3730" y="4681"/>
                  </a:cubicBezTo>
                  <a:cubicBezTo>
                    <a:pt x="3993" y="5461"/>
                    <a:pt x="4341" y="6215"/>
                    <a:pt x="4720" y="6948"/>
                  </a:cubicBezTo>
                  <a:cubicBezTo>
                    <a:pt x="4749" y="7001"/>
                    <a:pt x="4791" y="7060"/>
                    <a:pt x="4846" y="7060"/>
                  </a:cubicBezTo>
                  <a:cubicBezTo>
                    <a:pt x="4850" y="7060"/>
                    <a:pt x="4854" y="7060"/>
                    <a:pt x="4858" y="7059"/>
                  </a:cubicBezTo>
                  <a:cubicBezTo>
                    <a:pt x="4893" y="7052"/>
                    <a:pt x="4916" y="7029"/>
                    <a:pt x="4940" y="7005"/>
                  </a:cubicBezTo>
                  <a:cubicBezTo>
                    <a:pt x="5274" y="6651"/>
                    <a:pt x="5548" y="6245"/>
                    <a:pt x="5767" y="5809"/>
                  </a:cubicBezTo>
                  <a:cubicBezTo>
                    <a:pt x="5926" y="5488"/>
                    <a:pt x="6190" y="5151"/>
                    <a:pt x="6291" y="4806"/>
                  </a:cubicBezTo>
                  <a:cubicBezTo>
                    <a:pt x="6348" y="4613"/>
                    <a:pt x="6304" y="4442"/>
                    <a:pt x="6298" y="4245"/>
                  </a:cubicBezTo>
                  <a:cubicBezTo>
                    <a:pt x="6287" y="3988"/>
                    <a:pt x="6382" y="3820"/>
                    <a:pt x="6453" y="3573"/>
                  </a:cubicBezTo>
                  <a:cubicBezTo>
                    <a:pt x="6598" y="3070"/>
                    <a:pt x="6534" y="2526"/>
                    <a:pt x="6409" y="2026"/>
                  </a:cubicBezTo>
                  <a:cubicBezTo>
                    <a:pt x="6179" y="1121"/>
                    <a:pt x="5591" y="334"/>
                    <a:pt x="4683" y="97"/>
                  </a:cubicBezTo>
                  <a:cubicBezTo>
                    <a:pt x="4424" y="31"/>
                    <a:pt x="4153" y="1"/>
                    <a:pt x="3883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5989170" y="2481704"/>
              <a:ext cx="66686" cy="25412"/>
            </a:xfrm>
            <a:custGeom>
              <a:rect b="b" l="l" r="r" t="t"/>
              <a:pathLst>
                <a:path extrusionOk="0" h="660" w="1732">
                  <a:moveTo>
                    <a:pt x="1639" y="1"/>
                  </a:moveTo>
                  <a:cubicBezTo>
                    <a:pt x="1039" y="473"/>
                    <a:pt x="294" y="509"/>
                    <a:pt x="75" y="509"/>
                  </a:cubicBezTo>
                  <a:cubicBezTo>
                    <a:pt x="36" y="509"/>
                    <a:pt x="13" y="508"/>
                    <a:pt x="12" y="508"/>
                  </a:cubicBezTo>
                  <a:lnTo>
                    <a:pt x="1" y="656"/>
                  </a:lnTo>
                  <a:cubicBezTo>
                    <a:pt x="8" y="656"/>
                    <a:pt x="38" y="659"/>
                    <a:pt x="89" y="659"/>
                  </a:cubicBezTo>
                  <a:cubicBezTo>
                    <a:pt x="346" y="659"/>
                    <a:pt x="1103" y="612"/>
                    <a:pt x="1731" y="118"/>
                  </a:cubicBezTo>
                  <a:lnTo>
                    <a:pt x="1639" y="1"/>
                  </a:lnTo>
                  <a:close/>
                </a:path>
              </a:pathLst>
            </a:custGeom>
            <a:solidFill>
              <a:srgbClr val="DD5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6044730" y="2420060"/>
              <a:ext cx="45048" cy="58023"/>
            </a:xfrm>
            <a:custGeom>
              <a:rect b="b" l="l" r="r" t="t"/>
              <a:pathLst>
                <a:path extrusionOk="0" h="1507" w="1170">
                  <a:moveTo>
                    <a:pt x="615" y="1"/>
                  </a:moveTo>
                  <a:cubicBezTo>
                    <a:pt x="535" y="1"/>
                    <a:pt x="448" y="29"/>
                    <a:pt x="365" y="102"/>
                  </a:cubicBezTo>
                  <a:lnTo>
                    <a:pt x="98" y="828"/>
                  </a:lnTo>
                  <a:cubicBezTo>
                    <a:pt x="0" y="1119"/>
                    <a:pt x="65" y="1402"/>
                    <a:pt x="227" y="1473"/>
                  </a:cubicBezTo>
                  <a:cubicBezTo>
                    <a:pt x="276" y="1493"/>
                    <a:pt x="332" y="1506"/>
                    <a:pt x="392" y="1506"/>
                  </a:cubicBezTo>
                  <a:cubicBezTo>
                    <a:pt x="537" y="1506"/>
                    <a:pt x="708" y="1431"/>
                    <a:pt x="872" y="1192"/>
                  </a:cubicBezTo>
                  <a:cubicBezTo>
                    <a:pt x="1079" y="888"/>
                    <a:pt x="1169" y="447"/>
                    <a:pt x="943" y="163"/>
                  </a:cubicBezTo>
                  <a:cubicBezTo>
                    <a:pt x="883" y="87"/>
                    <a:pt x="758" y="1"/>
                    <a:pt x="615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6090780" y="2185345"/>
              <a:ext cx="154049" cy="128521"/>
            </a:xfrm>
            <a:custGeom>
              <a:rect b="b" l="l" r="r" t="t"/>
              <a:pathLst>
                <a:path extrusionOk="0" h="3338" w="4001">
                  <a:moveTo>
                    <a:pt x="1793" y="1"/>
                  </a:moveTo>
                  <a:cubicBezTo>
                    <a:pt x="918" y="1"/>
                    <a:pt x="206" y="585"/>
                    <a:pt x="68" y="1471"/>
                  </a:cubicBezTo>
                  <a:cubicBezTo>
                    <a:pt x="0" y="1911"/>
                    <a:pt x="11" y="2550"/>
                    <a:pt x="547" y="2671"/>
                  </a:cubicBezTo>
                  <a:lnTo>
                    <a:pt x="757" y="2870"/>
                  </a:lnTo>
                  <a:cubicBezTo>
                    <a:pt x="787" y="2897"/>
                    <a:pt x="818" y="2924"/>
                    <a:pt x="851" y="2948"/>
                  </a:cubicBezTo>
                  <a:cubicBezTo>
                    <a:pt x="1181" y="3208"/>
                    <a:pt x="1650" y="3338"/>
                    <a:pt x="2120" y="3338"/>
                  </a:cubicBezTo>
                  <a:cubicBezTo>
                    <a:pt x="2939" y="3338"/>
                    <a:pt x="3760" y="2943"/>
                    <a:pt x="3848" y="2154"/>
                  </a:cubicBezTo>
                  <a:cubicBezTo>
                    <a:pt x="4000" y="742"/>
                    <a:pt x="2929" y="70"/>
                    <a:pt x="1930" y="6"/>
                  </a:cubicBezTo>
                  <a:cubicBezTo>
                    <a:pt x="1884" y="2"/>
                    <a:pt x="1838" y="1"/>
                    <a:pt x="1793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6091550" y="2244717"/>
              <a:ext cx="73925" cy="69266"/>
            </a:xfrm>
            <a:custGeom>
              <a:rect b="b" l="l" r="r" t="t"/>
              <a:pathLst>
                <a:path extrusionOk="0" h="1799" w="1920">
                  <a:moveTo>
                    <a:pt x="58" y="1"/>
                  </a:moveTo>
                  <a:lnTo>
                    <a:pt x="0" y="190"/>
                  </a:lnTo>
                  <a:cubicBezTo>
                    <a:pt x="14" y="197"/>
                    <a:pt x="1525" y="663"/>
                    <a:pt x="1723" y="1798"/>
                  </a:cubicBezTo>
                  <a:lnTo>
                    <a:pt x="1919" y="1761"/>
                  </a:lnTo>
                  <a:cubicBezTo>
                    <a:pt x="1700" y="511"/>
                    <a:pt x="126" y="21"/>
                    <a:pt x="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5617844" y="2566257"/>
              <a:ext cx="340170" cy="980428"/>
            </a:xfrm>
            <a:custGeom>
              <a:rect b="b" l="l" r="r" t="t"/>
              <a:pathLst>
                <a:path extrusionOk="0" h="25464" w="8835">
                  <a:moveTo>
                    <a:pt x="8834" y="0"/>
                  </a:moveTo>
                  <a:cubicBezTo>
                    <a:pt x="7875" y="206"/>
                    <a:pt x="6352" y="852"/>
                    <a:pt x="6352" y="852"/>
                  </a:cubicBezTo>
                  <a:cubicBezTo>
                    <a:pt x="5967" y="1223"/>
                    <a:pt x="5899" y="1943"/>
                    <a:pt x="5588" y="2497"/>
                  </a:cubicBezTo>
                  <a:cubicBezTo>
                    <a:pt x="2210" y="8513"/>
                    <a:pt x="0" y="22849"/>
                    <a:pt x="0" y="22849"/>
                  </a:cubicBezTo>
                  <a:cubicBezTo>
                    <a:pt x="0" y="22849"/>
                    <a:pt x="3470" y="24981"/>
                    <a:pt x="5936" y="25464"/>
                  </a:cubicBezTo>
                  <a:cubicBezTo>
                    <a:pt x="6936" y="9686"/>
                    <a:pt x="8834" y="1"/>
                    <a:pt x="883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5698239" y="2686695"/>
              <a:ext cx="123324" cy="352259"/>
            </a:xfrm>
            <a:custGeom>
              <a:rect b="b" l="l" r="r" t="t"/>
              <a:pathLst>
                <a:path extrusionOk="0" h="9149" w="3203">
                  <a:moveTo>
                    <a:pt x="3081" y="0"/>
                  </a:moveTo>
                  <a:cubicBezTo>
                    <a:pt x="1558" y="2179"/>
                    <a:pt x="65" y="8834"/>
                    <a:pt x="0" y="9114"/>
                  </a:cubicBezTo>
                  <a:lnTo>
                    <a:pt x="149" y="9148"/>
                  </a:lnTo>
                  <a:cubicBezTo>
                    <a:pt x="162" y="9080"/>
                    <a:pt x="1696" y="2240"/>
                    <a:pt x="3203" y="88"/>
                  </a:cubicBezTo>
                  <a:lnTo>
                    <a:pt x="3081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5828188" y="2569607"/>
              <a:ext cx="117317" cy="977232"/>
            </a:xfrm>
            <a:custGeom>
              <a:rect b="b" l="l" r="r" t="t"/>
              <a:pathLst>
                <a:path extrusionOk="0" h="25381" w="3047">
                  <a:moveTo>
                    <a:pt x="2902" y="1"/>
                  </a:moveTo>
                  <a:cubicBezTo>
                    <a:pt x="2882" y="96"/>
                    <a:pt x="987" y="9770"/>
                    <a:pt x="0" y="25374"/>
                  </a:cubicBezTo>
                  <a:lnTo>
                    <a:pt x="149" y="25380"/>
                  </a:lnTo>
                  <a:cubicBezTo>
                    <a:pt x="1135" y="9791"/>
                    <a:pt x="3027" y="126"/>
                    <a:pt x="3047" y="28"/>
                  </a:cubicBezTo>
                  <a:lnTo>
                    <a:pt x="2902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5655847" y="3274985"/>
              <a:ext cx="128021" cy="101223"/>
            </a:xfrm>
            <a:custGeom>
              <a:rect b="b" l="l" r="r" t="t"/>
              <a:pathLst>
                <a:path extrusionOk="0" h="2629" w="3325">
                  <a:moveTo>
                    <a:pt x="3182" y="0"/>
                  </a:moveTo>
                  <a:cubicBezTo>
                    <a:pt x="2436" y="2061"/>
                    <a:pt x="24" y="2476"/>
                    <a:pt x="0" y="2479"/>
                  </a:cubicBezTo>
                  <a:lnTo>
                    <a:pt x="24" y="2629"/>
                  </a:lnTo>
                  <a:cubicBezTo>
                    <a:pt x="47" y="2625"/>
                    <a:pt x="2547" y="2196"/>
                    <a:pt x="3324" y="51"/>
                  </a:cubicBezTo>
                  <a:lnTo>
                    <a:pt x="3182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5610182" y="3446016"/>
              <a:ext cx="236213" cy="153394"/>
            </a:xfrm>
            <a:custGeom>
              <a:rect b="b" l="l" r="r" t="t"/>
              <a:pathLst>
                <a:path extrusionOk="0" h="3984" w="6135">
                  <a:moveTo>
                    <a:pt x="199" y="0"/>
                  </a:moveTo>
                  <a:lnTo>
                    <a:pt x="1" y="1436"/>
                  </a:lnTo>
                  <a:lnTo>
                    <a:pt x="6088" y="3983"/>
                  </a:lnTo>
                  <a:lnTo>
                    <a:pt x="6135" y="261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5707480" y="4571079"/>
              <a:ext cx="335472" cy="35037"/>
            </a:xfrm>
            <a:custGeom>
              <a:rect b="b" l="l" r="r" t="t"/>
              <a:pathLst>
                <a:path extrusionOk="0" h="910" w="8713">
                  <a:moveTo>
                    <a:pt x="0" y="1"/>
                  </a:moveTo>
                  <a:lnTo>
                    <a:pt x="64" y="910"/>
                  </a:lnTo>
                  <a:lnTo>
                    <a:pt x="8712" y="910"/>
                  </a:lnTo>
                  <a:lnTo>
                    <a:pt x="8621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5666513" y="4322810"/>
              <a:ext cx="372935" cy="252345"/>
            </a:xfrm>
            <a:custGeom>
              <a:rect b="b" l="l" r="r" t="t"/>
              <a:pathLst>
                <a:path extrusionOk="0" h="6554" w="9686">
                  <a:moveTo>
                    <a:pt x="9158" y="0"/>
                  </a:moveTo>
                  <a:lnTo>
                    <a:pt x="4277" y="128"/>
                  </a:lnTo>
                  <a:lnTo>
                    <a:pt x="4541" y="4162"/>
                  </a:lnTo>
                  <a:cubicBezTo>
                    <a:pt x="4541" y="4162"/>
                    <a:pt x="0" y="6553"/>
                    <a:pt x="1298" y="6553"/>
                  </a:cubicBezTo>
                  <a:lnTo>
                    <a:pt x="9685" y="6553"/>
                  </a:lnTo>
                  <a:lnTo>
                    <a:pt x="915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5832847" y="4349454"/>
              <a:ext cx="188778" cy="10319"/>
            </a:xfrm>
            <a:custGeom>
              <a:rect b="b" l="l" r="r" t="t"/>
              <a:pathLst>
                <a:path extrusionOk="0" h="268" w="4903">
                  <a:moveTo>
                    <a:pt x="4899" y="1"/>
                  </a:moveTo>
                  <a:lnTo>
                    <a:pt x="1" y="68"/>
                  </a:lnTo>
                  <a:lnTo>
                    <a:pt x="4" y="267"/>
                  </a:lnTo>
                  <a:lnTo>
                    <a:pt x="4903" y="200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5784217" y="4510744"/>
              <a:ext cx="23179" cy="29416"/>
            </a:xfrm>
            <a:custGeom>
              <a:rect b="b" l="l" r="r" t="t"/>
              <a:pathLst>
                <a:path extrusionOk="0" h="764" w="602">
                  <a:moveTo>
                    <a:pt x="166" y="1"/>
                  </a:moveTo>
                  <a:lnTo>
                    <a:pt x="1" y="112"/>
                  </a:lnTo>
                  <a:lnTo>
                    <a:pt x="436" y="764"/>
                  </a:lnTo>
                  <a:lnTo>
                    <a:pt x="601" y="656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5801004" y="4501234"/>
              <a:ext cx="23063" cy="29454"/>
            </a:xfrm>
            <a:custGeom>
              <a:rect b="b" l="l" r="r" t="t"/>
              <a:pathLst>
                <a:path extrusionOk="0" h="765" w="599">
                  <a:moveTo>
                    <a:pt x="165" y="0"/>
                  </a:moveTo>
                  <a:lnTo>
                    <a:pt x="0" y="112"/>
                  </a:lnTo>
                  <a:lnTo>
                    <a:pt x="432" y="764"/>
                  </a:lnTo>
                  <a:lnTo>
                    <a:pt x="598" y="65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5817638" y="4492147"/>
              <a:ext cx="23179" cy="29416"/>
            </a:xfrm>
            <a:custGeom>
              <a:rect b="b" l="l" r="r" t="t"/>
              <a:pathLst>
                <a:path extrusionOk="0" h="764" w="602">
                  <a:moveTo>
                    <a:pt x="166" y="0"/>
                  </a:moveTo>
                  <a:lnTo>
                    <a:pt x="0" y="108"/>
                  </a:lnTo>
                  <a:lnTo>
                    <a:pt x="433" y="763"/>
                  </a:lnTo>
                  <a:lnTo>
                    <a:pt x="602" y="65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5956519" y="4495150"/>
              <a:ext cx="77082" cy="90134"/>
            </a:xfrm>
            <a:custGeom>
              <a:rect b="b" l="l" r="r" t="t"/>
              <a:pathLst>
                <a:path extrusionOk="0" h="2341" w="2002">
                  <a:moveTo>
                    <a:pt x="1984" y="0"/>
                  </a:moveTo>
                  <a:cubicBezTo>
                    <a:pt x="1349" y="51"/>
                    <a:pt x="863" y="284"/>
                    <a:pt x="545" y="689"/>
                  </a:cubicBezTo>
                  <a:cubicBezTo>
                    <a:pt x="1" y="1374"/>
                    <a:pt x="136" y="2304"/>
                    <a:pt x="140" y="2341"/>
                  </a:cubicBezTo>
                  <a:lnTo>
                    <a:pt x="339" y="2314"/>
                  </a:lnTo>
                  <a:cubicBezTo>
                    <a:pt x="336" y="2304"/>
                    <a:pt x="211" y="1429"/>
                    <a:pt x="701" y="811"/>
                  </a:cubicBezTo>
                  <a:cubicBezTo>
                    <a:pt x="984" y="453"/>
                    <a:pt x="1424" y="247"/>
                    <a:pt x="2001" y="199"/>
                  </a:cubicBezTo>
                  <a:lnTo>
                    <a:pt x="1984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6077496" y="4571079"/>
              <a:ext cx="335472" cy="35037"/>
            </a:xfrm>
            <a:custGeom>
              <a:rect b="b" l="l" r="r" t="t"/>
              <a:pathLst>
                <a:path extrusionOk="0" h="910" w="8713">
                  <a:moveTo>
                    <a:pt x="1" y="1"/>
                  </a:moveTo>
                  <a:lnTo>
                    <a:pt x="61" y="910"/>
                  </a:lnTo>
                  <a:lnTo>
                    <a:pt x="8713" y="910"/>
                  </a:lnTo>
                  <a:lnTo>
                    <a:pt x="8619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6036529" y="4322810"/>
              <a:ext cx="372820" cy="252345"/>
            </a:xfrm>
            <a:custGeom>
              <a:rect b="b" l="l" r="r" t="t"/>
              <a:pathLst>
                <a:path extrusionOk="0" h="6554" w="9683">
                  <a:moveTo>
                    <a:pt x="8757" y="0"/>
                  </a:moveTo>
                  <a:lnTo>
                    <a:pt x="3875" y="128"/>
                  </a:lnTo>
                  <a:lnTo>
                    <a:pt x="4541" y="4162"/>
                  </a:lnTo>
                  <a:cubicBezTo>
                    <a:pt x="4541" y="4162"/>
                    <a:pt x="1" y="6553"/>
                    <a:pt x="1298" y="6553"/>
                  </a:cubicBezTo>
                  <a:lnTo>
                    <a:pt x="9683" y="6553"/>
                  </a:lnTo>
                  <a:lnTo>
                    <a:pt x="875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6190811" y="4349454"/>
              <a:ext cx="187315" cy="10319"/>
            </a:xfrm>
            <a:custGeom>
              <a:rect b="b" l="l" r="r" t="t"/>
              <a:pathLst>
                <a:path extrusionOk="0" h="268" w="4865">
                  <a:moveTo>
                    <a:pt x="4861" y="1"/>
                  </a:moveTo>
                  <a:lnTo>
                    <a:pt x="1" y="68"/>
                  </a:lnTo>
                  <a:lnTo>
                    <a:pt x="4" y="267"/>
                  </a:lnTo>
                  <a:lnTo>
                    <a:pt x="4865" y="200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6154272" y="4510744"/>
              <a:ext cx="23024" cy="29416"/>
            </a:xfrm>
            <a:custGeom>
              <a:rect b="b" l="l" r="r" t="t"/>
              <a:pathLst>
                <a:path extrusionOk="0" h="764" w="598">
                  <a:moveTo>
                    <a:pt x="166" y="1"/>
                  </a:moveTo>
                  <a:lnTo>
                    <a:pt x="0" y="112"/>
                  </a:lnTo>
                  <a:lnTo>
                    <a:pt x="432" y="764"/>
                  </a:lnTo>
                  <a:lnTo>
                    <a:pt x="598" y="656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6170905" y="4501234"/>
              <a:ext cx="23179" cy="29454"/>
            </a:xfrm>
            <a:custGeom>
              <a:rect b="b" l="l" r="r" t="t"/>
              <a:pathLst>
                <a:path extrusionOk="0" h="765" w="602">
                  <a:moveTo>
                    <a:pt x="166" y="0"/>
                  </a:moveTo>
                  <a:lnTo>
                    <a:pt x="0" y="112"/>
                  </a:lnTo>
                  <a:lnTo>
                    <a:pt x="436" y="764"/>
                  </a:lnTo>
                  <a:lnTo>
                    <a:pt x="602" y="6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6187693" y="4492147"/>
              <a:ext cx="23024" cy="29416"/>
            </a:xfrm>
            <a:custGeom>
              <a:rect b="b" l="l" r="r" t="t"/>
              <a:pathLst>
                <a:path extrusionOk="0" h="764" w="598">
                  <a:moveTo>
                    <a:pt x="166" y="0"/>
                  </a:moveTo>
                  <a:lnTo>
                    <a:pt x="0" y="108"/>
                  </a:lnTo>
                  <a:lnTo>
                    <a:pt x="433" y="763"/>
                  </a:lnTo>
                  <a:lnTo>
                    <a:pt x="598" y="65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6324379" y="4495651"/>
              <a:ext cx="74541" cy="89903"/>
            </a:xfrm>
            <a:custGeom>
              <a:rect b="b" l="l" r="r" t="t"/>
              <a:pathLst>
                <a:path extrusionOk="0" h="2335" w="1936">
                  <a:moveTo>
                    <a:pt x="1923" y="0"/>
                  </a:moveTo>
                  <a:cubicBezTo>
                    <a:pt x="1284" y="51"/>
                    <a:pt x="811" y="281"/>
                    <a:pt x="511" y="683"/>
                  </a:cubicBezTo>
                  <a:cubicBezTo>
                    <a:pt x="1" y="1369"/>
                    <a:pt x="190" y="2294"/>
                    <a:pt x="196" y="2334"/>
                  </a:cubicBezTo>
                  <a:lnTo>
                    <a:pt x="392" y="2294"/>
                  </a:lnTo>
                  <a:cubicBezTo>
                    <a:pt x="392" y="2284"/>
                    <a:pt x="216" y="1413"/>
                    <a:pt x="673" y="801"/>
                  </a:cubicBezTo>
                  <a:cubicBezTo>
                    <a:pt x="936" y="449"/>
                    <a:pt x="1362" y="247"/>
                    <a:pt x="1936" y="200"/>
                  </a:cubicBezTo>
                  <a:lnTo>
                    <a:pt x="1923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5440172" y="2038892"/>
              <a:ext cx="54275" cy="52818"/>
            </a:xfrm>
            <a:custGeom>
              <a:rect b="b" l="l" r="r" t="t"/>
              <a:pathLst>
                <a:path extrusionOk="0" h="1160" w="1192">
                  <a:moveTo>
                    <a:pt x="596" y="119"/>
                  </a:moveTo>
                  <a:cubicBezTo>
                    <a:pt x="660" y="119"/>
                    <a:pt x="723" y="132"/>
                    <a:pt x="783" y="159"/>
                  </a:cubicBezTo>
                  <a:cubicBezTo>
                    <a:pt x="893" y="209"/>
                    <a:pt x="981" y="300"/>
                    <a:pt x="1024" y="413"/>
                  </a:cubicBezTo>
                  <a:cubicBezTo>
                    <a:pt x="1071" y="527"/>
                    <a:pt x="1068" y="654"/>
                    <a:pt x="1017" y="768"/>
                  </a:cubicBezTo>
                  <a:cubicBezTo>
                    <a:pt x="940" y="939"/>
                    <a:pt x="770" y="1040"/>
                    <a:pt x="593" y="1040"/>
                  </a:cubicBezTo>
                  <a:cubicBezTo>
                    <a:pt x="531" y="1040"/>
                    <a:pt x="468" y="1028"/>
                    <a:pt x="409" y="1002"/>
                  </a:cubicBezTo>
                  <a:cubicBezTo>
                    <a:pt x="295" y="952"/>
                    <a:pt x="211" y="862"/>
                    <a:pt x="165" y="744"/>
                  </a:cubicBezTo>
                  <a:cubicBezTo>
                    <a:pt x="121" y="630"/>
                    <a:pt x="124" y="507"/>
                    <a:pt x="174" y="393"/>
                  </a:cubicBezTo>
                  <a:cubicBezTo>
                    <a:pt x="225" y="280"/>
                    <a:pt x="315" y="192"/>
                    <a:pt x="429" y="149"/>
                  </a:cubicBezTo>
                  <a:cubicBezTo>
                    <a:pt x="482" y="129"/>
                    <a:pt x="539" y="119"/>
                    <a:pt x="596" y="119"/>
                  </a:cubicBezTo>
                  <a:close/>
                  <a:moveTo>
                    <a:pt x="598" y="1"/>
                  </a:moveTo>
                  <a:cubicBezTo>
                    <a:pt x="527" y="1"/>
                    <a:pt x="456" y="13"/>
                    <a:pt x="389" y="39"/>
                  </a:cubicBezTo>
                  <a:cubicBezTo>
                    <a:pt x="242" y="96"/>
                    <a:pt x="128" y="203"/>
                    <a:pt x="67" y="346"/>
                  </a:cubicBezTo>
                  <a:cubicBezTo>
                    <a:pt x="4" y="487"/>
                    <a:pt x="1" y="644"/>
                    <a:pt x="54" y="788"/>
                  </a:cubicBezTo>
                  <a:cubicBezTo>
                    <a:pt x="111" y="932"/>
                    <a:pt x="222" y="1046"/>
                    <a:pt x="362" y="1109"/>
                  </a:cubicBezTo>
                  <a:cubicBezTo>
                    <a:pt x="439" y="1143"/>
                    <a:pt x="515" y="1160"/>
                    <a:pt x="596" y="1160"/>
                  </a:cubicBezTo>
                  <a:cubicBezTo>
                    <a:pt x="816" y="1160"/>
                    <a:pt x="1031" y="1029"/>
                    <a:pt x="1125" y="814"/>
                  </a:cubicBezTo>
                  <a:cubicBezTo>
                    <a:pt x="1188" y="671"/>
                    <a:pt x="1191" y="513"/>
                    <a:pt x="1134" y="370"/>
                  </a:cubicBezTo>
                  <a:cubicBezTo>
                    <a:pt x="1081" y="226"/>
                    <a:pt x="971" y="112"/>
                    <a:pt x="830" y="48"/>
                  </a:cubicBezTo>
                  <a:cubicBezTo>
                    <a:pt x="756" y="17"/>
                    <a:pt x="677" y="1"/>
                    <a:pt x="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5528503" y="2035522"/>
              <a:ext cx="54275" cy="52681"/>
            </a:xfrm>
            <a:custGeom>
              <a:rect b="b" l="l" r="r" t="t"/>
              <a:pathLst>
                <a:path extrusionOk="0" h="1157" w="1192">
                  <a:moveTo>
                    <a:pt x="596" y="119"/>
                  </a:moveTo>
                  <a:cubicBezTo>
                    <a:pt x="659" y="119"/>
                    <a:pt x="723" y="130"/>
                    <a:pt x="783" y="156"/>
                  </a:cubicBezTo>
                  <a:cubicBezTo>
                    <a:pt x="897" y="206"/>
                    <a:pt x="981" y="297"/>
                    <a:pt x="1028" y="414"/>
                  </a:cubicBezTo>
                  <a:cubicBezTo>
                    <a:pt x="1071" y="527"/>
                    <a:pt x="1068" y="652"/>
                    <a:pt x="1017" y="765"/>
                  </a:cubicBezTo>
                  <a:cubicBezTo>
                    <a:pt x="941" y="938"/>
                    <a:pt x="774" y="1039"/>
                    <a:pt x="597" y="1039"/>
                  </a:cubicBezTo>
                  <a:cubicBezTo>
                    <a:pt x="534" y="1039"/>
                    <a:pt x="470" y="1026"/>
                    <a:pt x="409" y="999"/>
                  </a:cubicBezTo>
                  <a:cubicBezTo>
                    <a:pt x="298" y="953"/>
                    <a:pt x="211" y="859"/>
                    <a:pt x="168" y="745"/>
                  </a:cubicBezTo>
                  <a:cubicBezTo>
                    <a:pt x="121" y="631"/>
                    <a:pt x="125" y="504"/>
                    <a:pt x="175" y="394"/>
                  </a:cubicBezTo>
                  <a:cubicBezTo>
                    <a:pt x="252" y="220"/>
                    <a:pt x="419" y="119"/>
                    <a:pt x="596" y="119"/>
                  </a:cubicBezTo>
                  <a:close/>
                  <a:moveTo>
                    <a:pt x="597" y="1"/>
                  </a:moveTo>
                  <a:cubicBezTo>
                    <a:pt x="375" y="1"/>
                    <a:pt x="162" y="128"/>
                    <a:pt x="68" y="343"/>
                  </a:cubicBezTo>
                  <a:cubicBezTo>
                    <a:pt x="4" y="487"/>
                    <a:pt x="0" y="644"/>
                    <a:pt x="57" y="788"/>
                  </a:cubicBezTo>
                  <a:cubicBezTo>
                    <a:pt x="111" y="932"/>
                    <a:pt x="221" y="1046"/>
                    <a:pt x="362" y="1109"/>
                  </a:cubicBezTo>
                  <a:cubicBezTo>
                    <a:pt x="439" y="1143"/>
                    <a:pt x="516" y="1156"/>
                    <a:pt x="596" y="1156"/>
                  </a:cubicBezTo>
                  <a:cubicBezTo>
                    <a:pt x="817" y="1156"/>
                    <a:pt x="1031" y="1029"/>
                    <a:pt x="1124" y="812"/>
                  </a:cubicBezTo>
                  <a:cubicBezTo>
                    <a:pt x="1188" y="672"/>
                    <a:pt x="1192" y="514"/>
                    <a:pt x="1138" y="371"/>
                  </a:cubicBezTo>
                  <a:cubicBezTo>
                    <a:pt x="1081" y="226"/>
                    <a:pt x="971" y="113"/>
                    <a:pt x="830" y="49"/>
                  </a:cubicBezTo>
                  <a:cubicBezTo>
                    <a:pt x="755" y="16"/>
                    <a:pt x="675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 rot="-1221538">
              <a:off x="5943342" y="2396195"/>
              <a:ext cx="32946" cy="24409"/>
            </a:xfrm>
            <a:custGeom>
              <a:rect b="b" l="l" r="r" t="t"/>
              <a:pathLst>
                <a:path extrusionOk="0" h="1221" w="1648">
                  <a:moveTo>
                    <a:pt x="1" y="1"/>
                  </a:moveTo>
                  <a:lnTo>
                    <a:pt x="7" y="241"/>
                  </a:lnTo>
                  <a:cubicBezTo>
                    <a:pt x="18" y="567"/>
                    <a:pt x="44" y="894"/>
                    <a:pt x="91" y="1221"/>
                  </a:cubicBezTo>
                  <a:cubicBezTo>
                    <a:pt x="126" y="975"/>
                    <a:pt x="148" y="729"/>
                    <a:pt x="161" y="483"/>
                  </a:cubicBezTo>
                  <a:lnTo>
                    <a:pt x="161" y="483"/>
                  </a:lnTo>
                  <a:cubicBezTo>
                    <a:pt x="256" y="612"/>
                    <a:pt x="353" y="740"/>
                    <a:pt x="451" y="867"/>
                  </a:cubicBezTo>
                  <a:lnTo>
                    <a:pt x="498" y="927"/>
                  </a:lnTo>
                  <a:lnTo>
                    <a:pt x="564" y="894"/>
                  </a:lnTo>
                  <a:cubicBezTo>
                    <a:pt x="935" y="698"/>
                    <a:pt x="1301" y="487"/>
                    <a:pt x="1648" y="241"/>
                  </a:cubicBezTo>
                  <a:lnTo>
                    <a:pt x="1648" y="241"/>
                  </a:lnTo>
                  <a:cubicBezTo>
                    <a:pt x="1269" y="369"/>
                    <a:pt x="908" y="530"/>
                    <a:pt x="550" y="701"/>
                  </a:cubicBezTo>
                  <a:lnTo>
                    <a:pt x="550" y="701"/>
                  </a:lnTo>
                  <a:cubicBezTo>
                    <a:pt x="422" y="528"/>
                    <a:pt x="292" y="358"/>
                    <a:pt x="154" y="1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 rot="-1221538">
              <a:off x="5942979" y="2431655"/>
              <a:ext cx="36484" cy="22150"/>
            </a:xfrm>
            <a:custGeom>
              <a:rect b="b" l="l" r="r" t="t"/>
              <a:pathLst>
                <a:path extrusionOk="0" h="1108" w="1825">
                  <a:moveTo>
                    <a:pt x="41" y="0"/>
                  </a:moveTo>
                  <a:cubicBezTo>
                    <a:pt x="1" y="200"/>
                    <a:pt x="21" y="421"/>
                    <a:pt x="121" y="613"/>
                  </a:cubicBezTo>
                  <a:cubicBezTo>
                    <a:pt x="214" y="813"/>
                    <a:pt x="398" y="967"/>
                    <a:pt x="604" y="1041"/>
                  </a:cubicBezTo>
                  <a:cubicBezTo>
                    <a:pt x="707" y="1081"/>
                    <a:pt x="814" y="1094"/>
                    <a:pt x="921" y="1107"/>
                  </a:cubicBezTo>
                  <a:cubicBezTo>
                    <a:pt x="940" y="1108"/>
                    <a:pt x="958" y="1108"/>
                    <a:pt x="977" y="1108"/>
                  </a:cubicBezTo>
                  <a:cubicBezTo>
                    <a:pt x="1065" y="1108"/>
                    <a:pt x="1153" y="1102"/>
                    <a:pt x="1238" y="1094"/>
                  </a:cubicBezTo>
                  <a:cubicBezTo>
                    <a:pt x="1338" y="1070"/>
                    <a:pt x="1441" y="1054"/>
                    <a:pt x="1538" y="1024"/>
                  </a:cubicBezTo>
                  <a:cubicBezTo>
                    <a:pt x="1635" y="987"/>
                    <a:pt x="1731" y="950"/>
                    <a:pt x="1824" y="907"/>
                  </a:cubicBezTo>
                  <a:lnTo>
                    <a:pt x="1824" y="907"/>
                  </a:lnTo>
                  <a:cubicBezTo>
                    <a:pt x="1721" y="913"/>
                    <a:pt x="1621" y="924"/>
                    <a:pt x="1521" y="933"/>
                  </a:cubicBezTo>
                  <a:cubicBezTo>
                    <a:pt x="1424" y="944"/>
                    <a:pt x="1324" y="944"/>
                    <a:pt x="1227" y="950"/>
                  </a:cubicBezTo>
                  <a:cubicBezTo>
                    <a:pt x="1031" y="944"/>
                    <a:pt x="838" y="941"/>
                    <a:pt x="667" y="870"/>
                  </a:cubicBezTo>
                  <a:cubicBezTo>
                    <a:pt x="494" y="810"/>
                    <a:pt x="347" y="697"/>
                    <a:pt x="241" y="544"/>
                  </a:cubicBezTo>
                  <a:cubicBezTo>
                    <a:pt x="137" y="390"/>
                    <a:pt x="74" y="200"/>
                    <a:pt x="41" y="0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 rot="-1221538">
              <a:off x="5984857" y="2389079"/>
              <a:ext cx="14354" cy="15433"/>
            </a:xfrm>
            <a:custGeom>
              <a:rect b="b" l="l" r="r" t="t"/>
              <a:pathLst>
                <a:path extrusionOk="0" h="772" w="718">
                  <a:moveTo>
                    <a:pt x="484" y="1"/>
                  </a:moveTo>
                  <a:cubicBezTo>
                    <a:pt x="367" y="1"/>
                    <a:pt x="226" y="89"/>
                    <a:pt x="130" y="240"/>
                  </a:cubicBezTo>
                  <a:cubicBezTo>
                    <a:pt x="3" y="437"/>
                    <a:pt x="0" y="660"/>
                    <a:pt x="127" y="743"/>
                  </a:cubicBezTo>
                  <a:cubicBezTo>
                    <a:pt x="158" y="763"/>
                    <a:pt x="193" y="772"/>
                    <a:pt x="231" y="772"/>
                  </a:cubicBezTo>
                  <a:cubicBezTo>
                    <a:pt x="350" y="772"/>
                    <a:pt x="491" y="682"/>
                    <a:pt x="587" y="533"/>
                  </a:cubicBezTo>
                  <a:cubicBezTo>
                    <a:pt x="714" y="337"/>
                    <a:pt x="717" y="113"/>
                    <a:pt x="590" y="30"/>
                  </a:cubicBezTo>
                  <a:cubicBezTo>
                    <a:pt x="559" y="10"/>
                    <a:pt x="523" y="1"/>
                    <a:pt x="484" y="1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 rot="-1221538">
              <a:off x="5959662" y="2380021"/>
              <a:ext cx="14274" cy="15453"/>
            </a:xfrm>
            <a:custGeom>
              <a:rect b="b" l="l" r="r" t="t"/>
              <a:pathLst>
                <a:path extrusionOk="0" h="773" w="714">
                  <a:moveTo>
                    <a:pt x="484" y="1"/>
                  </a:moveTo>
                  <a:cubicBezTo>
                    <a:pt x="367" y="1"/>
                    <a:pt x="226" y="89"/>
                    <a:pt x="130" y="240"/>
                  </a:cubicBezTo>
                  <a:cubicBezTo>
                    <a:pt x="1" y="437"/>
                    <a:pt x="1" y="660"/>
                    <a:pt x="127" y="744"/>
                  </a:cubicBezTo>
                  <a:cubicBezTo>
                    <a:pt x="158" y="763"/>
                    <a:pt x="193" y="772"/>
                    <a:pt x="231" y="772"/>
                  </a:cubicBezTo>
                  <a:cubicBezTo>
                    <a:pt x="349" y="772"/>
                    <a:pt x="491" y="682"/>
                    <a:pt x="587" y="534"/>
                  </a:cubicBezTo>
                  <a:cubicBezTo>
                    <a:pt x="714" y="337"/>
                    <a:pt x="714" y="114"/>
                    <a:pt x="587" y="30"/>
                  </a:cubicBezTo>
                  <a:cubicBezTo>
                    <a:pt x="557" y="10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 rot="-1221538">
              <a:off x="5991307" y="2366861"/>
              <a:ext cx="22930" cy="21151"/>
            </a:xfrm>
            <a:custGeom>
              <a:rect b="b" l="l" r="r" t="t"/>
              <a:pathLst>
                <a:path extrusionOk="0" h="1058" w="1147">
                  <a:moveTo>
                    <a:pt x="428" y="1"/>
                  </a:moveTo>
                  <a:cubicBezTo>
                    <a:pt x="204" y="1"/>
                    <a:pt x="1" y="80"/>
                    <a:pt x="1" y="80"/>
                  </a:cubicBezTo>
                  <a:lnTo>
                    <a:pt x="981" y="1057"/>
                  </a:lnTo>
                  <a:cubicBezTo>
                    <a:pt x="1147" y="177"/>
                    <a:pt x="763" y="1"/>
                    <a:pt x="428" y="1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 rot="-1221538">
              <a:off x="5965075" y="2361153"/>
              <a:ext cx="18032" cy="12275"/>
            </a:xfrm>
            <a:custGeom>
              <a:rect b="b" l="l" r="r" t="t"/>
              <a:pathLst>
                <a:path extrusionOk="0" h="614" w="902">
                  <a:moveTo>
                    <a:pt x="525" y="1"/>
                  </a:moveTo>
                  <a:cubicBezTo>
                    <a:pt x="406" y="1"/>
                    <a:pt x="238" y="62"/>
                    <a:pt x="0" y="223"/>
                  </a:cubicBezTo>
                  <a:lnTo>
                    <a:pt x="780" y="613"/>
                  </a:lnTo>
                  <a:cubicBezTo>
                    <a:pt x="780" y="613"/>
                    <a:pt x="901" y="1"/>
                    <a:pt x="525" y="1"/>
                  </a:cubicBezTo>
                  <a:close/>
                </a:path>
              </a:pathLst>
            </a:custGeom>
            <a:solidFill>
              <a:srgbClr val="3F1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 flipH="1">
              <a:off x="6080385" y="2556726"/>
              <a:ext cx="407183" cy="980428"/>
            </a:xfrm>
            <a:custGeom>
              <a:rect b="b" l="l" r="r" t="t"/>
              <a:pathLst>
                <a:path extrusionOk="0" h="25464" w="8835">
                  <a:moveTo>
                    <a:pt x="8834" y="0"/>
                  </a:moveTo>
                  <a:cubicBezTo>
                    <a:pt x="7875" y="206"/>
                    <a:pt x="6352" y="852"/>
                    <a:pt x="6352" y="852"/>
                  </a:cubicBezTo>
                  <a:cubicBezTo>
                    <a:pt x="5967" y="1223"/>
                    <a:pt x="5899" y="1943"/>
                    <a:pt x="5588" y="2497"/>
                  </a:cubicBezTo>
                  <a:cubicBezTo>
                    <a:pt x="2210" y="8513"/>
                    <a:pt x="0" y="22849"/>
                    <a:pt x="0" y="22849"/>
                  </a:cubicBezTo>
                  <a:cubicBezTo>
                    <a:pt x="0" y="22849"/>
                    <a:pt x="3470" y="24981"/>
                    <a:pt x="5936" y="25464"/>
                  </a:cubicBezTo>
                  <a:cubicBezTo>
                    <a:pt x="6936" y="9686"/>
                    <a:pt x="8834" y="1"/>
                    <a:pt x="883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 flipH="1">
              <a:off x="6213993" y="3436485"/>
              <a:ext cx="282747" cy="153394"/>
            </a:xfrm>
            <a:custGeom>
              <a:rect b="b" l="l" r="r" t="t"/>
              <a:pathLst>
                <a:path extrusionOk="0" h="3984" w="6135">
                  <a:moveTo>
                    <a:pt x="199" y="0"/>
                  </a:moveTo>
                  <a:lnTo>
                    <a:pt x="1" y="1436"/>
                  </a:lnTo>
                  <a:lnTo>
                    <a:pt x="6088" y="3983"/>
                  </a:lnTo>
                  <a:lnTo>
                    <a:pt x="6135" y="261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6227252" y="2725186"/>
              <a:ext cx="266813" cy="628245"/>
            </a:xfrm>
            <a:custGeom>
              <a:rect b="b" l="l" r="r" t="t"/>
              <a:pathLst>
                <a:path extrusionOk="0" h="20945" w="8896">
                  <a:moveTo>
                    <a:pt x="4591" y="0"/>
                  </a:moveTo>
                  <a:lnTo>
                    <a:pt x="1" y="3949"/>
                  </a:lnTo>
                  <a:lnTo>
                    <a:pt x="3166" y="9250"/>
                  </a:lnTo>
                  <a:lnTo>
                    <a:pt x="943" y="18070"/>
                  </a:lnTo>
                  <a:lnTo>
                    <a:pt x="403" y="18711"/>
                  </a:lnTo>
                  <a:cubicBezTo>
                    <a:pt x="757" y="20117"/>
                    <a:pt x="1875" y="20945"/>
                    <a:pt x="1875" y="20945"/>
                  </a:cubicBezTo>
                  <a:lnTo>
                    <a:pt x="2946" y="19418"/>
                  </a:lnTo>
                  <a:cubicBezTo>
                    <a:pt x="2946" y="19418"/>
                    <a:pt x="8895" y="12161"/>
                    <a:pt x="8608" y="8942"/>
                  </a:cubicBezTo>
                  <a:cubicBezTo>
                    <a:pt x="8375" y="6274"/>
                    <a:pt x="4591" y="0"/>
                    <a:pt x="4591" y="0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6125091" y="2592139"/>
              <a:ext cx="342533" cy="414025"/>
            </a:xfrm>
            <a:custGeom>
              <a:rect b="b" l="l" r="r" t="t"/>
              <a:pathLst>
                <a:path extrusionOk="0" h="13070" w="10814">
                  <a:moveTo>
                    <a:pt x="2193" y="0"/>
                  </a:moveTo>
                  <a:lnTo>
                    <a:pt x="0" y="5908"/>
                  </a:lnTo>
                  <a:lnTo>
                    <a:pt x="4236" y="13070"/>
                  </a:lnTo>
                  <a:lnTo>
                    <a:pt x="10814" y="9070"/>
                  </a:lnTo>
                  <a:cubicBezTo>
                    <a:pt x="10814" y="9070"/>
                    <a:pt x="10215" y="7584"/>
                    <a:pt x="7253" y="3536"/>
                  </a:cubicBezTo>
                  <a:cubicBezTo>
                    <a:pt x="5233" y="777"/>
                    <a:pt x="3233" y="131"/>
                    <a:pt x="219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 rot="-10281730">
              <a:off x="6249627" y="2718920"/>
              <a:ext cx="253380" cy="317100"/>
            </a:xfrm>
            <a:custGeom>
              <a:rect b="b" l="l" r="r" t="t"/>
              <a:pathLst>
                <a:path extrusionOk="0" h="8236" w="6581">
                  <a:moveTo>
                    <a:pt x="5108" y="0"/>
                  </a:moveTo>
                  <a:lnTo>
                    <a:pt x="0" y="4459"/>
                  </a:lnTo>
                  <a:lnTo>
                    <a:pt x="2364" y="8236"/>
                  </a:lnTo>
                  <a:lnTo>
                    <a:pt x="6580" y="2013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 flipH="1" rot="-3381285">
              <a:off x="6206151" y="2847270"/>
              <a:ext cx="64938" cy="72616"/>
            </a:xfrm>
            <a:custGeom>
              <a:rect b="b" l="l" r="r" t="t"/>
              <a:pathLst>
                <a:path extrusionOk="0" h="1886" w="1409">
                  <a:moveTo>
                    <a:pt x="114" y="1"/>
                  </a:moveTo>
                  <a:lnTo>
                    <a:pt x="0" y="99"/>
                  </a:lnTo>
                  <a:cubicBezTo>
                    <a:pt x="10" y="109"/>
                    <a:pt x="1074" y="1365"/>
                    <a:pt x="1267" y="1886"/>
                  </a:cubicBezTo>
                  <a:lnTo>
                    <a:pt x="1408" y="1836"/>
                  </a:lnTo>
                  <a:cubicBezTo>
                    <a:pt x="1206" y="1292"/>
                    <a:pt x="158" y="52"/>
                    <a:pt x="114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 flipH="1" rot="1315596">
              <a:off x="6204436" y="3271981"/>
              <a:ext cx="153242" cy="101225"/>
            </a:xfrm>
            <a:custGeom>
              <a:rect b="b" l="l" r="r" t="t"/>
              <a:pathLst>
                <a:path extrusionOk="0" h="2629" w="3325">
                  <a:moveTo>
                    <a:pt x="3182" y="0"/>
                  </a:moveTo>
                  <a:cubicBezTo>
                    <a:pt x="2436" y="2061"/>
                    <a:pt x="24" y="2476"/>
                    <a:pt x="0" y="2479"/>
                  </a:cubicBezTo>
                  <a:lnTo>
                    <a:pt x="24" y="2629"/>
                  </a:lnTo>
                  <a:cubicBezTo>
                    <a:pt x="47" y="2625"/>
                    <a:pt x="2547" y="2196"/>
                    <a:pt x="3324" y="51"/>
                  </a:cubicBezTo>
                  <a:lnTo>
                    <a:pt x="3182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 flipH="1">
              <a:off x="6095359" y="2560076"/>
              <a:ext cx="140429" cy="977232"/>
            </a:xfrm>
            <a:custGeom>
              <a:rect b="b" l="l" r="r" t="t"/>
              <a:pathLst>
                <a:path extrusionOk="0" h="25381" w="3047">
                  <a:moveTo>
                    <a:pt x="2902" y="1"/>
                  </a:moveTo>
                  <a:cubicBezTo>
                    <a:pt x="2882" y="96"/>
                    <a:pt x="987" y="9770"/>
                    <a:pt x="0" y="25374"/>
                  </a:cubicBezTo>
                  <a:lnTo>
                    <a:pt x="149" y="25380"/>
                  </a:lnTo>
                  <a:cubicBezTo>
                    <a:pt x="1135" y="9791"/>
                    <a:pt x="3027" y="126"/>
                    <a:pt x="3047" y="28"/>
                  </a:cubicBezTo>
                  <a:lnTo>
                    <a:pt x="2902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5351853" y="2035522"/>
              <a:ext cx="54275" cy="52681"/>
            </a:xfrm>
            <a:custGeom>
              <a:rect b="b" l="l" r="r" t="t"/>
              <a:pathLst>
                <a:path extrusionOk="0" h="1157" w="1192">
                  <a:moveTo>
                    <a:pt x="596" y="119"/>
                  </a:moveTo>
                  <a:cubicBezTo>
                    <a:pt x="659" y="119"/>
                    <a:pt x="723" y="130"/>
                    <a:pt x="783" y="156"/>
                  </a:cubicBezTo>
                  <a:cubicBezTo>
                    <a:pt x="897" y="206"/>
                    <a:pt x="981" y="297"/>
                    <a:pt x="1028" y="414"/>
                  </a:cubicBezTo>
                  <a:cubicBezTo>
                    <a:pt x="1071" y="527"/>
                    <a:pt x="1068" y="652"/>
                    <a:pt x="1017" y="765"/>
                  </a:cubicBezTo>
                  <a:cubicBezTo>
                    <a:pt x="941" y="938"/>
                    <a:pt x="774" y="1039"/>
                    <a:pt x="597" y="1039"/>
                  </a:cubicBezTo>
                  <a:cubicBezTo>
                    <a:pt x="534" y="1039"/>
                    <a:pt x="470" y="1026"/>
                    <a:pt x="409" y="999"/>
                  </a:cubicBezTo>
                  <a:cubicBezTo>
                    <a:pt x="298" y="953"/>
                    <a:pt x="211" y="859"/>
                    <a:pt x="168" y="745"/>
                  </a:cubicBezTo>
                  <a:cubicBezTo>
                    <a:pt x="121" y="631"/>
                    <a:pt x="125" y="504"/>
                    <a:pt x="175" y="394"/>
                  </a:cubicBezTo>
                  <a:cubicBezTo>
                    <a:pt x="252" y="220"/>
                    <a:pt x="419" y="119"/>
                    <a:pt x="596" y="119"/>
                  </a:cubicBezTo>
                  <a:close/>
                  <a:moveTo>
                    <a:pt x="597" y="1"/>
                  </a:moveTo>
                  <a:cubicBezTo>
                    <a:pt x="375" y="1"/>
                    <a:pt x="162" y="128"/>
                    <a:pt x="68" y="343"/>
                  </a:cubicBezTo>
                  <a:cubicBezTo>
                    <a:pt x="4" y="487"/>
                    <a:pt x="0" y="644"/>
                    <a:pt x="57" y="788"/>
                  </a:cubicBezTo>
                  <a:cubicBezTo>
                    <a:pt x="111" y="932"/>
                    <a:pt x="221" y="1046"/>
                    <a:pt x="362" y="1109"/>
                  </a:cubicBezTo>
                  <a:cubicBezTo>
                    <a:pt x="439" y="1143"/>
                    <a:pt x="516" y="1156"/>
                    <a:pt x="596" y="1156"/>
                  </a:cubicBezTo>
                  <a:cubicBezTo>
                    <a:pt x="817" y="1156"/>
                    <a:pt x="1031" y="1029"/>
                    <a:pt x="1124" y="812"/>
                  </a:cubicBezTo>
                  <a:cubicBezTo>
                    <a:pt x="1188" y="672"/>
                    <a:pt x="1192" y="514"/>
                    <a:pt x="1138" y="371"/>
                  </a:cubicBezTo>
                  <a:cubicBezTo>
                    <a:pt x="1081" y="226"/>
                    <a:pt x="971" y="113"/>
                    <a:pt x="830" y="49"/>
                  </a:cubicBezTo>
                  <a:cubicBezTo>
                    <a:pt x="755" y="16"/>
                    <a:pt x="675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7" name="Google Shape;1277;p33"/>
          <p:cNvSpPr txBox="1"/>
          <p:nvPr>
            <p:ph type="title"/>
          </p:nvPr>
        </p:nvSpPr>
        <p:spPr>
          <a:xfrm>
            <a:off x="0" y="0"/>
            <a:ext cx="2263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during</a:t>
            </a:r>
            <a:r>
              <a:rPr b="1" lang="en" sz="2400"/>
              <a:t> YOUR DATE</a:t>
            </a:r>
            <a:endParaRPr b="1" sz="2400"/>
          </a:p>
        </p:txBody>
      </p:sp>
      <p:sp>
        <p:nvSpPr>
          <p:cNvPr id="1278" name="Google Shape;1278;p33"/>
          <p:cNvSpPr txBox="1"/>
          <p:nvPr/>
        </p:nvSpPr>
        <p:spPr>
          <a:xfrm>
            <a:off x="1094400" y="1377875"/>
            <a:ext cx="1040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rPr>
              <a:t>BE ON TIME</a:t>
            </a:r>
            <a:endParaRPr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79" name="Google Shape;1279;p33"/>
          <p:cNvSpPr txBox="1"/>
          <p:nvPr/>
        </p:nvSpPr>
        <p:spPr>
          <a:xfrm>
            <a:off x="6025250" y="1032875"/>
            <a:ext cx="2571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KEEP THE CONVERSATION FUN</a:t>
            </a:r>
            <a:endParaRPr>
              <a:solidFill>
                <a:srgbClr val="2012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80" name="Google Shape;1280;p33"/>
          <p:cNvSpPr txBox="1"/>
          <p:nvPr/>
        </p:nvSpPr>
        <p:spPr>
          <a:xfrm>
            <a:off x="352700" y="1676750"/>
            <a:ext cx="2736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Punctuality is more important than ever on a first date</a:t>
            </a:r>
            <a:endParaRPr sz="1200">
              <a:solidFill>
                <a:srgbClr val="20124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ing App Pitch Deck by Slidesgo">
  <a:themeElements>
    <a:clrScheme name="Simple Light">
      <a:dk1>
        <a:srgbClr val="20124D"/>
      </a:dk1>
      <a:lt1>
        <a:srgbClr val="4C1130"/>
      </a:lt1>
      <a:dk2>
        <a:srgbClr val="FF5864"/>
      </a:dk2>
      <a:lt2>
        <a:srgbClr val="76A5AF"/>
      </a:lt2>
      <a:accent1>
        <a:srgbClr val="45818E"/>
      </a:accent1>
      <a:accent2>
        <a:srgbClr val="FFD966"/>
      </a:accent2>
      <a:accent3>
        <a:srgbClr val="BF9000"/>
      </a:accent3>
      <a:accent4>
        <a:srgbClr val="E23D3D"/>
      </a:accent4>
      <a:accent5>
        <a:srgbClr val="FBBD99"/>
      </a:accent5>
      <a:accent6>
        <a:srgbClr val="FFDFD9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