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16" Type="http://schemas.openxmlformats.org/officeDocument/2006/relationships/image" Target="../media/image20.png"  /><Relationship Id="rId17" Type="http://schemas.openxmlformats.org/officeDocument/2006/relationships/image" Target="../media/image21.png"  /><Relationship Id="rId18" Type="http://schemas.openxmlformats.org/officeDocument/2006/relationships/image" Target="../media/image22.png"  /><Relationship Id="rId19" Type="http://schemas.openxmlformats.org/officeDocument/2006/relationships/image" Target="../media/image2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15" Type="http://schemas.openxmlformats.org/officeDocument/2006/relationships/image" Target="../media/image37.png"  /><Relationship Id="rId16" Type="http://schemas.openxmlformats.org/officeDocument/2006/relationships/image" Target="../media/image38.png"  /><Relationship Id="rId17" Type="http://schemas.openxmlformats.org/officeDocument/2006/relationships/image" Target="../media/image39.png"  /><Relationship Id="rId18" Type="http://schemas.openxmlformats.org/officeDocument/2006/relationships/image" Target="../media/image40.png"  /><Relationship Id="rId19" Type="http://schemas.openxmlformats.org/officeDocument/2006/relationships/image" Target="../media/image41.png"  /><Relationship Id="rId2" Type="http://schemas.openxmlformats.org/officeDocument/2006/relationships/image" Target="../media/image24.png"  /><Relationship Id="rId20" Type="http://schemas.openxmlformats.org/officeDocument/2006/relationships/image" Target="../media/image42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4.png"  /><Relationship Id="rId11" Type="http://schemas.openxmlformats.org/officeDocument/2006/relationships/image" Target="../media/image65.png"  /><Relationship Id="rId12" Type="http://schemas.openxmlformats.org/officeDocument/2006/relationships/image" Target="../media/image66.png"  /><Relationship Id="rId13" Type="http://schemas.openxmlformats.org/officeDocument/2006/relationships/image" Target="../media/image67.png"  /><Relationship Id="rId14" Type="http://schemas.openxmlformats.org/officeDocument/2006/relationships/image" Target="../media/image68.png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Relationship Id="rId6" Type="http://schemas.openxmlformats.org/officeDocument/2006/relationships/image" Target="../media/image60.png"  /><Relationship Id="rId7" Type="http://schemas.openxmlformats.org/officeDocument/2006/relationships/image" Target="../media/image61.png"  /><Relationship Id="rId8" Type="http://schemas.openxmlformats.org/officeDocument/2006/relationships/image" Target="../media/image62.png"  /><Relationship Id="rId9" Type="http://schemas.openxmlformats.org/officeDocument/2006/relationships/image" Target="../media/image6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7.png"  /><Relationship Id="rId11" Type="http://schemas.openxmlformats.org/officeDocument/2006/relationships/image" Target="../media/image78.png"  /><Relationship Id="rId12" Type="http://schemas.openxmlformats.org/officeDocument/2006/relationships/image" Target="../media/image79.png"  /><Relationship Id="rId13" Type="http://schemas.openxmlformats.org/officeDocument/2006/relationships/image" Target="../media/image80.png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2.png"  /><Relationship Id="rId6" Type="http://schemas.openxmlformats.org/officeDocument/2006/relationships/image" Target="../media/image73.png"  /><Relationship Id="rId7" Type="http://schemas.openxmlformats.org/officeDocument/2006/relationships/image" Target="../media/image74.png"  /><Relationship Id="rId8" Type="http://schemas.openxmlformats.org/officeDocument/2006/relationships/image" Target="../media/image75.png"  /><Relationship Id="rId9" Type="http://schemas.openxmlformats.org/officeDocument/2006/relationships/image" Target="../media/image7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9.png"  /><Relationship Id="rId11" Type="http://schemas.openxmlformats.org/officeDocument/2006/relationships/image" Target="../media/image90.png"  /><Relationship Id="rId12" Type="http://schemas.openxmlformats.org/officeDocument/2006/relationships/image" Target="../media/image91.png"  /><Relationship Id="rId13" Type="http://schemas.openxmlformats.org/officeDocument/2006/relationships/image" Target="../media/image92.png"  /><Relationship Id="rId14" Type="http://schemas.openxmlformats.org/officeDocument/2006/relationships/image" Target="../media/image93.png"  /><Relationship Id="rId15" Type="http://schemas.openxmlformats.org/officeDocument/2006/relationships/image" Target="../media/image94.png"  /><Relationship Id="rId16" Type="http://schemas.openxmlformats.org/officeDocument/2006/relationships/hyperlink" Target="https://www.google.com/intl/ko_KR/drive/" TargetMode="External" /><Relationship Id="rId17" Type="http://schemas.openxmlformats.org/officeDocument/2006/relationships/image" Target="../media/image95.png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Relationship Id="rId9" Type="http://schemas.openxmlformats.org/officeDocument/2006/relationships/image" Target="../media/image8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4.png"  /><Relationship Id="rId11" Type="http://schemas.openxmlformats.org/officeDocument/2006/relationships/image" Target="../media/image105.png"  /><Relationship Id="rId12" Type="http://schemas.openxmlformats.org/officeDocument/2006/relationships/image" Target="../media/image106.png"  /><Relationship Id="rId13" Type="http://schemas.openxmlformats.org/officeDocument/2006/relationships/image" Target="../media/image107.png"  /><Relationship Id="rId14" Type="http://schemas.openxmlformats.org/officeDocument/2006/relationships/image" Target="../media/image108.png"  /><Relationship Id="rId15" Type="http://schemas.openxmlformats.org/officeDocument/2006/relationships/image" Target="../media/image109.png"  /><Relationship Id="rId2" Type="http://schemas.openxmlformats.org/officeDocument/2006/relationships/image" Target="../media/image96.png"  /><Relationship Id="rId3" Type="http://schemas.openxmlformats.org/officeDocument/2006/relationships/image" Target="../media/image97.png"  /><Relationship Id="rId4" Type="http://schemas.openxmlformats.org/officeDocument/2006/relationships/image" Target="../media/image98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Relationship Id="rId7" Type="http://schemas.openxmlformats.org/officeDocument/2006/relationships/image" Target="../media/image101.png"  /><Relationship Id="rId8" Type="http://schemas.openxmlformats.org/officeDocument/2006/relationships/image" Target="../media/image102.png"  /><Relationship Id="rId9" Type="http://schemas.openxmlformats.org/officeDocument/2006/relationships/image" Target="../media/image10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0.png"  /><Relationship Id="rId3" Type="http://schemas.openxmlformats.org/officeDocument/2006/relationships/image" Target="../media/image111.png"  /><Relationship Id="rId4" Type="http://schemas.openxmlformats.org/officeDocument/2006/relationships/image" Target="../media/image112.png"  /><Relationship Id="rId5" Type="http://schemas.openxmlformats.org/officeDocument/2006/relationships/image" Target="../media/image113.png"  /><Relationship Id="rId6" Type="http://schemas.openxmlformats.org/officeDocument/2006/relationships/image" Target="../media/image1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4818" y="1475909"/>
            <a:ext cx="11030555" cy="54831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98871" y="8066099"/>
            <a:ext cx="5416256" cy="871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750092" y="5169435"/>
            <a:ext cx="3481225" cy="3693608"/>
            <a:chOff x="750092" y="5169435"/>
            <a:chExt cx="3481225" cy="36936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0092" y="5169435"/>
              <a:ext cx="3481225" cy="36936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2694626" y="4893887"/>
            <a:ext cx="4233991" cy="4147988"/>
            <a:chOff x="12694626" y="4893887"/>
            <a:chExt cx="4233991" cy="41479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694626" y="4893887"/>
              <a:ext cx="4233991" cy="414798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244" y="2988581"/>
            <a:ext cx="4818915" cy="7892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7994" y="961146"/>
            <a:ext cx="6890180" cy="13341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788" y="4018344"/>
            <a:ext cx="3117218" cy="6049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7788" y="4890211"/>
            <a:ext cx="1319548" cy="6121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788" y="5746849"/>
            <a:ext cx="1319548" cy="612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2839147" y="6856142"/>
            <a:ext cx="2736542" cy="7619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798199" y="8220649"/>
            <a:ext cx="2040876" cy="11490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5351641" y="2475450"/>
            <a:ext cx="6171429" cy="3456000"/>
            <a:chOff x="5351641" y="2475450"/>
            <a:chExt cx="6171429" cy="34560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5351641" y="2475450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2905156" y="2847421"/>
            <a:ext cx="3298359" cy="3298359"/>
            <a:chOff x="12905156" y="2847421"/>
            <a:chExt cx="3298359" cy="32983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2905156" y="2847421"/>
              <a:ext cx="3298359" cy="3298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6117092" y="6278267"/>
            <a:ext cx="6171429" cy="3032816"/>
            <a:chOff x="6117092" y="6278267"/>
            <a:chExt cx="6171429" cy="30328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6117092" y="6278267"/>
              <a:ext cx="6171429" cy="30328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12905156" y="6714008"/>
            <a:ext cx="3166030" cy="3166030"/>
            <a:chOff x="12905156" y="6714008"/>
            <a:chExt cx="3166030" cy="31660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2905156" y="6714008"/>
              <a:ext cx="3166030" cy="316603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7994" y="961146"/>
            <a:ext cx="6890180" cy="13341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798199" y="8220649"/>
            <a:ext cx="2040876" cy="11490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13473343" y="2760873"/>
            <a:ext cx="4405386" cy="3737236"/>
            <a:chOff x="13473343" y="2760873"/>
            <a:chExt cx="4405386" cy="37372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3473343" y="2760873"/>
              <a:ext cx="4405386" cy="37372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23244" y="3058824"/>
            <a:ext cx="4818915" cy="78924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946949" y="7100083"/>
            <a:ext cx="7442742" cy="12156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381032" y="8199330"/>
            <a:ext cx="2659217" cy="6289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71927" y="4089988"/>
            <a:ext cx="3117218" cy="6049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71927" y="4961854"/>
            <a:ext cx="1319548" cy="6121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371927" y="5818492"/>
            <a:ext cx="1319548" cy="612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-7268789" y="3146066"/>
            <a:ext cx="21054776" cy="30250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9255963" y="6108371"/>
            <a:ext cx="1197052" cy="1197052"/>
            <a:chOff x="9255963" y="6108371"/>
            <a:chExt cx="1197052" cy="11970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9255963" y="6108371"/>
              <a:ext cx="1197052" cy="119705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5850358" y="2655125"/>
            <a:ext cx="3263409" cy="629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699840" cy="13229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956" y="3707073"/>
            <a:ext cx="3999384" cy="7826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927" y="4961854"/>
            <a:ext cx="1319548" cy="6121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1927" y="5818492"/>
            <a:ext cx="1319548" cy="612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8919" y="3154040"/>
            <a:ext cx="9318215" cy="10504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8567" y="4126242"/>
            <a:ext cx="11309428" cy="6833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05156" y="5142857"/>
            <a:ext cx="4450728" cy="3720530"/>
            <a:chOff x="12905156" y="5142857"/>
            <a:chExt cx="4450728" cy="37205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5156" y="5142857"/>
              <a:ext cx="4450728" cy="3720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4552" y="4768629"/>
            <a:ext cx="1611334" cy="791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554" y="5640537"/>
            <a:ext cx="1319548" cy="6121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51587" y="793339"/>
            <a:ext cx="4580401" cy="15263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6335" y="2511737"/>
            <a:ext cx="3946578" cy="17307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70172" y="2535142"/>
            <a:ext cx="3401993" cy="3976645"/>
            <a:chOff x="10870172" y="2535142"/>
            <a:chExt cx="3401993" cy="39766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0172" y="2535142"/>
              <a:ext cx="3401993" cy="39766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71907" y="4255946"/>
            <a:ext cx="5385641" cy="5385641"/>
            <a:chOff x="5271907" y="4255946"/>
            <a:chExt cx="5385641" cy="53856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1907" y="4255946"/>
              <a:ext cx="5385641" cy="5385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70172" y="6761587"/>
            <a:ext cx="6171429" cy="2880000"/>
            <a:chOff x="10870172" y="6761587"/>
            <a:chExt cx="6171429" cy="28800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70172" y="6761587"/>
              <a:ext cx="6171429" cy="288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2713569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3244" y="4768628"/>
            <a:ext cx="1611334" cy="7918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1554" y="5640537"/>
            <a:ext cx="1319548" cy="6121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5500457" y="3034394"/>
            <a:ext cx="12405367" cy="6845645"/>
            <a:chOff x="5500457" y="3034394"/>
            <a:chExt cx="12405367" cy="68456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500457" y="3034394"/>
              <a:ext cx="12405367" cy="68456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5329224" y="4362259"/>
            <a:ext cx="12903334" cy="2938963"/>
            <a:chOff x="5329224" y="4362259"/>
            <a:chExt cx="12903334" cy="29389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329224" y="4362259"/>
              <a:ext cx="12903334" cy="2938963"/>
            </a:xfrm>
            <a:prstGeom prst="rect">
              <a:avLst/>
            </a:prstGeom>
          </p:spPr>
        </p:pic>
      </p:grpSp>
      <p:pic>
        <p:nvPicPr>
          <p:cNvPr id="100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38200" y="6972300"/>
            <a:ext cx="3265714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1810656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8842" y="5622257"/>
            <a:ext cx="1611334" cy="7918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31554" y="4799820"/>
            <a:ext cx="1319548" cy="6121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054791" y="2915589"/>
            <a:ext cx="13218507" cy="31521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7112292" y="6278163"/>
            <a:ext cx="6171429" cy="4782857"/>
            <a:chOff x="7112292" y="6278163"/>
            <a:chExt cx="6171429" cy="478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112292" y="6278163"/>
              <a:ext cx="6171429" cy="478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8732471" y="6623678"/>
            <a:ext cx="3019269" cy="3019269"/>
            <a:chOff x="8732471" y="6623678"/>
            <a:chExt cx="3019269" cy="301926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732471" y="6623678"/>
              <a:ext cx="3019269" cy="30192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1751740" y="4851248"/>
            <a:ext cx="6171429" cy="6171429"/>
            <a:chOff x="11751740" y="4851248"/>
            <a:chExt cx="6171429" cy="61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1751740" y="4851248"/>
              <a:ext cx="6171429" cy="6171429"/>
            </a:xfrm>
            <a:prstGeom prst="rect">
              <a:avLst/>
            </a:prstGeom>
          </p:spPr>
        </p:pic>
      </p:grpSp>
      <p:pic>
        <p:nvPicPr>
          <p:cNvPr id="1009" name="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219200" y="6972300"/>
            <a:ext cx="2257425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810656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842" y="5622257"/>
            <a:ext cx="1611334" cy="7918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1554" y="4799820"/>
            <a:ext cx="1319548" cy="6121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63279" y="2785532"/>
            <a:ext cx="10995663" cy="9834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89160" y="3848132"/>
            <a:ext cx="8132620" cy="6907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00602" y="4782678"/>
            <a:ext cx="14732757" cy="191812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58397" y="7232490"/>
            <a:ext cx="5508182" cy="66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56014" y="2899141"/>
            <a:ext cx="13595348" cy="4864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4654" y="7696193"/>
            <a:ext cx="6246632" cy="996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4360548" y="563608"/>
            <a:ext cx="4190947" cy="4055755"/>
            <a:chOff x="14360548" y="563608"/>
            <a:chExt cx="4190947" cy="40557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360548" y="563608"/>
              <a:ext cx="4190947" cy="4055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2022-03-24T00:16:28.000</dcterms:created>
  <dc:creator>officegen</dc:creator>
  <cp:lastModifiedBy>a0103</cp:lastModifiedBy>
  <dcterms:modified xsi:type="dcterms:W3CDTF">2022-03-23T15:20:12.684</dcterms:modified>
  <cp:revision>5</cp:revision>
  <cp:version/>
</cp:coreProperties>
</file>