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15" Type="http://schemas.openxmlformats.org/officeDocument/2006/relationships/image" Target="../media/image19.png"  /><Relationship Id="rId16" Type="http://schemas.openxmlformats.org/officeDocument/2006/relationships/image" Target="../media/image20.png"  /><Relationship Id="rId17" Type="http://schemas.openxmlformats.org/officeDocument/2006/relationships/image" Target="../media/image21.png"  /><Relationship Id="rId18" Type="http://schemas.openxmlformats.org/officeDocument/2006/relationships/image" Target="../media/image22.png"  /><Relationship Id="rId19" Type="http://schemas.openxmlformats.org/officeDocument/2006/relationships/image" Target="../media/image23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15" Type="http://schemas.openxmlformats.org/officeDocument/2006/relationships/image" Target="../media/image37.png"  /><Relationship Id="rId16" Type="http://schemas.openxmlformats.org/officeDocument/2006/relationships/image" Target="../media/image38.png"  /><Relationship Id="rId17" Type="http://schemas.openxmlformats.org/officeDocument/2006/relationships/image" Target="../media/image39.png"  /><Relationship Id="rId18" Type="http://schemas.openxmlformats.org/officeDocument/2006/relationships/image" Target="../media/image40.png"  /><Relationship Id="rId19" Type="http://schemas.openxmlformats.org/officeDocument/2006/relationships/image" Target="../media/image41.png"  /><Relationship Id="rId2" Type="http://schemas.openxmlformats.org/officeDocument/2006/relationships/image" Target="../media/image24.png"  /><Relationship Id="rId20" Type="http://schemas.openxmlformats.org/officeDocument/2006/relationships/image" Target="../media/image42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1.png"  /><Relationship Id="rId11" Type="http://schemas.openxmlformats.org/officeDocument/2006/relationships/image" Target="../media/image52.png"  /><Relationship Id="rId12" Type="http://schemas.openxmlformats.org/officeDocument/2006/relationships/image" Target="../media/image53.png"  /><Relationship Id="rId13" Type="http://schemas.openxmlformats.org/officeDocument/2006/relationships/image" Target="../media/image54.png"  /><Relationship Id="rId14" Type="http://schemas.openxmlformats.org/officeDocument/2006/relationships/image" Target="../media/image55.png"  /><Relationship Id="rId15" Type="http://schemas.openxmlformats.org/officeDocument/2006/relationships/image" Target="../media/image56.png"  /><Relationship Id="rId16" Type="http://schemas.openxmlformats.org/officeDocument/2006/relationships/image" Target="../media/image57.png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5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6.png"  /><Relationship Id="rId11" Type="http://schemas.openxmlformats.org/officeDocument/2006/relationships/image" Target="../media/image67.png"  /><Relationship Id="rId12" Type="http://schemas.openxmlformats.org/officeDocument/2006/relationships/image" Target="../media/image68.png"  /><Relationship Id="rId13" Type="http://schemas.openxmlformats.org/officeDocument/2006/relationships/image" Target="../media/image69.png"  /><Relationship Id="rId14" Type="http://schemas.openxmlformats.org/officeDocument/2006/relationships/image" Target="../media/image70.png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Relationship Id="rId5" Type="http://schemas.openxmlformats.org/officeDocument/2006/relationships/image" Target="../media/image61.png"  /><Relationship Id="rId6" Type="http://schemas.openxmlformats.org/officeDocument/2006/relationships/image" Target="../media/image62.png"  /><Relationship Id="rId7" Type="http://schemas.openxmlformats.org/officeDocument/2006/relationships/image" Target="../media/image63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9.png"  /><Relationship Id="rId11" Type="http://schemas.openxmlformats.org/officeDocument/2006/relationships/image" Target="../media/image80.png"  /><Relationship Id="rId12" Type="http://schemas.openxmlformats.org/officeDocument/2006/relationships/image" Target="../media/image81.png"  /><Relationship Id="rId13" Type="http://schemas.openxmlformats.org/officeDocument/2006/relationships/image" Target="../media/image82.png"  /><Relationship Id="rId2" Type="http://schemas.openxmlformats.org/officeDocument/2006/relationships/image" Target="../media/image71.png"  /><Relationship Id="rId3" Type="http://schemas.openxmlformats.org/officeDocument/2006/relationships/image" Target="../media/image72.png"  /><Relationship Id="rId4" Type="http://schemas.openxmlformats.org/officeDocument/2006/relationships/image" Target="../media/image73.png"  /><Relationship Id="rId5" Type="http://schemas.openxmlformats.org/officeDocument/2006/relationships/image" Target="../media/image74.png"  /><Relationship Id="rId6" Type="http://schemas.openxmlformats.org/officeDocument/2006/relationships/image" Target="../media/image75.png"  /><Relationship Id="rId7" Type="http://schemas.openxmlformats.org/officeDocument/2006/relationships/image" Target="../media/image76.png"  /><Relationship Id="rId8" Type="http://schemas.openxmlformats.org/officeDocument/2006/relationships/image" Target="../media/image77.png"  /><Relationship Id="rId9" Type="http://schemas.openxmlformats.org/officeDocument/2006/relationships/image" Target="../media/image7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1.png"  /><Relationship Id="rId11" Type="http://schemas.openxmlformats.org/officeDocument/2006/relationships/image" Target="../media/image92.png"  /><Relationship Id="rId12" Type="http://schemas.openxmlformats.org/officeDocument/2006/relationships/image" Target="../media/image93.png"  /><Relationship Id="rId13" Type="http://schemas.openxmlformats.org/officeDocument/2006/relationships/image" Target="../media/image94.png"  /><Relationship Id="rId2" Type="http://schemas.openxmlformats.org/officeDocument/2006/relationships/image" Target="../media/image83.png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Relationship Id="rId8" Type="http://schemas.openxmlformats.org/officeDocument/2006/relationships/image" Target="../media/image89.png"  /><Relationship Id="rId9" Type="http://schemas.openxmlformats.org/officeDocument/2006/relationships/image" Target="../media/image9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3.png"  /><Relationship Id="rId11" Type="http://schemas.openxmlformats.org/officeDocument/2006/relationships/image" Target="../media/image104.png"  /><Relationship Id="rId12" Type="http://schemas.openxmlformats.org/officeDocument/2006/relationships/image" Target="../media/image105.png"  /><Relationship Id="rId13" Type="http://schemas.openxmlformats.org/officeDocument/2006/relationships/image" Target="../media/image106.png"  /><Relationship Id="rId14" Type="http://schemas.openxmlformats.org/officeDocument/2006/relationships/image" Target="../media/image107.png"  /><Relationship Id="rId15" Type="http://schemas.openxmlformats.org/officeDocument/2006/relationships/image" Target="../media/image108.png"  /><Relationship Id="rId2" Type="http://schemas.openxmlformats.org/officeDocument/2006/relationships/image" Target="../media/image95.png"  /><Relationship Id="rId3" Type="http://schemas.openxmlformats.org/officeDocument/2006/relationships/image" Target="../media/image96.png"  /><Relationship Id="rId4" Type="http://schemas.openxmlformats.org/officeDocument/2006/relationships/image" Target="../media/image97.png"  /><Relationship Id="rId5" Type="http://schemas.openxmlformats.org/officeDocument/2006/relationships/image" Target="../media/image98.png"  /><Relationship Id="rId6" Type="http://schemas.openxmlformats.org/officeDocument/2006/relationships/image" Target="../media/image99.png"  /><Relationship Id="rId7" Type="http://schemas.openxmlformats.org/officeDocument/2006/relationships/image" Target="../media/image100.png"  /><Relationship Id="rId8" Type="http://schemas.openxmlformats.org/officeDocument/2006/relationships/image" Target="../media/image101.png"  /><Relationship Id="rId9" Type="http://schemas.openxmlformats.org/officeDocument/2006/relationships/image" Target="../media/image10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9.png"  /><Relationship Id="rId3" Type="http://schemas.openxmlformats.org/officeDocument/2006/relationships/image" Target="../media/image110.png"  /><Relationship Id="rId4" Type="http://schemas.openxmlformats.org/officeDocument/2006/relationships/image" Target="../media/image111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4818" y="1475909"/>
            <a:ext cx="11030555" cy="548316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8871" y="8066099"/>
            <a:ext cx="5416256" cy="8712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0092" y="5169435"/>
            <a:ext cx="3481225" cy="3693608"/>
            <a:chOff x="750092" y="5169435"/>
            <a:chExt cx="3481225" cy="369360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092" y="5169435"/>
              <a:ext cx="3481225" cy="36936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94626" y="4893887"/>
            <a:ext cx="4233991" cy="4147988"/>
            <a:chOff x="12694626" y="4893887"/>
            <a:chExt cx="4233991" cy="41479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4626" y="4893887"/>
              <a:ext cx="4233991" cy="41479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244" y="2988581"/>
            <a:ext cx="4818915" cy="7892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7994" y="961146"/>
            <a:ext cx="6890180" cy="13341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788" y="4018344"/>
            <a:ext cx="3117218" cy="60495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7788" y="4890211"/>
            <a:ext cx="1319548" cy="6121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788" y="5746849"/>
            <a:ext cx="1319548" cy="6121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739768" y="4874353"/>
            <a:ext cx="2920635" cy="15387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2839147" y="6856142"/>
            <a:ext cx="2736542" cy="7619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3798199" y="8220649"/>
            <a:ext cx="2040876" cy="11490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5351641" y="2475450"/>
            <a:ext cx="6171429" cy="3456000"/>
            <a:chOff x="5351641" y="2475450"/>
            <a:chExt cx="6171429" cy="34560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5351641" y="2475450"/>
              <a:ext cx="6171429" cy="3456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2905156" y="2847421"/>
            <a:ext cx="3298359" cy="3298359"/>
            <a:chOff x="12905156" y="2847421"/>
            <a:chExt cx="3298359" cy="329835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 rotWithShape="1">
            <a:blip r:embed="rId17"/>
            <a:stretch>
              <a:fillRect/>
            </a:stretch>
          </p:blipFill>
          <p:spPr>
            <a:xfrm>
              <a:off x="12905156" y="2847421"/>
              <a:ext cx="3298359" cy="32983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6117092" y="6278267"/>
            <a:ext cx="6171429" cy="3032816"/>
            <a:chOff x="6117092" y="6278267"/>
            <a:chExt cx="6171429" cy="30328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6117092" y="6278267"/>
              <a:ext cx="6171429" cy="303281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12905156" y="6714008"/>
            <a:ext cx="3166030" cy="3166030"/>
            <a:chOff x="12905156" y="6714008"/>
            <a:chExt cx="3166030" cy="316603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2905156" y="6714008"/>
              <a:ext cx="3166030" cy="316603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7994" y="961146"/>
            <a:ext cx="6890180" cy="13341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739768" y="4874353"/>
            <a:ext cx="2920635" cy="153873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798199" y="8220649"/>
            <a:ext cx="2040876" cy="11490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13473343" y="2760873"/>
            <a:ext cx="4405386" cy="3737236"/>
            <a:chOff x="13473343" y="2760873"/>
            <a:chExt cx="4405386" cy="373723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3473343" y="2760873"/>
              <a:ext cx="4405386" cy="373723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23244" y="3058824"/>
            <a:ext cx="4818915" cy="78924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946949" y="7100083"/>
            <a:ext cx="7442742" cy="121567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381032" y="8199330"/>
            <a:ext cx="2659217" cy="62899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71927" y="4089988"/>
            <a:ext cx="3117218" cy="6049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71927" y="4961854"/>
            <a:ext cx="1319548" cy="6121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371927" y="5818492"/>
            <a:ext cx="1319548" cy="6121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-7391400" y="3185274"/>
            <a:ext cx="21054776" cy="30250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9255963" y="6108371"/>
            <a:ext cx="1197052" cy="1197052"/>
            <a:chOff x="9255963" y="6108371"/>
            <a:chExt cx="1197052" cy="11970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9255963" y="6108371"/>
              <a:ext cx="1197052" cy="119705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5850358" y="2655125"/>
            <a:ext cx="3263409" cy="629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699840" cy="13229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73883" y="3709258"/>
            <a:ext cx="2867091" cy="7619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956" y="3707073"/>
            <a:ext cx="3999384" cy="7826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1927" y="4961854"/>
            <a:ext cx="1319548" cy="61215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1927" y="5818492"/>
            <a:ext cx="1319548" cy="61215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88919" y="3154040"/>
            <a:ext cx="9318215" cy="105043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45570" y="2016435"/>
            <a:ext cx="2894502" cy="30126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95610" y="1994861"/>
            <a:ext cx="2894502" cy="301269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08567" y="4126242"/>
            <a:ext cx="11309428" cy="6833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05156" y="5142857"/>
            <a:ext cx="4450728" cy="3720530"/>
            <a:chOff x="12905156" y="5142857"/>
            <a:chExt cx="4450728" cy="37205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05156" y="5142857"/>
              <a:ext cx="4450728" cy="3720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4552" y="4768629"/>
            <a:ext cx="1611334" cy="791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1554" y="5640537"/>
            <a:ext cx="1319548" cy="6121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51587" y="793339"/>
            <a:ext cx="4580401" cy="15263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6335" y="2511737"/>
            <a:ext cx="3946578" cy="173070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70172" y="2535142"/>
            <a:ext cx="3401993" cy="3976645"/>
            <a:chOff x="10870172" y="2535142"/>
            <a:chExt cx="3401993" cy="39766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70172" y="2535142"/>
              <a:ext cx="3401993" cy="39766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71907" y="4255946"/>
            <a:ext cx="5385641" cy="5385641"/>
            <a:chOff x="5271907" y="4255946"/>
            <a:chExt cx="5385641" cy="53856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1907" y="4255946"/>
              <a:ext cx="5385641" cy="53856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70172" y="6761587"/>
            <a:ext cx="6171429" cy="2880000"/>
            <a:chOff x="10870172" y="6761587"/>
            <a:chExt cx="6171429" cy="28800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70172" y="6761587"/>
              <a:ext cx="6171429" cy="288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7994" y="961146"/>
            <a:ext cx="2713569" cy="1338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23244" y="4768628"/>
            <a:ext cx="1611334" cy="7918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1554" y="5640537"/>
            <a:ext cx="1319548" cy="61215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5500457" y="3034394"/>
            <a:ext cx="12405367" cy="6845645"/>
            <a:chOff x="5500457" y="3034394"/>
            <a:chExt cx="12405367" cy="68456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500457" y="3034394"/>
              <a:ext cx="12405367" cy="68456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5003666" y="5143500"/>
            <a:ext cx="12903334" cy="2938963"/>
            <a:chOff x="5329224" y="4362259"/>
            <a:chExt cx="12903334" cy="293896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329224" y="4362259"/>
              <a:ext cx="12903334" cy="2938963"/>
            </a:xfrm>
            <a:prstGeom prst="rect">
              <a:avLst/>
            </a:prstGeom>
          </p:spPr>
        </p:pic>
      </p:grpSp>
      <p:pic>
        <p:nvPicPr>
          <p:cNvPr id="1007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57200" y="6633972"/>
            <a:ext cx="3733800" cy="2090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7994" y="961146"/>
            <a:ext cx="1810656" cy="1338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54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8842" y="5622257"/>
            <a:ext cx="1611334" cy="7918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31554" y="4799820"/>
            <a:ext cx="1319548" cy="6121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841569" y="2607222"/>
            <a:ext cx="15789285" cy="31541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487942" y="6543027"/>
            <a:ext cx="7752820" cy="672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1810656" cy="13386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47278" y="3627435"/>
            <a:ext cx="546584" cy="546584"/>
            <a:chOff x="11047278" y="3627435"/>
            <a:chExt cx="546584" cy="5465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47278" y="3627435"/>
              <a:ext cx="546584" cy="5465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2916754"/>
            <a:ext cx="1612874" cy="6100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842" y="5622257"/>
            <a:ext cx="1611334" cy="79188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1554" y="3966068"/>
            <a:ext cx="3117218" cy="6049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1554" y="4799820"/>
            <a:ext cx="1319548" cy="6121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63279" y="2785532"/>
            <a:ext cx="10995663" cy="9834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89160" y="3848132"/>
            <a:ext cx="8132620" cy="6907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6580" y="4798656"/>
            <a:ext cx="13572015" cy="14711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58397" y="7232490"/>
            <a:ext cx="5508182" cy="66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5348" cy="4864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4654" y="7696193"/>
            <a:ext cx="6246632" cy="9966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60548" y="563608"/>
            <a:ext cx="4190947" cy="4055755"/>
            <a:chOff x="14360548" y="563608"/>
            <a:chExt cx="4190947" cy="40557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60548" y="563608"/>
              <a:ext cx="4190947" cy="40557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2022-03-20T22:06:21.000</dcterms:created>
  <dc:creator>officegen</dc:creator>
  <cp:lastModifiedBy>a0103</cp:lastModifiedBy>
  <dcterms:modified xsi:type="dcterms:W3CDTF">2022-03-20T13:10:58.784</dcterms:modified>
  <cp:revision>2</cp:revision>
  <cp:version/>
</cp:coreProperties>
</file>