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540" y="-3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4356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31800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7" name="diagonals"/>
          <p:cNvGrpSpPr/>
          <p:nvPr userDrawn="1"/>
        </p:nvGrpSpPr>
        <p:grpSpPr>
          <a:xfrm>
            <a:off x="7580495" y="4191000"/>
            <a:ext cx="4686117" cy="2731407"/>
            <a:chOff x="5638800" y="3108960"/>
            <a:chExt cx="3515503" cy="2048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1752600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494065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435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4356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77788" y="-76200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31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12" name="diagonals"/>
          <p:cNvGrpSpPr/>
          <p:nvPr userDrawn="1"/>
        </p:nvGrpSpPr>
        <p:grpSpPr>
          <a:xfrm>
            <a:off x="7580495" y="4191000"/>
            <a:ext cx="4686117" cy="2731407"/>
            <a:chOff x="5638800" y="3108960"/>
            <a:chExt cx="3515503" cy="20485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bottom lines"/>
          <p:cNvGrpSpPr/>
          <p:nvPr userDrawn="1"/>
        </p:nvGrpSpPr>
        <p:grpSpPr>
          <a:xfrm>
            <a:off x="-77788" y="6190193"/>
            <a:ext cx="5498726" cy="820207"/>
            <a:chOff x="-6689" y="4553748"/>
            <a:chExt cx="4125119" cy="615155"/>
          </a:xfrm>
        </p:grpSpPr>
        <p:sp>
          <p:nvSpPr>
            <p:cNvPr id="19" name="Freeform 1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2" name="Right Triangle 21"/>
          <p:cNvSpPr/>
          <p:nvPr userDrawn="1"/>
        </p:nvSpPr>
        <p:spPr>
          <a:xfrm rot="16200000">
            <a:off x="9237914" y="3997609"/>
            <a:ext cx="2225142" cy="3787741"/>
          </a:xfrm>
          <a:prstGeom prst="rtTriangl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53" y="5943600"/>
            <a:ext cx="2375495" cy="9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70012" y="1447800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362137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80999"/>
            <a:ext cx="4572000" cy="5955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2" y="838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2011-2016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836" y="5362137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447801"/>
            <a:ext cx="10360501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5486400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873beb7-5857-4685-be1f-d57550cc96c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1047</TotalTime>
  <Words>3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Tech 16x9</vt:lpstr>
      <vt:lpstr>???</vt:lpstr>
      <vt:lpstr>PowerPoint Presentation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Mohammad Hajizadeh</dc:creator>
  <cp:lastModifiedBy>masoud</cp:lastModifiedBy>
  <cp:revision>87</cp:revision>
  <dcterms:created xsi:type="dcterms:W3CDTF">2017-11-28T17:22:32Z</dcterms:created>
  <dcterms:modified xsi:type="dcterms:W3CDTF">2018-08-16T09:45:05Z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