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2"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0" autoAdjust="0"/>
    <p:restoredTop sz="94660"/>
  </p:normalViewPr>
  <p:slideViewPr>
    <p:cSldViewPr snapToGrid="0">
      <p:cViewPr varScale="1">
        <p:scale>
          <a:sx n="83" d="100"/>
          <a:sy n="83" d="100"/>
        </p:scale>
        <p:origin x="927"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D972C-2420-664C-2A11-5C7F961611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E90B4C-AF39-A345-1123-FB6152870A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1B360D-F50B-C8A3-F65D-96AA30F90321}"/>
              </a:ext>
            </a:extLst>
          </p:cNvPr>
          <p:cNvSpPr>
            <a:spLocks noGrp="1"/>
          </p:cNvSpPr>
          <p:nvPr>
            <p:ph type="dt" sz="half" idx="10"/>
          </p:nvPr>
        </p:nvSpPr>
        <p:spPr/>
        <p:txBody>
          <a:bodyPr/>
          <a:lstStyle/>
          <a:p>
            <a:fld id="{65D2B114-775D-4DEC-AB2E-4F10F107E348}" type="datetimeFigureOut">
              <a:rPr lang="en-IN" smtClean="0"/>
              <a:t>18-07-2022</a:t>
            </a:fld>
            <a:endParaRPr lang="en-IN"/>
          </a:p>
        </p:txBody>
      </p:sp>
      <p:sp>
        <p:nvSpPr>
          <p:cNvPr id="5" name="Footer Placeholder 4">
            <a:extLst>
              <a:ext uri="{FF2B5EF4-FFF2-40B4-BE49-F238E27FC236}">
                <a16:creationId xmlns:a16="http://schemas.microsoft.com/office/drawing/2014/main" id="{478DA3C9-95DB-B037-F270-A929458F6C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6646A3-66FA-4509-2FC5-0594CE242562}"/>
              </a:ext>
            </a:extLst>
          </p:cNvPr>
          <p:cNvSpPr>
            <a:spLocks noGrp="1"/>
          </p:cNvSpPr>
          <p:nvPr>
            <p:ph type="sldNum" sz="quarter" idx="12"/>
          </p:nvPr>
        </p:nvSpPr>
        <p:spPr/>
        <p:txBody>
          <a:bodyPr/>
          <a:lstStyle/>
          <a:p>
            <a:fld id="{32D09BB6-3296-419E-B871-CFA11127B5E8}" type="slidenum">
              <a:rPr lang="en-IN" smtClean="0"/>
              <a:t>‹#›</a:t>
            </a:fld>
            <a:endParaRPr lang="en-IN"/>
          </a:p>
        </p:txBody>
      </p:sp>
    </p:spTree>
    <p:extLst>
      <p:ext uri="{BB962C8B-B14F-4D97-AF65-F5344CB8AC3E}">
        <p14:creationId xmlns:p14="http://schemas.microsoft.com/office/powerpoint/2010/main" val="164563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AACC5-89E0-5D7E-171D-ABA71B70B8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79F0A4-E062-8467-3170-573BE9C634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2C45AE-25AA-7926-8E70-CBB08CC303C6}"/>
              </a:ext>
            </a:extLst>
          </p:cNvPr>
          <p:cNvSpPr>
            <a:spLocks noGrp="1"/>
          </p:cNvSpPr>
          <p:nvPr>
            <p:ph type="dt" sz="half" idx="10"/>
          </p:nvPr>
        </p:nvSpPr>
        <p:spPr/>
        <p:txBody>
          <a:bodyPr/>
          <a:lstStyle/>
          <a:p>
            <a:fld id="{65D2B114-775D-4DEC-AB2E-4F10F107E348}" type="datetimeFigureOut">
              <a:rPr lang="en-IN" smtClean="0"/>
              <a:t>18-07-2022</a:t>
            </a:fld>
            <a:endParaRPr lang="en-IN"/>
          </a:p>
        </p:txBody>
      </p:sp>
      <p:sp>
        <p:nvSpPr>
          <p:cNvPr id="5" name="Footer Placeholder 4">
            <a:extLst>
              <a:ext uri="{FF2B5EF4-FFF2-40B4-BE49-F238E27FC236}">
                <a16:creationId xmlns:a16="http://schemas.microsoft.com/office/drawing/2014/main" id="{6D666400-AC1C-05CF-B2E5-2C00957B24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03E846-01D7-803A-3D40-F25D222DE50F}"/>
              </a:ext>
            </a:extLst>
          </p:cNvPr>
          <p:cNvSpPr>
            <a:spLocks noGrp="1"/>
          </p:cNvSpPr>
          <p:nvPr>
            <p:ph type="sldNum" sz="quarter" idx="12"/>
          </p:nvPr>
        </p:nvSpPr>
        <p:spPr/>
        <p:txBody>
          <a:bodyPr/>
          <a:lstStyle/>
          <a:p>
            <a:fld id="{32D09BB6-3296-419E-B871-CFA11127B5E8}" type="slidenum">
              <a:rPr lang="en-IN" smtClean="0"/>
              <a:t>‹#›</a:t>
            </a:fld>
            <a:endParaRPr lang="en-IN"/>
          </a:p>
        </p:txBody>
      </p:sp>
    </p:spTree>
    <p:extLst>
      <p:ext uri="{BB962C8B-B14F-4D97-AF65-F5344CB8AC3E}">
        <p14:creationId xmlns:p14="http://schemas.microsoft.com/office/powerpoint/2010/main" val="4008121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122A32-59AE-30CC-4A1B-E17711129C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0702AC-A43B-E51B-702C-7F19C75DF4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2467A6-5A1C-9944-6DE9-3EABB00C4FAD}"/>
              </a:ext>
            </a:extLst>
          </p:cNvPr>
          <p:cNvSpPr>
            <a:spLocks noGrp="1"/>
          </p:cNvSpPr>
          <p:nvPr>
            <p:ph type="dt" sz="half" idx="10"/>
          </p:nvPr>
        </p:nvSpPr>
        <p:spPr/>
        <p:txBody>
          <a:bodyPr/>
          <a:lstStyle/>
          <a:p>
            <a:fld id="{65D2B114-775D-4DEC-AB2E-4F10F107E348}" type="datetimeFigureOut">
              <a:rPr lang="en-IN" smtClean="0"/>
              <a:t>18-07-2022</a:t>
            </a:fld>
            <a:endParaRPr lang="en-IN"/>
          </a:p>
        </p:txBody>
      </p:sp>
      <p:sp>
        <p:nvSpPr>
          <p:cNvPr id="5" name="Footer Placeholder 4">
            <a:extLst>
              <a:ext uri="{FF2B5EF4-FFF2-40B4-BE49-F238E27FC236}">
                <a16:creationId xmlns:a16="http://schemas.microsoft.com/office/drawing/2014/main" id="{CCD4FC15-744C-CFB8-4723-ED277413F9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99359D-6C05-F50E-E6D4-A44903962B28}"/>
              </a:ext>
            </a:extLst>
          </p:cNvPr>
          <p:cNvSpPr>
            <a:spLocks noGrp="1"/>
          </p:cNvSpPr>
          <p:nvPr>
            <p:ph type="sldNum" sz="quarter" idx="12"/>
          </p:nvPr>
        </p:nvSpPr>
        <p:spPr/>
        <p:txBody>
          <a:bodyPr/>
          <a:lstStyle/>
          <a:p>
            <a:fld id="{32D09BB6-3296-419E-B871-CFA11127B5E8}" type="slidenum">
              <a:rPr lang="en-IN" smtClean="0"/>
              <a:t>‹#›</a:t>
            </a:fld>
            <a:endParaRPr lang="en-IN"/>
          </a:p>
        </p:txBody>
      </p:sp>
    </p:spTree>
    <p:extLst>
      <p:ext uri="{BB962C8B-B14F-4D97-AF65-F5344CB8AC3E}">
        <p14:creationId xmlns:p14="http://schemas.microsoft.com/office/powerpoint/2010/main" val="318180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FF18-1F10-4017-5B1A-626D765028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79F05B-A74E-61E2-D664-1DFB678740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067061-4C51-D630-0DDD-B71BCF469A82}"/>
              </a:ext>
            </a:extLst>
          </p:cNvPr>
          <p:cNvSpPr>
            <a:spLocks noGrp="1"/>
          </p:cNvSpPr>
          <p:nvPr>
            <p:ph type="dt" sz="half" idx="10"/>
          </p:nvPr>
        </p:nvSpPr>
        <p:spPr/>
        <p:txBody>
          <a:bodyPr/>
          <a:lstStyle/>
          <a:p>
            <a:fld id="{65D2B114-775D-4DEC-AB2E-4F10F107E348}" type="datetimeFigureOut">
              <a:rPr lang="en-IN" smtClean="0"/>
              <a:t>18-07-2022</a:t>
            </a:fld>
            <a:endParaRPr lang="en-IN"/>
          </a:p>
        </p:txBody>
      </p:sp>
      <p:sp>
        <p:nvSpPr>
          <p:cNvPr id="5" name="Footer Placeholder 4">
            <a:extLst>
              <a:ext uri="{FF2B5EF4-FFF2-40B4-BE49-F238E27FC236}">
                <a16:creationId xmlns:a16="http://schemas.microsoft.com/office/drawing/2014/main" id="{67B75BA6-8DEF-2A1E-0254-DFCADF8898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EF84DC-8786-EB42-7B1B-64817ECE0BC6}"/>
              </a:ext>
            </a:extLst>
          </p:cNvPr>
          <p:cNvSpPr>
            <a:spLocks noGrp="1"/>
          </p:cNvSpPr>
          <p:nvPr>
            <p:ph type="sldNum" sz="quarter" idx="12"/>
          </p:nvPr>
        </p:nvSpPr>
        <p:spPr/>
        <p:txBody>
          <a:bodyPr/>
          <a:lstStyle/>
          <a:p>
            <a:fld id="{32D09BB6-3296-419E-B871-CFA11127B5E8}" type="slidenum">
              <a:rPr lang="en-IN" smtClean="0"/>
              <a:t>‹#›</a:t>
            </a:fld>
            <a:endParaRPr lang="en-IN"/>
          </a:p>
        </p:txBody>
      </p:sp>
    </p:spTree>
    <p:extLst>
      <p:ext uri="{BB962C8B-B14F-4D97-AF65-F5344CB8AC3E}">
        <p14:creationId xmlns:p14="http://schemas.microsoft.com/office/powerpoint/2010/main" val="278134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3EA8-6932-958D-B460-C7EC459873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E7BAA2-47F3-3D6E-9646-0B08EF18B3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6F0747-60C3-6916-8A84-DBFAC7306BE8}"/>
              </a:ext>
            </a:extLst>
          </p:cNvPr>
          <p:cNvSpPr>
            <a:spLocks noGrp="1"/>
          </p:cNvSpPr>
          <p:nvPr>
            <p:ph type="dt" sz="half" idx="10"/>
          </p:nvPr>
        </p:nvSpPr>
        <p:spPr/>
        <p:txBody>
          <a:bodyPr/>
          <a:lstStyle/>
          <a:p>
            <a:fld id="{65D2B114-775D-4DEC-AB2E-4F10F107E348}" type="datetimeFigureOut">
              <a:rPr lang="en-IN" smtClean="0"/>
              <a:t>18-07-2022</a:t>
            </a:fld>
            <a:endParaRPr lang="en-IN"/>
          </a:p>
        </p:txBody>
      </p:sp>
      <p:sp>
        <p:nvSpPr>
          <p:cNvPr id="5" name="Footer Placeholder 4">
            <a:extLst>
              <a:ext uri="{FF2B5EF4-FFF2-40B4-BE49-F238E27FC236}">
                <a16:creationId xmlns:a16="http://schemas.microsoft.com/office/drawing/2014/main" id="{6ED88358-A703-0A1E-17D2-C5C49D0ABA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3DE674-8AE8-9602-EACE-721E18A982D3}"/>
              </a:ext>
            </a:extLst>
          </p:cNvPr>
          <p:cNvSpPr>
            <a:spLocks noGrp="1"/>
          </p:cNvSpPr>
          <p:nvPr>
            <p:ph type="sldNum" sz="quarter" idx="12"/>
          </p:nvPr>
        </p:nvSpPr>
        <p:spPr/>
        <p:txBody>
          <a:bodyPr/>
          <a:lstStyle/>
          <a:p>
            <a:fld id="{32D09BB6-3296-419E-B871-CFA11127B5E8}" type="slidenum">
              <a:rPr lang="en-IN" smtClean="0"/>
              <a:t>‹#›</a:t>
            </a:fld>
            <a:endParaRPr lang="en-IN"/>
          </a:p>
        </p:txBody>
      </p:sp>
    </p:spTree>
    <p:extLst>
      <p:ext uri="{BB962C8B-B14F-4D97-AF65-F5344CB8AC3E}">
        <p14:creationId xmlns:p14="http://schemas.microsoft.com/office/powerpoint/2010/main" val="1980838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7BF0C-A20A-2840-3827-AD8BF1F589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B34AB7-4B77-2A14-E9C0-15A6CBDDAD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61E722-5852-59A9-563D-67D073AB5E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1A3A38-60EB-9713-016C-B294640EB694}"/>
              </a:ext>
            </a:extLst>
          </p:cNvPr>
          <p:cNvSpPr>
            <a:spLocks noGrp="1"/>
          </p:cNvSpPr>
          <p:nvPr>
            <p:ph type="dt" sz="half" idx="10"/>
          </p:nvPr>
        </p:nvSpPr>
        <p:spPr/>
        <p:txBody>
          <a:bodyPr/>
          <a:lstStyle/>
          <a:p>
            <a:fld id="{65D2B114-775D-4DEC-AB2E-4F10F107E348}" type="datetimeFigureOut">
              <a:rPr lang="en-IN" smtClean="0"/>
              <a:t>18-07-2022</a:t>
            </a:fld>
            <a:endParaRPr lang="en-IN"/>
          </a:p>
        </p:txBody>
      </p:sp>
      <p:sp>
        <p:nvSpPr>
          <p:cNvPr id="6" name="Footer Placeholder 5">
            <a:extLst>
              <a:ext uri="{FF2B5EF4-FFF2-40B4-BE49-F238E27FC236}">
                <a16:creationId xmlns:a16="http://schemas.microsoft.com/office/drawing/2014/main" id="{E15DFD37-B792-C216-1F30-D6C3009EF0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C5D3E6-C8F0-8A48-E1EA-792BD77FAA59}"/>
              </a:ext>
            </a:extLst>
          </p:cNvPr>
          <p:cNvSpPr>
            <a:spLocks noGrp="1"/>
          </p:cNvSpPr>
          <p:nvPr>
            <p:ph type="sldNum" sz="quarter" idx="12"/>
          </p:nvPr>
        </p:nvSpPr>
        <p:spPr/>
        <p:txBody>
          <a:bodyPr/>
          <a:lstStyle/>
          <a:p>
            <a:fld id="{32D09BB6-3296-419E-B871-CFA11127B5E8}" type="slidenum">
              <a:rPr lang="en-IN" smtClean="0"/>
              <a:t>‹#›</a:t>
            </a:fld>
            <a:endParaRPr lang="en-IN"/>
          </a:p>
        </p:txBody>
      </p:sp>
    </p:spTree>
    <p:extLst>
      <p:ext uri="{BB962C8B-B14F-4D97-AF65-F5344CB8AC3E}">
        <p14:creationId xmlns:p14="http://schemas.microsoft.com/office/powerpoint/2010/main" val="855350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C2F4-C7B7-CFE3-DB00-5DC1F3E12A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61225F-86E8-ED1B-F37E-E8770638A9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DC4AF0-4BA9-FA7E-45DA-707C356444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BD677A-BE01-CC9D-7DB1-508A369637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43DCFE-60E9-3E77-BEF4-77AB2B2398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5EDAFE-9284-948C-8A75-D59BE2634A43}"/>
              </a:ext>
            </a:extLst>
          </p:cNvPr>
          <p:cNvSpPr>
            <a:spLocks noGrp="1"/>
          </p:cNvSpPr>
          <p:nvPr>
            <p:ph type="dt" sz="half" idx="10"/>
          </p:nvPr>
        </p:nvSpPr>
        <p:spPr/>
        <p:txBody>
          <a:bodyPr/>
          <a:lstStyle/>
          <a:p>
            <a:fld id="{65D2B114-775D-4DEC-AB2E-4F10F107E348}" type="datetimeFigureOut">
              <a:rPr lang="en-IN" smtClean="0"/>
              <a:t>18-07-2022</a:t>
            </a:fld>
            <a:endParaRPr lang="en-IN"/>
          </a:p>
        </p:txBody>
      </p:sp>
      <p:sp>
        <p:nvSpPr>
          <p:cNvPr id="8" name="Footer Placeholder 7">
            <a:extLst>
              <a:ext uri="{FF2B5EF4-FFF2-40B4-BE49-F238E27FC236}">
                <a16:creationId xmlns:a16="http://schemas.microsoft.com/office/drawing/2014/main" id="{09FCCD23-55BC-742A-C4E0-A6876CEDDC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1F7009-430C-66DA-D506-C05C3CE6AC6D}"/>
              </a:ext>
            </a:extLst>
          </p:cNvPr>
          <p:cNvSpPr>
            <a:spLocks noGrp="1"/>
          </p:cNvSpPr>
          <p:nvPr>
            <p:ph type="sldNum" sz="quarter" idx="12"/>
          </p:nvPr>
        </p:nvSpPr>
        <p:spPr/>
        <p:txBody>
          <a:bodyPr/>
          <a:lstStyle/>
          <a:p>
            <a:fld id="{32D09BB6-3296-419E-B871-CFA11127B5E8}" type="slidenum">
              <a:rPr lang="en-IN" smtClean="0"/>
              <a:t>‹#›</a:t>
            </a:fld>
            <a:endParaRPr lang="en-IN"/>
          </a:p>
        </p:txBody>
      </p:sp>
    </p:spTree>
    <p:extLst>
      <p:ext uri="{BB962C8B-B14F-4D97-AF65-F5344CB8AC3E}">
        <p14:creationId xmlns:p14="http://schemas.microsoft.com/office/powerpoint/2010/main" val="2735769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59D5-CC8E-0AB9-25A4-B9B0A1D609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9E1B78-AC6E-D5FF-3770-6818B49A0EC4}"/>
              </a:ext>
            </a:extLst>
          </p:cNvPr>
          <p:cNvSpPr>
            <a:spLocks noGrp="1"/>
          </p:cNvSpPr>
          <p:nvPr>
            <p:ph type="dt" sz="half" idx="10"/>
          </p:nvPr>
        </p:nvSpPr>
        <p:spPr/>
        <p:txBody>
          <a:bodyPr/>
          <a:lstStyle/>
          <a:p>
            <a:fld id="{65D2B114-775D-4DEC-AB2E-4F10F107E348}" type="datetimeFigureOut">
              <a:rPr lang="en-IN" smtClean="0"/>
              <a:t>18-07-2022</a:t>
            </a:fld>
            <a:endParaRPr lang="en-IN"/>
          </a:p>
        </p:txBody>
      </p:sp>
      <p:sp>
        <p:nvSpPr>
          <p:cNvPr id="4" name="Footer Placeholder 3">
            <a:extLst>
              <a:ext uri="{FF2B5EF4-FFF2-40B4-BE49-F238E27FC236}">
                <a16:creationId xmlns:a16="http://schemas.microsoft.com/office/drawing/2014/main" id="{8D62267D-FAA5-228B-5E7D-EC2DBCD121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C949FE-8890-02CE-2D1E-A6FF7AEF523C}"/>
              </a:ext>
            </a:extLst>
          </p:cNvPr>
          <p:cNvSpPr>
            <a:spLocks noGrp="1"/>
          </p:cNvSpPr>
          <p:nvPr>
            <p:ph type="sldNum" sz="quarter" idx="12"/>
          </p:nvPr>
        </p:nvSpPr>
        <p:spPr/>
        <p:txBody>
          <a:bodyPr/>
          <a:lstStyle/>
          <a:p>
            <a:fld id="{32D09BB6-3296-419E-B871-CFA11127B5E8}" type="slidenum">
              <a:rPr lang="en-IN" smtClean="0"/>
              <a:t>‹#›</a:t>
            </a:fld>
            <a:endParaRPr lang="en-IN"/>
          </a:p>
        </p:txBody>
      </p:sp>
    </p:spTree>
    <p:extLst>
      <p:ext uri="{BB962C8B-B14F-4D97-AF65-F5344CB8AC3E}">
        <p14:creationId xmlns:p14="http://schemas.microsoft.com/office/powerpoint/2010/main" val="1931656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1E87AF-8D90-9503-8903-89B43E0AF79A}"/>
              </a:ext>
            </a:extLst>
          </p:cNvPr>
          <p:cNvSpPr>
            <a:spLocks noGrp="1"/>
          </p:cNvSpPr>
          <p:nvPr>
            <p:ph type="dt" sz="half" idx="10"/>
          </p:nvPr>
        </p:nvSpPr>
        <p:spPr/>
        <p:txBody>
          <a:bodyPr/>
          <a:lstStyle/>
          <a:p>
            <a:fld id="{65D2B114-775D-4DEC-AB2E-4F10F107E348}" type="datetimeFigureOut">
              <a:rPr lang="en-IN" smtClean="0"/>
              <a:t>18-07-2022</a:t>
            </a:fld>
            <a:endParaRPr lang="en-IN"/>
          </a:p>
        </p:txBody>
      </p:sp>
      <p:sp>
        <p:nvSpPr>
          <p:cNvPr id="3" name="Footer Placeholder 2">
            <a:extLst>
              <a:ext uri="{FF2B5EF4-FFF2-40B4-BE49-F238E27FC236}">
                <a16:creationId xmlns:a16="http://schemas.microsoft.com/office/drawing/2014/main" id="{8B280433-0358-C8DB-5A6F-C8A188AD07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B042D2-AD31-002A-9F52-2572BE727B82}"/>
              </a:ext>
            </a:extLst>
          </p:cNvPr>
          <p:cNvSpPr>
            <a:spLocks noGrp="1"/>
          </p:cNvSpPr>
          <p:nvPr>
            <p:ph type="sldNum" sz="quarter" idx="12"/>
          </p:nvPr>
        </p:nvSpPr>
        <p:spPr/>
        <p:txBody>
          <a:bodyPr/>
          <a:lstStyle/>
          <a:p>
            <a:fld id="{32D09BB6-3296-419E-B871-CFA11127B5E8}" type="slidenum">
              <a:rPr lang="en-IN" smtClean="0"/>
              <a:t>‹#›</a:t>
            </a:fld>
            <a:endParaRPr lang="en-IN"/>
          </a:p>
        </p:txBody>
      </p:sp>
    </p:spTree>
    <p:extLst>
      <p:ext uri="{BB962C8B-B14F-4D97-AF65-F5344CB8AC3E}">
        <p14:creationId xmlns:p14="http://schemas.microsoft.com/office/powerpoint/2010/main" val="298242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1BDE-EB85-1DDC-CC02-CB3A603062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EAB7FF-37E5-7C87-62D3-7BB793B326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0759CC-CADC-C224-4925-83016B5C7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845760-AD7B-16CC-7F78-FC8289EB009A}"/>
              </a:ext>
            </a:extLst>
          </p:cNvPr>
          <p:cNvSpPr>
            <a:spLocks noGrp="1"/>
          </p:cNvSpPr>
          <p:nvPr>
            <p:ph type="dt" sz="half" idx="10"/>
          </p:nvPr>
        </p:nvSpPr>
        <p:spPr/>
        <p:txBody>
          <a:bodyPr/>
          <a:lstStyle/>
          <a:p>
            <a:fld id="{65D2B114-775D-4DEC-AB2E-4F10F107E348}" type="datetimeFigureOut">
              <a:rPr lang="en-IN" smtClean="0"/>
              <a:t>18-07-2022</a:t>
            </a:fld>
            <a:endParaRPr lang="en-IN"/>
          </a:p>
        </p:txBody>
      </p:sp>
      <p:sp>
        <p:nvSpPr>
          <p:cNvPr id="6" name="Footer Placeholder 5">
            <a:extLst>
              <a:ext uri="{FF2B5EF4-FFF2-40B4-BE49-F238E27FC236}">
                <a16:creationId xmlns:a16="http://schemas.microsoft.com/office/drawing/2014/main" id="{286069AD-2B3A-57FB-D55D-DD70D824A9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BBE22C-183E-83FA-42D3-D83A94D16E8C}"/>
              </a:ext>
            </a:extLst>
          </p:cNvPr>
          <p:cNvSpPr>
            <a:spLocks noGrp="1"/>
          </p:cNvSpPr>
          <p:nvPr>
            <p:ph type="sldNum" sz="quarter" idx="12"/>
          </p:nvPr>
        </p:nvSpPr>
        <p:spPr/>
        <p:txBody>
          <a:bodyPr/>
          <a:lstStyle/>
          <a:p>
            <a:fld id="{32D09BB6-3296-419E-B871-CFA11127B5E8}" type="slidenum">
              <a:rPr lang="en-IN" smtClean="0"/>
              <a:t>‹#›</a:t>
            </a:fld>
            <a:endParaRPr lang="en-IN"/>
          </a:p>
        </p:txBody>
      </p:sp>
    </p:spTree>
    <p:extLst>
      <p:ext uri="{BB962C8B-B14F-4D97-AF65-F5344CB8AC3E}">
        <p14:creationId xmlns:p14="http://schemas.microsoft.com/office/powerpoint/2010/main" val="177955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802F-A9F6-E49C-8EEF-889493C0F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DD587C-47A9-6808-6331-60BC1E1A84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30787D-02CE-0AD1-B93A-1BDC1B798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2D5450-7C6F-5E09-92A4-4D5529D6D523}"/>
              </a:ext>
            </a:extLst>
          </p:cNvPr>
          <p:cNvSpPr>
            <a:spLocks noGrp="1"/>
          </p:cNvSpPr>
          <p:nvPr>
            <p:ph type="dt" sz="half" idx="10"/>
          </p:nvPr>
        </p:nvSpPr>
        <p:spPr/>
        <p:txBody>
          <a:bodyPr/>
          <a:lstStyle/>
          <a:p>
            <a:fld id="{65D2B114-775D-4DEC-AB2E-4F10F107E348}" type="datetimeFigureOut">
              <a:rPr lang="en-IN" smtClean="0"/>
              <a:t>18-07-2022</a:t>
            </a:fld>
            <a:endParaRPr lang="en-IN"/>
          </a:p>
        </p:txBody>
      </p:sp>
      <p:sp>
        <p:nvSpPr>
          <p:cNvPr id="6" name="Footer Placeholder 5">
            <a:extLst>
              <a:ext uri="{FF2B5EF4-FFF2-40B4-BE49-F238E27FC236}">
                <a16:creationId xmlns:a16="http://schemas.microsoft.com/office/drawing/2014/main" id="{9EC8D9DF-7E9C-57E5-39A5-923485A2E9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816BEF-2033-954A-74C8-E912F1B9D2BE}"/>
              </a:ext>
            </a:extLst>
          </p:cNvPr>
          <p:cNvSpPr>
            <a:spLocks noGrp="1"/>
          </p:cNvSpPr>
          <p:nvPr>
            <p:ph type="sldNum" sz="quarter" idx="12"/>
          </p:nvPr>
        </p:nvSpPr>
        <p:spPr/>
        <p:txBody>
          <a:bodyPr/>
          <a:lstStyle/>
          <a:p>
            <a:fld id="{32D09BB6-3296-419E-B871-CFA11127B5E8}" type="slidenum">
              <a:rPr lang="en-IN" smtClean="0"/>
              <a:t>‹#›</a:t>
            </a:fld>
            <a:endParaRPr lang="en-IN"/>
          </a:p>
        </p:txBody>
      </p:sp>
    </p:spTree>
    <p:extLst>
      <p:ext uri="{BB962C8B-B14F-4D97-AF65-F5344CB8AC3E}">
        <p14:creationId xmlns:p14="http://schemas.microsoft.com/office/powerpoint/2010/main" val="458084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378008-DD19-0001-5B74-DD88AC7FF7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2D1181-601E-D289-3B57-CAF35D928C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EE50E3-521D-3CC5-B01C-B3162F4B30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D2B114-775D-4DEC-AB2E-4F10F107E348}" type="datetimeFigureOut">
              <a:rPr lang="en-IN" smtClean="0"/>
              <a:t>18-07-2022</a:t>
            </a:fld>
            <a:endParaRPr lang="en-IN"/>
          </a:p>
        </p:txBody>
      </p:sp>
      <p:sp>
        <p:nvSpPr>
          <p:cNvPr id="5" name="Footer Placeholder 4">
            <a:extLst>
              <a:ext uri="{FF2B5EF4-FFF2-40B4-BE49-F238E27FC236}">
                <a16:creationId xmlns:a16="http://schemas.microsoft.com/office/drawing/2014/main" id="{7592117B-379D-EB41-2A9D-578A4A9CC5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91B496-8DD2-0584-D44B-BE23FECD9E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09BB6-3296-419E-B871-CFA11127B5E8}" type="slidenum">
              <a:rPr lang="en-IN" smtClean="0"/>
              <a:t>‹#›</a:t>
            </a:fld>
            <a:endParaRPr lang="en-IN"/>
          </a:p>
        </p:txBody>
      </p:sp>
    </p:spTree>
    <p:extLst>
      <p:ext uri="{BB962C8B-B14F-4D97-AF65-F5344CB8AC3E}">
        <p14:creationId xmlns:p14="http://schemas.microsoft.com/office/powerpoint/2010/main" val="1263842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C67E-5D11-42A6-5056-98CDDE1D1DD3}"/>
              </a:ext>
            </a:extLst>
          </p:cNvPr>
          <p:cNvSpPr>
            <a:spLocks noGrp="1"/>
          </p:cNvSpPr>
          <p:nvPr>
            <p:ph type="title"/>
          </p:nvPr>
        </p:nvSpPr>
        <p:spPr>
          <a:xfrm>
            <a:off x="838200" y="91747"/>
            <a:ext cx="10515600" cy="1325563"/>
          </a:xfrm>
        </p:spPr>
        <p:txBody>
          <a:bodyPr/>
          <a:lstStyle/>
          <a:p>
            <a:pPr algn="ctr"/>
            <a:r>
              <a:rPr lang="en-US" b="1" dirty="0">
                <a:solidFill>
                  <a:schemeClr val="accent1">
                    <a:lumMod val="75000"/>
                  </a:schemeClr>
                </a:solidFill>
                <a:latin typeface="+mn-lt"/>
              </a:rPr>
              <a:t>File Handling in Python</a:t>
            </a:r>
            <a:endParaRPr lang="en-IN" dirty="0"/>
          </a:p>
        </p:txBody>
      </p:sp>
      <p:sp>
        <p:nvSpPr>
          <p:cNvPr id="3" name="Content Placeholder 2">
            <a:extLst>
              <a:ext uri="{FF2B5EF4-FFF2-40B4-BE49-F238E27FC236}">
                <a16:creationId xmlns:a16="http://schemas.microsoft.com/office/drawing/2014/main" id="{A0B7EDC1-13A6-11DA-0349-83C5A3219DEB}"/>
              </a:ext>
            </a:extLst>
          </p:cNvPr>
          <p:cNvSpPr>
            <a:spLocks noGrp="1"/>
          </p:cNvSpPr>
          <p:nvPr>
            <p:ph idx="1"/>
          </p:nvPr>
        </p:nvSpPr>
        <p:spPr>
          <a:xfrm>
            <a:off x="838200" y="1417310"/>
            <a:ext cx="10515600" cy="4759653"/>
          </a:xfrm>
        </p:spPr>
        <p:txBody>
          <a:bodyPr>
            <a:normAutofit/>
          </a:bodyPr>
          <a:lstStyle/>
          <a:p>
            <a:r>
              <a:rPr lang="en-US" dirty="0">
                <a:latin typeface="urw-din"/>
              </a:rPr>
              <a:t>Python too supports file handling and allows users to handle files i.e., to read and write files, along with many other file handling options, to operate on files. The concept of file handling has stretched over various other languages, but the implementation is either complicated or lengthy, but like other concepts of Python, this concept here is also easy and short. Python treats files differently as text or binary and this is important. Each line of code includes a sequence of characters and they form a text file. Each line of a file is terminated with a special character, called the EOL or End of Line characters like comma {,} or newline character. It ends the current line and tells the interpreter a new one has begun. Let’s start with the reading and writing files.</a:t>
            </a:r>
            <a:endParaRPr lang="en-IN" dirty="0"/>
          </a:p>
        </p:txBody>
      </p:sp>
    </p:spTree>
    <p:extLst>
      <p:ext uri="{BB962C8B-B14F-4D97-AF65-F5344CB8AC3E}">
        <p14:creationId xmlns:p14="http://schemas.microsoft.com/office/powerpoint/2010/main" val="974296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C67E-5D11-42A6-5056-98CDDE1D1DD3}"/>
              </a:ext>
            </a:extLst>
          </p:cNvPr>
          <p:cNvSpPr>
            <a:spLocks noGrp="1"/>
          </p:cNvSpPr>
          <p:nvPr>
            <p:ph type="title"/>
          </p:nvPr>
        </p:nvSpPr>
        <p:spPr>
          <a:xfrm>
            <a:off x="838200" y="91747"/>
            <a:ext cx="10515600" cy="1325563"/>
          </a:xfrm>
        </p:spPr>
        <p:txBody>
          <a:bodyPr/>
          <a:lstStyle/>
          <a:p>
            <a:pPr algn="ctr"/>
            <a:r>
              <a:rPr lang="en-US" b="1" dirty="0">
                <a:solidFill>
                  <a:schemeClr val="accent1">
                    <a:lumMod val="75000"/>
                  </a:schemeClr>
                </a:solidFill>
                <a:latin typeface="+mn-lt"/>
              </a:rPr>
              <a:t>File Handling in Python</a:t>
            </a:r>
            <a:endParaRPr lang="en-IN" dirty="0"/>
          </a:p>
        </p:txBody>
      </p:sp>
      <p:sp>
        <p:nvSpPr>
          <p:cNvPr id="3" name="Content Placeholder 2">
            <a:extLst>
              <a:ext uri="{FF2B5EF4-FFF2-40B4-BE49-F238E27FC236}">
                <a16:creationId xmlns:a16="http://schemas.microsoft.com/office/drawing/2014/main" id="{A0B7EDC1-13A6-11DA-0349-83C5A3219DEB}"/>
              </a:ext>
            </a:extLst>
          </p:cNvPr>
          <p:cNvSpPr>
            <a:spLocks noGrp="1"/>
          </p:cNvSpPr>
          <p:nvPr>
            <p:ph idx="1"/>
          </p:nvPr>
        </p:nvSpPr>
        <p:spPr>
          <a:xfrm>
            <a:off x="600173" y="1300900"/>
            <a:ext cx="10991654" cy="5175314"/>
          </a:xfrm>
        </p:spPr>
        <p:txBody>
          <a:bodyPr>
            <a:normAutofit lnSpcReduction="10000"/>
          </a:bodyPr>
          <a:lstStyle/>
          <a:p>
            <a:r>
              <a:rPr lang="en-US" b="1" dirty="0"/>
              <a:t>Working of </a:t>
            </a:r>
            <a:r>
              <a:rPr lang="en-US" b="1" dirty="0" err="1"/>
              <a:t>readline</a:t>
            </a:r>
            <a:r>
              <a:rPr lang="en-US" b="1" dirty="0"/>
              <a:t>() mode</a:t>
            </a:r>
            <a:endParaRPr lang="en-US" dirty="0"/>
          </a:p>
          <a:p>
            <a:r>
              <a:rPr lang="en-US" dirty="0"/>
              <a:t>We can use the </a:t>
            </a:r>
            <a:r>
              <a:rPr lang="en-US" dirty="0" err="1"/>
              <a:t>readline</a:t>
            </a:r>
            <a:r>
              <a:rPr lang="en-US" dirty="0"/>
              <a:t>() method to read individual lines of a file. This method reads a file till the newline, including the newline character.</a:t>
            </a:r>
          </a:p>
          <a:p>
            <a:pPr marL="0" indent="0">
              <a:buNone/>
            </a:pPr>
            <a:endParaRPr lang="en-US" dirty="0"/>
          </a:p>
          <a:p>
            <a:pPr marL="0" indent="0">
              <a:buNone/>
            </a:pPr>
            <a:r>
              <a:rPr lang="en-IN" dirty="0"/>
              <a:t>f = open("file.txt", "r")</a:t>
            </a:r>
          </a:p>
          <a:p>
            <a:pPr marL="0" indent="0">
              <a:buNone/>
            </a:pPr>
            <a:r>
              <a:rPr lang="en-IN" dirty="0"/>
              <a:t>print(</a:t>
            </a:r>
            <a:r>
              <a:rPr lang="en-IN" dirty="0" err="1"/>
              <a:t>f.readline</a:t>
            </a:r>
            <a:r>
              <a:rPr lang="en-IN" dirty="0"/>
              <a:t>())</a:t>
            </a:r>
          </a:p>
          <a:p>
            <a:r>
              <a:rPr lang="en-IN" dirty="0" err="1"/>
              <a:t>Readline</a:t>
            </a:r>
            <a:r>
              <a:rPr lang="en-IN" dirty="0"/>
              <a:t>(1) method is use read which number of we wants to read. This will tell us only first line, nothing else. </a:t>
            </a:r>
          </a:p>
          <a:p>
            <a:endParaRPr lang="en-IN" dirty="0"/>
          </a:p>
          <a:p>
            <a:pPr marL="0" indent="0">
              <a:buNone/>
            </a:pPr>
            <a:r>
              <a:rPr lang="en-IN" dirty="0"/>
              <a:t>f = open("file.txt", "r")</a:t>
            </a:r>
          </a:p>
          <a:p>
            <a:pPr marL="0" indent="0">
              <a:buNone/>
            </a:pPr>
            <a:r>
              <a:rPr lang="en-IN" dirty="0"/>
              <a:t>print(</a:t>
            </a:r>
            <a:r>
              <a:rPr lang="en-IN" dirty="0" err="1"/>
              <a:t>f.readline</a:t>
            </a:r>
            <a:r>
              <a:rPr lang="en-IN" dirty="0"/>
              <a:t>(3))</a:t>
            </a:r>
          </a:p>
        </p:txBody>
      </p:sp>
    </p:spTree>
    <p:extLst>
      <p:ext uri="{BB962C8B-B14F-4D97-AF65-F5344CB8AC3E}">
        <p14:creationId xmlns:p14="http://schemas.microsoft.com/office/powerpoint/2010/main" val="1209119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C67E-5D11-42A6-5056-98CDDE1D1DD3}"/>
              </a:ext>
            </a:extLst>
          </p:cNvPr>
          <p:cNvSpPr>
            <a:spLocks noGrp="1"/>
          </p:cNvSpPr>
          <p:nvPr>
            <p:ph type="title"/>
          </p:nvPr>
        </p:nvSpPr>
        <p:spPr>
          <a:xfrm>
            <a:off x="838200" y="91747"/>
            <a:ext cx="10515600" cy="1325563"/>
          </a:xfrm>
        </p:spPr>
        <p:txBody>
          <a:bodyPr/>
          <a:lstStyle/>
          <a:p>
            <a:pPr algn="ctr"/>
            <a:r>
              <a:rPr lang="en-US" b="1" dirty="0">
                <a:solidFill>
                  <a:schemeClr val="accent1">
                    <a:lumMod val="75000"/>
                  </a:schemeClr>
                </a:solidFill>
                <a:latin typeface="+mn-lt"/>
              </a:rPr>
              <a:t>File Handling in Python</a:t>
            </a:r>
            <a:endParaRPr lang="en-IN" dirty="0"/>
          </a:p>
        </p:txBody>
      </p:sp>
      <p:sp>
        <p:nvSpPr>
          <p:cNvPr id="3" name="Content Placeholder 2">
            <a:extLst>
              <a:ext uri="{FF2B5EF4-FFF2-40B4-BE49-F238E27FC236}">
                <a16:creationId xmlns:a16="http://schemas.microsoft.com/office/drawing/2014/main" id="{A0B7EDC1-13A6-11DA-0349-83C5A3219DEB}"/>
              </a:ext>
            </a:extLst>
          </p:cNvPr>
          <p:cNvSpPr>
            <a:spLocks noGrp="1"/>
          </p:cNvSpPr>
          <p:nvPr>
            <p:ph idx="1"/>
          </p:nvPr>
        </p:nvSpPr>
        <p:spPr>
          <a:xfrm>
            <a:off x="600173" y="1300900"/>
            <a:ext cx="10991654" cy="4876064"/>
          </a:xfrm>
        </p:spPr>
        <p:txBody>
          <a:bodyPr>
            <a:normAutofit/>
          </a:bodyPr>
          <a:lstStyle/>
          <a:p>
            <a:r>
              <a:rPr lang="en-US" dirty="0"/>
              <a:t>Lastly, the </a:t>
            </a:r>
            <a:r>
              <a:rPr lang="en-US" dirty="0" err="1"/>
              <a:t>readlines</a:t>
            </a:r>
            <a:r>
              <a:rPr lang="en-US" dirty="0"/>
              <a:t>() method returns a list of remaining lines of the entire file. All these reading methods return empty values when the end of file is reached.</a:t>
            </a:r>
          </a:p>
          <a:p>
            <a:pPr marL="0" indent="0">
              <a:buNone/>
            </a:pPr>
            <a:endParaRPr lang="en-US" dirty="0"/>
          </a:p>
          <a:p>
            <a:pPr marL="0" indent="0">
              <a:buNone/>
            </a:pPr>
            <a:r>
              <a:rPr lang="en-IN" dirty="0"/>
              <a:t>f = open("file.txt", "r")</a:t>
            </a:r>
          </a:p>
          <a:p>
            <a:pPr marL="0" indent="0">
              <a:buNone/>
            </a:pPr>
            <a:r>
              <a:rPr lang="en-IN" dirty="0"/>
              <a:t>print(</a:t>
            </a:r>
            <a:r>
              <a:rPr lang="en-IN" dirty="0" err="1"/>
              <a:t>f.readlines</a:t>
            </a:r>
            <a:r>
              <a:rPr lang="en-IN" dirty="0"/>
              <a:t>())</a:t>
            </a:r>
          </a:p>
          <a:p>
            <a:pPr marL="0" indent="0">
              <a:buNone/>
            </a:pPr>
            <a:endParaRPr lang="en-IN" dirty="0"/>
          </a:p>
          <a:p>
            <a:pPr marL="0" indent="0">
              <a:buNone/>
            </a:pPr>
            <a:r>
              <a:rPr lang="en-IN" u="sng" dirty="0"/>
              <a:t>Output:-</a:t>
            </a:r>
          </a:p>
          <a:p>
            <a:pPr marL="0" indent="0">
              <a:buNone/>
            </a:pPr>
            <a:r>
              <a:rPr lang="en-US" dirty="0"/>
              <a:t>['This is my first file\n’, ‘This is my second file\n’, ‘This is my third file\n']</a:t>
            </a:r>
            <a:endParaRPr lang="en-IN" dirty="0"/>
          </a:p>
        </p:txBody>
      </p:sp>
    </p:spTree>
    <p:extLst>
      <p:ext uri="{BB962C8B-B14F-4D97-AF65-F5344CB8AC3E}">
        <p14:creationId xmlns:p14="http://schemas.microsoft.com/office/powerpoint/2010/main" val="382713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C67E-5D11-42A6-5056-98CDDE1D1DD3}"/>
              </a:ext>
            </a:extLst>
          </p:cNvPr>
          <p:cNvSpPr>
            <a:spLocks noGrp="1"/>
          </p:cNvSpPr>
          <p:nvPr>
            <p:ph type="title"/>
          </p:nvPr>
        </p:nvSpPr>
        <p:spPr>
          <a:xfrm>
            <a:off x="838200" y="91747"/>
            <a:ext cx="10515600" cy="1325563"/>
          </a:xfrm>
        </p:spPr>
        <p:txBody>
          <a:bodyPr/>
          <a:lstStyle/>
          <a:p>
            <a:pPr algn="ctr"/>
            <a:r>
              <a:rPr lang="en-US" b="1" dirty="0">
                <a:solidFill>
                  <a:schemeClr val="accent1">
                    <a:lumMod val="75000"/>
                  </a:schemeClr>
                </a:solidFill>
                <a:latin typeface="+mn-lt"/>
              </a:rPr>
              <a:t>File Handling in Python</a:t>
            </a:r>
            <a:endParaRPr lang="en-IN" dirty="0"/>
          </a:p>
        </p:txBody>
      </p:sp>
      <p:sp>
        <p:nvSpPr>
          <p:cNvPr id="3" name="Content Placeholder 2">
            <a:extLst>
              <a:ext uri="{FF2B5EF4-FFF2-40B4-BE49-F238E27FC236}">
                <a16:creationId xmlns:a16="http://schemas.microsoft.com/office/drawing/2014/main" id="{A0B7EDC1-13A6-11DA-0349-83C5A3219DEB}"/>
              </a:ext>
            </a:extLst>
          </p:cNvPr>
          <p:cNvSpPr>
            <a:spLocks noGrp="1"/>
          </p:cNvSpPr>
          <p:nvPr>
            <p:ph idx="1"/>
          </p:nvPr>
        </p:nvSpPr>
        <p:spPr>
          <a:xfrm>
            <a:off x="600173" y="1300899"/>
            <a:ext cx="10991654" cy="5222449"/>
          </a:xfrm>
        </p:spPr>
        <p:txBody>
          <a:bodyPr>
            <a:normAutofit/>
          </a:bodyPr>
          <a:lstStyle/>
          <a:p>
            <a:r>
              <a:rPr lang="en-US" b="1" dirty="0"/>
              <a:t>Writing to Files in Python</a:t>
            </a:r>
          </a:p>
          <a:p>
            <a:pPr marL="0" indent="0">
              <a:buNone/>
            </a:pPr>
            <a:r>
              <a:rPr lang="en-US" dirty="0"/>
              <a:t>Writing a string or sequence of bytes (for binary files) is done using the write() method. This method returns the number of characters written to the file.</a:t>
            </a:r>
          </a:p>
          <a:p>
            <a:pPr marL="0" indent="0">
              <a:buNone/>
            </a:pPr>
            <a:endParaRPr lang="en-US" dirty="0"/>
          </a:p>
          <a:p>
            <a:pPr marL="0" indent="0">
              <a:buNone/>
            </a:pPr>
            <a:r>
              <a:rPr lang="en-US" dirty="0"/>
              <a:t>f=open("</a:t>
            </a:r>
            <a:r>
              <a:rPr lang="en-US" dirty="0" err="1"/>
              <a:t>test.txt",'w</a:t>
            </a:r>
            <a:r>
              <a:rPr lang="en-US" dirty="0"/>
              <a:t>')   </a:t>
            </a:r>
          </a:p>
          <a:p>
            <a:pPr marL="0" indent="0">
              <a:buNone/>
            </a:pPr>
            <a:r>
              <a:rPr lang="en-US" dirty="0" err="1"/>
              <a:t>f.write</a:t>
            </a:r>
            <a:r>
              <a:rPr lang="en-US" dirty="0"/>
              <a:t>("my first file\n")</a:t>
            </a:r>
          </a:p>
          <a:p>
            <a:pPr marL="0" indent="0">
              <a:buNone/>
            </a:pPr>
            <a:r>
              <a:rPr lang="en-US" dirty="0"/>
              <a:t>This program will create a new file named test.txt in the current directory if it does not exist. If it does exist, it is overwritten.</a:t>
            </a:r>
          </a:p>
          <a:p>
            <a:pPr marL="0" indent="0">
              <a:buNone/>
            </a:pPr>
            <a:r>
              <a:rPr lang="en-US" u="sng" dirty="0"/>
              <a:t>Note:-</a:t>
            </a:r>
            <a:r>
              <a:rPr lang="en-US" dirty="0"/>
              <a:t> We must include the newline characters ourselves to distinguish the different lines.(\n)</a:t>
            </a:r>
            <a:endParaRPr lang="en-IN" dirty="0"/>
          </a:p>
        </p:txBody>
      </p:sp>
    </p:spTree>
    <p:extLst>
      <p:ext uri="{BB962C8B-B14F-4D97-AF65-F5344CB8AC3E}">
        <p14:creationId xmlns:p14="http://schemas.microsoft.com/office/powerpoint/2010/main" val="1682889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C67E-5D11-42A6-5056-98CDDE1D1DD3}"/>
              </a:ext>
            </a:extLst>
          </p:cNvPr>
          <p:cNvSpPr>
            <a:spLocks noGrp="1"/>
          </p:cNvSpPr>
          <p:nvPr>
            <p:ph type="title"/>
          </p:nvPr>
        </p:nvSpPr>
        <p:spPr>
          <a:xfrm>
            <a:off x="838200" y="91747"/>
            <a:ext cx="10515600" cy="1325563"/>
          </a:xfrm>
        </p:spPr>
        <p:txBody>
          <a:bodyPr/>
          <a:lstStyle/>
          <a:p>
            <a:pPr algn="ctr"/>
            <a:r>
              <a:rPr lang="en-US" b="1" dirty="0">
                <a:solidFill>
                  <a:schemeClr val="accent1">
                    <a:lumMod val="75000"/>
                  </a:schemeClr>
                </a:solidFill>
                <a:latin typeface="+mn-lt"/>
              </a:rPr>
              <a:t>File Handling in Python</a:t>
            </a:r>
            <a:endParaRPr lang="en-IN" dirty="0"/>
          </a:p>
        </p:txBody>
      </p:sp>
      <p:sp>
        <p:nvSpPr>
          <p:cNvPr id="3" name="Content Placeholder 2">
            <a:extLst>
              <a:ext uri="{FF2B5EF4-FFF2-40B4-BE49-F238E27FC236}">
                <a16:creationId xmlns:a16="http://schemas.microsoft.com/office/drawing/2014/main" id="{A0B7EDC1-13A6-11DA-0349-83C5A3219DEB}"/>
              </a:ext>
            </a:extLst>
          </p:cNvPr>
          <p:cNvSpPr>
            <a:spLocks noGrp="1"/>
          </p:cNvSpPr>
          <p:nvPr>
            <p:ph idx="1"/>
          </p:nvPr>
        </p:nvSpPr>
        <p:spPr>
          <a:xfrm>
            <a:off x="600173" y="1300900"/>
            <a:ext cx="10991654" cy="4876064"/>
          </a:xfrm>
        </p:spPr>
        <p:txBody>
          <a:bodyPr>
            <a:normAutofit/>
          </a:bodyPr>
          <a:lstStyle/>
          <a:p>
            <a:pPr marL="0" indent="0">
              <a:buNone/>
            </a:pPr>
            <a:r>
              <a:rPr lang="en-US" dirty="0"/>
              <a:t>Writing to Files in Python In order to write into a file in Python, we need to open it in write </a:t>
            </a:r>
            <a:r>
              <a:rPr lang="en-US" b="1" dirty="0"/>
              <a:t>w</a:t>
            </a:r>
            <a:r>
              <a:rPr lang="en-US" dirty="0"/>
              <a:t>, append </a:t>
            </a:r>
            <a:r>
              <a:rPr lang="en-US" b="1" dirty="0"/>
              <a:t>a</a:t>
            </a:r>
            <a:r>
              <a:rPr lang="en-US" dirty="0"/>
              <a:t> or exclusive creation </a:t>
            </a:r>
            <a:r>
              <a:rPr lang="en-US" b="1" dirty="0"/>
              <a:t>x</a:t>
            </a:r>
            <a:r>
              <a:rPr lang="en-US" dirty="0"/>
              <a:t> mode.</a:t>
            </a:r>
          </a:p>
          <a:p>
            <a:pPr marL="0" indent="0">
              <a:buNone/>
            </a:pPr>
            <a:r>
              <a:rPr lang="en-US" dirty="0"/>
              <a:t>We need to be careful with the w mode, as it will overwrite into the file if it already exists. Due to this, all the previous data are erased.</a:t>
            </a:r>
          </a:p>
          <a:p>
            <a:pPr marL="0" indent="0">
              <a:buNone/>
            </a:pPr>
            <a:endParaRPr lang="en-US" dirty="0"/>
          </a:p>
          <a:p>
            <a:pPr marL="0" indent="0">
              <a:buNone/>
            </a:pPr>
            <a:r>
              <a:rPr lang="en-US" dirty="0"/>
              <a:t>"a" - Append - will append to the end of the file</a:t>
            </a:r>
          </a:p>
          <a:p>
            <a:pPr marL="0" indent="0">
              <a:buNone/>
            </a:pPr>
            <a:r>
              <a:rPr lang="en-US" dirty="0"/>
              <a:t>"w" - Write - will overwrite any existing content</a:t>
            </a:r>
          </a:p>
          <a:p>
            <a:pPr marL="0" indent="0">
              <a:buNone/>
            </a:pPr>
            <a:r>
              <a:rPr lang="en-US" dirty="0"/>
              <a:t>"x" - Create - will create a file, returns an error if the file exist</a:t>
            </a:r>
          </a:p>
        </p:txBody>
      </p:sp>
    </p:spTree>
    <p:extLst>
      <p:ext uri="{BB962C8B-B14F-4D97-AF65-F5344CB8AC3E}">
        <p14:creationId xmlns:p14="http://schemas.microsoft.com/office/powerpoint/2010/main" val="3310919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C67E-5D11-42A6-5056-98CDDE1D1DD3}"/>
              </a:ext>
            </a:extLst>
          </p:cNvPr>
          <p:cNvSpPr>
            <a:spLocks noGrp="1"/>
          </p:cNvSpPr>
          <p:nvPr>
            <p:ph type="title"/>
          </p:nvPr>
        </p:nvSpPr>
        <p:spPr>
          <a:xfrm>
            <a:off x="838200" y="91747"/>
            <a:ext cx="10515600" cy="1325563"/>
          </a:xfrm>
        </p:spPr>
        <p:txBody>
          <a:bodyPr/>
          <a:lstStyle/>
          <a:p>
            <a:pPr algn="ctr"/>
            <a:r>
              <a:rPr lang="en-US" b="1" dirty="0">
                <a:solidFill>
                  <a:schemeClr val="accent1">
                    <a:lumMod val="75000"/>
                  </a:schemeClr>
                </a:solidFill>
                <a:latin typeface="+mn-lt"/>
              </a:rPr>
              <a:t>File Handling in Python</a:t>
            </a:r>
            <a:endParaRPr lang="en-IN" dirty="0"/>
          </a:p>
        </p:txBody>
      </p:sp>
      <p:sp>
        <p:nvSpPr>
          <p:cNvPr id="3" name="Content Placeholder 2">
            <a:extLst>
              <a:ext uri="{FF2B5EF4-FFF2-40B4-BE49-F238E27FC236}">
                <a16:creationId xmlns:a16="http://schemas.microsoft.com/office/drawing/2014/main" id="{A0B7EDC1-13A6-11DA-0349-83C5A3219DEB}"/>
              </a:ext>
            </a:extLst>
          </p:cNvPr>
          <p:cNvSpPr>
            <a:spLocks noGrp="1"/>
          </p:cNvSpPr>
          <p:nvPr>
            <p:ph idx="1"/>
          </p:nvPr>
        </p:nvSpPr>
        <p:spPr>
          <a:xfrm>
            <a:off x="600173" y="1300900"/>
            <a:ext cx="10991654" cy="5241302"/>
          </a:xfrm>
        </p:spPr>
        <p:txBody>
          <a:bodyPr>
            <a:normAutofit/>
          </a:bodyPr>
          <a:lstStyle/>
          <a:p>
            <a:r>
              <a:rPr lang="en-US" b="1" dirty="0"/>
              <a:t>Closing Files in Python</a:t>
            </a:r>
          </a:p>
          <a:p>
            <a:pPr marL="0" indent="0">
              <a:buNone/>
            </a:pPr>
            <a:r>
              <a:rPr lang="en-US" dirty="0"/>
              <a:t>When we are done with performing operations on the file, we need to properly close the file.</a:t>
            </a:r>
          </a:p>
          <a:p>
            <a:pPr marL="0" indent="0">
              <a:buNone/>
            </a:pPr>
            <a:r>
              <a:rPr lang="en-US" dirty="0"/>
              <a:t>Closing a file will free up the resources that were tied with the file. It is done using the close() method. Python has a garbage collector to clean up unreferenced objects but we must not rely on it to close the file.</a:t>
            </a:r>
          </a:p>
          <a:p>
            <a:pPr marL="0" indent="0">
              <a:buNone/>
            </a:pPr>
            <a:r>
              <a:rPr lang="en-US" dirty="0"/>
              <a:t>f = open(“test.txt”)</a:t>
            </a:r>
          </a:p>
          <a:p>
            <a:pPr marL="0" indent="0">
              <a:buNone/>
            </a:pPr>
            <a:r>
              <a:rPr lang="en-US" dirty="0" err="1"/>
              <a:t>f.close</a:t>
            </a:r>
            <a:r>
              <a:rPr lang="en-US" dirty="0"/>
              <a:t>()</a:t>
            </a:r>
          </a:p>
          <a:p>
            <a:pPr marL="0" indent="0">
              <a:buNone/>
            </a:pPr>
            <a:endParaRPr lang="en-US" dirty="0"/>
          </a:p>
          <a:p>
            <a:pPr marL="0" indent="0">
              <a:buNone/>
            </a:pPr>
            <a:r>
              <a:rPr lang="en-US" u="sng" dirty="0"/>
              <a:t>Note:-</a:t>
            </a:r>
            <a:r>
              <a:rPr lang="en-US" dirty="0"/>
              <a:t> You should always close your files, in some cases, due to buffering, changes made to a file may not show until you close the file.</a:t>
            </a:r>
          </a:p>
        </p:txBody>
      </p:sp>
    </p:spTree>
    <p:extLst>
      <p:ext uri="{BB962C8B-B14F-4D97-AF65-F5344CB8AC3E}">
        <p14:creationId xmlns:p14="http://schemas.microsoft.com/office/powerpoint/2010/main" val="1343088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C67E-5D11-42A6-5056-98CDDE1D1DD3}"/>
              </a:ext>
            </a:extLst>
          </p:cNvPr>
          <p:cNvSpPr>
            <a:spLocks noGrp="1"/>
          </p:cNvSpPr>
          <p:nvPr>
            <p:ph type="title"/>
          </p:nvPr>
        </p:nvSpPr>
        <p:spPr>
          <a:xfrm>
            <a:off x="838200" y="91747"/>
            <a:ext cx="10515600" cy="1325563"/>
          </a:xfrm>
        </p:spPr>
        <p:txBody>
          <a:bodyPr/>
          <a:lstStyle/>
          <a:p>
            <a:pPr algn="ctr"/>
            <a:r>
              <a:rPr lang="en-US" b="1" dirty="0">
                <a:solidFill>
                  <a:schemeClr val="accent1">
                    <a:lumMod val="75000"/>
                  </a:schemeClr>
                </a:solidFill>
                <a:latin typeface="+mn-lt"/>
              </a:rPr>
              <a:t>File Handling in Python</a:t>
            </a:r>
            <a:endParaRPr lang="en-IN" dirty="0"/>
          </a:p>
        </p:txBody>
      </p:sp>
      <p:sp>
        <p:nvSpPr>
          <p:cNvPr id="3" name="Content Placeholder 2">
            <a:extLst>
              <a:ext uri="{FF2B5EF4-FFF2-40B4-BE49-F238E27FC236}">
                <a16:creationId xmlns:a16="http://schemas.microsoft.com/office/drawing/2014/main" id="{A0B7EDC1-13A6-11DA-0349-83C5A3219DEB}"/>
              </a:ext>
            </a:extLst>
          </p:cNvPr>
          <p:cNvSpPr>
            <a:spLocks noGrp="1"/>
          </p:cNvSpPr>
          <p:nvPr>
            <p:ph idx="1"/>
          </p:nvPr>
        </p:nvSpPr>
        <p:spPr>
          <a:xfrm>
            <a:off x="600173" y="1300900"/>
            <a:ext cx="10991654" cy="5241302"/>
          </a:xfrm>
        </p:spPr>
        <p:txBody>
          <a:bodyPr>
            <a:normAutofit/>
          </a:bodyPr>
          <a:lstStyle/>
          <a:p>
            <a:r>
              <a:rPr lang="en-US" b="1" dirty="0"/>
              <a:t>Delete a File/Folder</a:t>
            </a:r>
          </a:p>
          <a:p>
            <a:pPr marL="0" indent="0">
              <a:buNone/>
            </a:pPr>
            <a:r>
              <a:rPr lang="en-US" dirty="0"/>
              <a:t>To delete a file, you must import the OS module, and run its </a:t>
            </a:r>
            <a:r>
              <a:rPr lang="en-US" dirty="0" err="1"/>
              <a:t>os.remove</a:t>
            </a:r>
            <a:r>
              <a:rPr lang="en-US" dirty="0"/>
              <a:t>() function.</a:t>
            </a:r>
          </a:p>
          <a:p>
            <a:pPr marL="0" indent="0">
              <a:buNone/>
            </a:pPr>
            <a:r>
              <a:rPr lang="en-US" dirty="0"/>
              <a:t>	import </a:t>
            </a:r>
            <a:r>
              <a:rPr lang="en-US" dirty="0" err="1"/>
              <a:t>os</a:t>
            </a:r>
            <a:endParaRPr lang="en-US" dirty="0"/>
          </a:p>
          <a:p>
            <a:pPr marL="0" indent="0">
              <a:buNone/>
            </a:pPr>
            <a:r>
              <a:rPr lang="en-US" dirty="0"/>
              <a:t>	</a:t>
            </a:r>
            <a:r>
              <a:rPr lang="en-US" dirty="0" err="1"/>
              <a:t>os.remove</a:t>
            </a:r>
            <a:r>
              <a:rPr lang="en-US" dirty="0"/>
              <a:t>("file.txt")</a:t>
            </a:r>
          </a:p>
          <a:p>
            <a:pPr marL="0" indent="0">
              <a:buNone/>
            </a:pPr>
            <a:endParaRPr lang="en-US" dirty="0"/>
          </a:p>
          <a:p>
            <a:pPr marL="0" indent="0">
              <a:buNone/>
            </a:pPr>
            <a:r>
              <a:rPr lang="en-US" dirty="0"/>
              <a:t>To delete an entire folder, use the </a:t>
            </a:r>
            <a:r>
              <a:rPr lang="en-US" dirty="0" err="1"/>
              <a:t>os.rmdir</a:t>
            </a:r>
            <a:r>
              <a:rPr lang="en-US" dirty="0"/>
              <a:t>() method. You can only remove empty folders.</a:t>
            </a:r>
          </a:p>
          <a:p>
            <a:pPr marL="0" indent="0">
              <a:buNone/>
            </a:pPr>
            <a:r>
              <a:rPr lang="en-US" dirty="0"/>
              <a:t>	import </a:t>
            </a:r>
            <a:r>
              <a:rPr lang="en-US" dirty="0" err="1"/>
              <a:t>os</a:t>
            </a:r>
            <a:endParaRPr lang="en-US" dirty="0"/>
          </a:p>
          <a:p>
            <a:pPr marL="0" indent="0">
              <a:buNone/>
            </a:pPr>
            <a:r>
              <a:rPr lang="en-US" dirty="0"/>
              <a:t>	</a:t>
            </a:r>
            <a:r>
              <a:rPr lang="en-US" dirty="0" err="1"/>
              <a:t>os.rmdir</a:t>
            </a:r>
            <a:r>
              <a:rPr lang="en-US" dirty="0"/>
              <a:t>("</a:t>
            </a:r>
            <a:r>
              <a:rPr lang="en-US" dirty="0" err="1"/>
              <a:t>myfolder</a:t>
            </a:r>
            <a:r>
              <a:rPr lang="en-US" dirty="0"/>
              <a:t>")</a:t>
            </a:r>
          </a:p>
        </p:txBody>
      </p:sp>
    </p:spTree>
    <p:extLst>
      <p:ext uri="{BB962C8B-B14F-4D97-AF65-F5344CB8AC3E}">
        <p14:creationId xmlns:p14="http://schemas.microsoft.com/office/powerpoint/2010/main" val="2875712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C67E-5D11-42A6-5056-98CDDE1D1DD3}"/>
              </a:ext>
            </a:extLst>
          </p:cNvPr>
          <p:cNvSpPr>
            <a:spLocks noGrp="1"/>
          </p:cNvSpPr>
          <p:nvPr>
            <p:ph type="title"/>
          </p:nvPr>
        </p:nvSpPr>
        <p:spPr>
          <a:xfrm>
            <a:off x="838200" y="91747"/>
            <a:ext cx="10515600" cy="1325563"/>
          </a:xfrm>
        </p:spPr>
        <p:txBody>
          <a:bodyPr/>
          <a:lstStyle/>
          <a:p>
            <a:pPr algn="ctr"/>
            <a:r>
              <a:rPr lang="en-US" b="1" dirty="0">
                <a:solidFill>
                  <a:schemeClr val="accent1">
                    <a:lumMod val="75000"/>
                  </a:schemeClr>
                </a:solidFill>
                <a:latin typeface="+mn-lt"/>
              </a:rPr>
              <a:t>File Handling in Python</a:t>
            </a:r>
            <a:endParaRPr lang="en-IN" dirty="0"/>
          </a:p>
        </p:txBody>
      </p:sp>
      <p:sp>
        <p:nvSpPr>
          <p:cNvPr id="3" name="Content Placeholder 2">
            <a:extLst>
              <a:ext uri="{FF2B5EF4-FFF2-40B4-BE49-F238E27FC236}">
                <a16:creationId xmlns:a16="http://schemas.microsoft.com/office/drawing/2014/main" id="{A0B7EDC1-13A6-11DA-0349-83C5A3219DEB}"/>
              </a:ext>
            </a:extLst>
          </p:cNvPr>
          <p:cNvSpPr>
            <a:spLocks noGrp="1"/>
          </p:cNvSpPr>
          <p:nvPr>
            <p:ph idx="1"/>
          </p:nvPr>
        </p:nvSpPr>
        <p:spPr>
          <a:xfrm>
            <a:off x="600173" y="1300900"/>
            <a:ext cx="10991654" cy="5241302"/>
          </a:xfrm>
        </p:spPr>
        <p:txBody>
          <a:bodyPr>
            <a:normAutofit/>
          </a:bodyPr>
          <a:lstStyle/>
          <a:p>
            <a:r>
              <a:rPr lang="en-US" b="1" dirty="0"/>
              <a:t>Check if File exist</a:t>
            </a:r>
          </a:p>
          <a:p>
            <a:pPr marL="0" indent="0">
              <a:buNone/>
            </a:pPr>
            <a:r>
              <a:rPr lang="en-US" dirty="0"/>
              <a:t>To avoid getting an error, you might want to check if the file exists before you try to delete it.</a:t>
            </a:r>
          </a:p>
          <a:p>
            <a:pPr marL="0" indent="0">
              <a:buNone/>
            </a:pPr>
            <a:r>
              <a:rPr lang="en-US" u="sng" dirty="0"/>
              <a:t>Example:-</a:t>
            </a:r>
            <a:r>
              <a:rPr lang="en-US" dirty="0"/>
              <a:t>  Check if file exists, then delete it.</a:t>
            </a:r>
          </a:p>
          <a:p>
            <a:pPr marL="0" indent="0">
              <a:buNone/>
            </a:pPr>
            <a:endParaRPr lang="en-US" dirty="0"/>
          </a:p>
          <a:p>
            <a:pPr marL="0" indent="0">
              <a:buNone/>
            </a:pPr>
            <a:r>
              <a:rPr lang="en-US" dirty="0"/>
              <a:t>import </a:t>
            </a:r>
            <a:r>
              <a:rPr lang="en-US" dirty="0" err="1"/>
              <a:t>os</a:t>
            </a:r>
            <a:endParaRPr lang="en-US" dirty="0"/>
          </a:p>
          <a:p>
            <a:pPr marL="0" indent="0">
              <a:buNone/>
            </a:pPr>
            <a:r>
              <a:rPr lang="en-US" dirty="0"/>
              <a:t>if </a:t>
            </a:r>
            <a:r>
              <a:rPr lang="en-US" dirty="0" err="1"/>
              <a:t>os.path.exists</a:t>
            </a:r>
            <a:r>
              <a:rPr lang="en-US" dirty="0"/>
              <a:t>("file.txt"):</a:t>
            </a:r>
          </a:p>
          <a:p>
            <a:pPr marL="0" indent="0">
              <a:buNone/>
            </a:pPr>
            <a:r>
              <a:rPr lang="en-US" dirty="0"/>
              <a:t>     </a:t>
            </a:r>
            <a:r>
              <a:rPr lang="en-US" dirty="0" err="1"/>
              <a:t>os.remove</a:t>
            </a:r>
            <a:r>
              <a:rPr lang="en-US" dirty="0"/>
              <a:t>("file.txt")</a:t>
            </a:r>
          </a:p>
          <a:p>
            <a:pPr marL="0" indent="0">
              <a:buNone/>
            </a:pPr>
            <a:r>
              <a:rPr lang="en-US" dirty="0"/>
              <a:t>else:</a:t>
            </a:r>
          </a:p>
          <a:p>
            <a:pPr marL="0" indent="0">
              <a:buNone/>
            </a:pPr>
            <a:r>
              <a:rPr lang="en-US" dirty="0"/>
              <a:t>     print("The file does not exist")</a:t>
            </a:r>
          </a:p>
        </p:txBody>
      </p:sp>
    </p:spTree>
    <p:extLst>
      <p:ext uri="{BB962C8B-B14F-4D97-AF65-F5344CB8AC3E}">
        <p14:creationId xmlns:p14="http://schemas.microsoft.com/office/powerpoint/2010/main" val="128114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7EDC1-13A6-11DA-0349-83C5A3219DEB}"/>
              </a:ext>
            </a:extLst>
          </p:cNvPr>
          <p:cNvSpPr>
            <a:spLocks noGrp="1"/>
          </p:cNvSpPr>
          <p:nvPr>
            <p:ph idx="1"/>
          </p:nvPr>
        </p:nvSpPr>
        <p:spPr>
          <a:xfrm>
            <a:off x="838200" y="395927"/>
            <a:ext cx="10515600" cy="6099142"/>
          </a:xfrm>
        </p:spPr>
        <p:txBody>
          <a:bodyPr>
            <a:normAutofit lnSpcReduction="10000"/>
          </a:bodyPr>
          <a:lstStyle/>
          <a:p>
            <a:pPr marL="0" indent="0">
              <a:buNone/>
            </a:pPr>
            <a:r>
              <a:rPr lang="en-US" dirty="0"/>
              <a:t>Files are named locations on disk to store related information. They are used to permanently store data in a non-volatile memory (e.g. hard disk). Since Random Access Memory (RAM) is volatile (which loses its data when the computer is turned off), we use files for future use of the data by permanently storing them.</a:t>
            </a:r>
          </a:p>
          <a:p>
            <a:pPr marL="0" indent="0">
              <a:buNone/>
            </a:pPr>
            <a:r>
              <a:rPr lang="en-US" dirty="0"/>
              <a:t>When we want to read from or write to a file, we need to open it first. When we are done, it needs to be closed so that the resources that are tied with the file are freed.</a:t>
            </a:r>
          </a:p>
          <a:p>
            <a:pPr marL="0" indent="0">
              <a:buNone/>
            </a:pPr>
            <a:endParaRPr lang="en-US" dirty="0"/>
          </a:p>
          <a:p>
            <a:r>
              <a:rPr lang="en-US" dirty="0"/>
              <a:t>Hence, in Python, a file operation takes place in the following order.</a:t>
            </a:r>
          </a:p>
          <a:p>
            <a:pPr marL="0" indent="0">
              <a:buNone/>
            </a:pPr>
            <a:r>
              <a:rPr lang="en-US" dirty="0"/>
              <a:t>Open a file</a:t>
            </a:r>
          </a:p>
          <a:p>
            <a:pPr marL="0" indent="0">
              <a:buNone/>
            </a:pPr>
            <a:r>
              <a:rPr lang="en-US" dirty="0"/>
              <a:t>Read and write (perform operation)</a:t>
            </a:r>
          </a:p>
          <a:p>
            <a:pPr marL="0" indent="0">
              <a:buNone/>
            </a:pPr>
            <a:r>
              <a:rPr lang="en-US" dirty="0"/>
              <a:t>Close the file</a:t>
            </a:r>
          </a:p>
          <a:p>
            <a:pPr marL="0" indent="0">
              <a:buNone/>
            </a:pPr>
            <a:r>
              <a:rPr lang="en-US" dirty="0"/>
              <a:t>Delete the file</a:t>
            </a:r>
            <a:endParaRPr lang="en-IN" dirty="0"/>
          </a:p>
        </p:txBody>
      </p:sp>
    </p:spTree>
    <p:extLst>
      <p:ext uri="{BB962C8B-B14F-4D97-AF65-F5344CB8AC3E}">
        <p14:creationId xmlns:p14="http://schemas.microsoft.com/office/powerpoint/2010/main" val="19045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C67E-5D11-42A6-5056-98CDDE1D1DD3}"/>
              </a:ext>
            </a:extLst>
          </p:cNvPr>
          <p:cNvSpPr>
            <a:spLocks noGrp="1"/>
          </p:cNvSpPr>
          <p:nvPr>
            <p:ph type="title"/>
          </p:nvPr>
        </p:nvSpPr>
        <p:spPr>
          <a:xfrm>
            <a:off x="838200" y="91747"/>
            <a:ext cx="10515600" cy="1325563"/>
          </a:xfrm>
        </p:spPr>
        <p:txBody>
          <a:bodyPr/>
          <a:lstStyle/>
          <a:p>
            <a:pPr algn="ctr"/>
            <a:r>
              <a:rPr lang="en-US" b="1" dirty="0">
                <a:solidFill>
                  <a:schemeClr val="accent1">
                    <a:lumMod val="75000"/>
                  </a:schemeClr>
                </a:solidFill>
                <a:latin typeface="+mn-lt"/>
              </a:rPr>
              <a:t>File Handling in Python</a:t>
            </a:r>
            <a:endParaRPr lang="en-IN" dirty="0"/>
          </a:p>
        </p:txBody>
      </p:sp>
      <p:sp>
        <p:nvSpPr>
          <p:cNvPr id="3" name="Content Placeholder 2">
            <a:extLst>
              <a:ext uri="{FF2B5EF4-FFF2-40B4-BE49-F238E27FC236}">
                <a16:creationId xmlns:a16="http://schemas.microsoft.com/office/drawing/2014/main" id="{A0B7EDC1-13A6-11DA-0349-83C5A3219DEB}"/>
              </a:ext>
            </a:extLst>
          </p:cNvPr>
          <p:cNvSpPr>
            <a:spLocks noGrp="1"/>
          </p:cNvSpPr>
          <p:nvPr>
            <p:ph idx="1"/>
          </p:nvPr>
        </p:nvSpPr>
        <p:spPr>
          <a:xfrm>
            <a:off x="838200" y="1417310"/>
            <a:ext cx="10515600" cy="4759653"/>
          </a:xfrm>
        </p:spPr>
        <p:txBody>
          <a:bodyPr>
            <a:normAutofit/>
          </a:bodyPr>
          <a:lstStyle/>
          <a:p>
            <a:r>
              <a:rPr lang="en-US" b="1" dirty="0">
                <a:latin typeface="urw-din"/>
              </a:rPr>
              <a:t>Working of open() function</a:t>
            </a:r>
          </a:p>
          <a:p>
            <a:pPr marL="0" indent="0">
              <a:buNone/>
            </a:pPr>
            <a:r>
              <a:rPr lang="en-US" dirty="0">
                <a:latin typeface="urw-din"/>
              </a:rPr>
              <a:t>Before performing any operation on the file like reading or writing, first, we have to open that file. For this, we should use Python’s inbuilt function open() but at the time of opening, we have to specify the mode, which represents the purpose of the opening file.</a:t>
            </a:r>
          </a:p>
          <a:p>
            <a:pPr marL="0" indent="0">
              <a:buNone/>
            </a:pPr>
            <a:endParaRPr lang="en-US" dirty="0">
              <a:latin typeface="urw-din"/>
            </a:endParaRPr>
          </a:p>
          <a:p>
            <a:pPr marL="0" indent="0">
              <a:buNone/>
            </a:pPr>
            <a:r>
              <a:rPr lang="en-US" u="sng" dirty="0">
                <a:latin typeface="urw-din"/>
              </a:rPr>
              <a:t>Syntax:-</a:t>
            </a:r>
          </a:p>
          <a:p>
            <a:pPr marL="0" indent="0">
              <a:buNone/>
            </a:pPr>
            <a:r>
              <a:rPr lang="en-US" dirty="0">
                <a:latin typeface="urw-din"/>
              </a:rPr>
              <a:t> f = open(filename, mode)</a:t>
            </a:r>
            <a:endParaRPr lang="en-IN" dirty="0"/>
          </a:p>
        </p:txBody>
      </p:sp>
    </p:spTree>
    <p:extLst>
      <p:ext uri="{BB962C8B-B14F-4D97-AF65-F5344CB8AC3E}">
        <p14:creationId xmlns:p14="http://schemas.microsoft.com/office/powerpoint/2010/main" val="179812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C67E-5D11-42A6-5056-98CDDE1D1DD3}"/>
              </a:ext>
            </a:extLst>
          </p:cNvPr>
          <p:cNvSpPr>
            <a:spLocks noGrp="1"/>
          </p:cNvSpPr>
          <p:nvPr>
            <p:ph type="title"/>
          </p:nvPr>
        </p:nvSpPr>
        <p:spPr>
          <a:xfrm>
            <a:off x="838200" y="91747"/>
            <a:ext cx="10515600" cy="1325563"/>
          </a:xfrm>
        </p:spPr>
        <p:txBody>
          <a:bodyPr/>
          <a:lstStyle/>
          <a:p>
            <a:pPr algn="ctr"/>
            <a:r>
              <a:rPr lang="en-US" b="1" dirty="0">
                <a:solidFill>
                  <a:schemeClr val="accent1">
                    <a:lumMod val="75000"/>
                  </a:schemeClr>
                </a:solidFill>
                <a:latin typeface="+mn-lt"/>
              </a:rPr>
              <a:t>File Handling in Python</a:t>
            </a:r>
            <a:endParaRPr lang="en-IN" dirty="0"/>
          </a:p>
        </p:txBody>
      </p:sp>
      <p:sp>
        <p:nvSpPr>
          <p:cNvPr id="3" name="Content Placeholder 2">
            <a:extLst>
              <a:ext uri="{FF2B5EF4-FFF2-40B4-BE49-F238E27FC236}">
                <a16:creationId xmlns:a16="http://schemas.microsoft.com/office/drawing/2014/main" id="{A0B7EDC1-13A6-11DA-0349-83C5A3219DEB}"/>
              </a:ext>
            </a:extLst>
          </p:cNvPr>
          <p:cNvSpPr>
            <a:spLocks noGrp="1"/>
          </p:cNvSpPr>
          <p:nvPr>
            <p:ph idx="1"/>
          </p:nvPr>
        </p:nvSpPr>
        <p:spPr>
          <a:xfrm>
            <a:off x="600173" y="1300900"/>
            <a:ext cx="10991654" cy="4876064"/>
          </a:xfrm>
        </p:spPr>
        <p:txBody>
          <a:bodyPr>
            <a:normAutofit/>
          </a:bodyPr>
          <a:lstStyle/>
          <a:p>
            <a:r>
              <a:rPr lang="en-US" b="1" dirty="0">
                <a:latin typeface="urw-din"/>
              </a:rPr>
              <a:t>Where the following mode is supported:</a:t>
            </a:r>
          </a:p>
          <a:p>
            <a:endParaRPr lang="en-US" b="1" dirty="0">
              <a:latin typeface="urw-din"/>
            </a:endParaRPr>
          </a:p>
          <a:p>
            <a:pPr marL="0" indent="0">
              <a:buNone/>
            </a:pPr>
            <a:r>
              <a:rPr lang="en-US" b="1" dirty="0">
                <a:latin typeface="urw-din"/>
              </a:rPr>
              <a:t>r</a:t>
            </a:r>
            <a:r>
              <a:rPr lang="en-US" dirty="0">
                <a:latin typeface="urw-din"/>
              </a:rPr>
              <a:t>: open an existing file for a read operation.</a:t>
            </a:r>
          </a:p>
          <a:p>
            <a:pPr marL="0" indent="0">
              <a:buNone/>
            </a:pPr>
            <a:endParaRPr lang="en-US" dirty="0">
              <a:latin typeface="urw-din"/>
            </a:endParaRPr>
          </a:p>
          <a:p>
            <a:pPr marL="0" indent="0">
              <a:buNone/>
            </a:pPr>
            <a:r>
              <a:rPr lang="en-US" b="1" dirty="0">
                <a:latin typeface="urw-din"/>
              </a:rPr>
              <a:t>w</a:t>
            </a:r>
            <a:r>
              <a:rPr lang="en-US" dirty="0">
                <a:latin typeface="urw-din"/>
              </a:rPr>
              <a:t>: open an existing file for a write operation. If the file already contains some data then it will be overridden.</a:t>
            </a:r>
          </a:p>
          <a:p>
            <a:pPr marL="0" indent="0">
              <a:buNone/>
            </a:pPr>
            <a:endParaRPr lang="en-US" dirty="0">
              <a:latin typeface="urw-din"/>
            </a:endParaRPr>
          </a:p>
          <a:p>
            <a:pPr marL="0" indent="0">
              <a:buNone/>
            </a:pPr>
            <a:r>
              <a:rPr lang="en-US" b="1" dirty="0">
                <a:latin typeface="urw-din"/>
              </a:rPr>
              <a:t>a</a:t>
            </a:r>
            <a:r>
              <a:rPr lang="en-US" dirty="0">
                <a:latin typeface="urw-din"/>
              </a:rPr>
              <a:t>: open an existing file for append operation. It won’t override existing data. </a:t>
            </a:r>
          </a:p>
        </p:txBody>
      </p:sp>
    </p:spTree>
    <p:extLst>
      <p:ext uri="{BB962C8B-B14F-4D97-AF65-F5344CB8AC3E}">
        <p14:creationId xmlns:p14="http://schemas.microsoft.com/office/powerpoint/2010/main" val="300635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C67E-5D11-42A6-5056-98CDDE1D1DD3}"/>
              </a:ext>
            </a:extLst>
          </p:cNvPr>
          <p:cNvSpPr>
            <a:spLocks noGrp="1"/>
          </p:cNvSpPr>
          <p:nvPr>
            <p:ph type="title"/>
          </p:nvPr>
        </p:nvSpPr>
        <p:spPr>
          <a:xfrm>
            <a:off x="838200" y="91747"/>
            <a:ext cx="10515600" cy="1325563"/>
          </a:xfrm>
        </p:spPr>
        <p:txBody>
          <a:bodyPr/>
          <a:lstStyle/>
          <a:p>
            <a:pPr algn="ctr"/>
            <a:r>
              <a:rPr lang="en-US" b="1" dirty="0">
                <a:solidFill>
                  <a:schemeClr val="accent1">
                    <a:lumMod val="75000"/>
                  </a:schemeClr>
                </a:solidFill>
                <a:latin typeface="+mn-lt"/>
              </a:rPr>
              <a:t>File Handling in Python</a:t>
            </a:r>
            <a:endParaRPr lang="en-IN" dirty="0"/>
          </a:p>
        </p:txBody>
      </p:sp>
      <p:sp>
        <p:nvSpPr>
          <p:cNvPr id="3" name="Content Placeholder 2">
            <a:extLst>
              <a:ext uri="{FF2B5EF4-FFF2-40B4-BE49-F238E27FC236}">
                <a16:creationId xmlns:a16="http://schemas.microsoft.com/office/drawing/2014/main" id="{A0B7EDC1-13A6-11DA-0349-83C5A3219DEB}"/>
              </a:ext>
            </a:extLst>
          </p:cNvPr>
          <p:cNvSpPr>
            <a:spLocks noGrp="1"/>
          </p:cNvSpPr>
          <p:nvPr>
            <p:ph idx="1"/>
          </p:nvPr>
        </p:nvSpPr>
        <p:spPr>
          <a:xfrm>
            <a:off x="600173" y="1300900"/>
            <a:ext cx="10991654" cy="4876064"/>
          </a:xfrm>
        </p:spPr>
        <p:txBody>
          <a:bodyPr>
            <a:normAutofit/>
          </a:bodyPr>
          <a:lstStyle/>
          <a:p>
            <a:r>
              <a:rPr lang="en-US" b="1" dirty="0">
                <a:latin typeface="urw-din"/>
              </a:rPr>
              <a:t>Some Extra Modes</a:t>
            </a:r>
          </a:p>
          <a:p>
            <a:pPr marL="0" indent="0">
              <a:buNone/>
            </a:pPr>
            <a:endParaRPr lang="en-US" b="1" dirty="0">
              <a:latin typeface="urw-din"/>
            </a:endParaRPr>
          </a:p>
          <a:p>
            <a:pPr marL="0" indent="0">
              <a:buNone/>
            </a:pPr>
            <a:r>
              <a:rPr lang="en-US" b="1" dirty="0">
                <a:latin typeface="urw-din"/>
              </a:rPr>
              <a:t>r+</a:t>
            </a:r>
            <a:r>
              <a:rPr lang="en-US" dirty="0">
                <a:latin typeface="urw-din"/>
              </a:rPr>
              <a:t>:  To read and write data into the file. The previous data in the file will be overridden.</a:t>
            </a:r>
          </a:p>
          <a:p>
            <a:pPr marL="0" indent="0">
              <a:buNone/>
            </a:pPr>
            <a:endParaRPr lang="en-US" dirty="0">
              <a:latin typeface="urw-din"/>
            </a:endParaRPr>
          </a:p>
          <a:p>
            <a:pPr marL="0" indent="0">
              <a:buNone/>
            </a:pPr>
            <a:r>
              <a:rPr lang="en-US" b="1" dirty="0">
                <a:latin typeface="urw-din"/>
              </a:rPr>
              <a:t>w+</a:t>
            </a:r>
            <a:r>
              <a:rPr lang="en-US" dirty="0">
                <a:latin typeface="urw-din"/>
              </a:rPr>
              <a:t>: To write and read data. It will override existing data.</a:t>
            </a:r>
          </a:p>
          <a:p>
            <a:pPr marL="0" indent="0">
              <a:buNone/>
            </a:pPr>
            <a:endParaRPr lang="en-US" dirty="0">
              <a:latin typeface="urw-din"/>
            </a:endParaRPr>
          </a:p>
          <a:p>
            <a:pPr marL="0" indent="0">
              <a:buNone/>
            </a:pPr>
            <a:r>
              <a:rPr lang="en-US" b="1" dirty="0">
                <a:latin typeface="urw-din"/>
              </a:rPr>
              <a:t>a+</a:t>
            </a:r>
            <a:r>
              <a:rPr lang="en-US" dirty="0">
                <a:latin typeface="urw-din"/>
              </a:rPr>
              <a:t>: To append and read data from the file. It won’t override existing data.</a:t>
            </a:r>
            <a:endParaRPr lang="en-IN" dirty="0"/>
          </a:p>
        </p:txBody>
      </p:sp>
    </p:spTree>
    <p:extLst>
      <p:ext uri="{BB962C8B-B14F-4D97-AF65-F5344CB8AC3E}">
        <p14:creationId xmlns:p14="http://schemas.microsoft.com/office/powerpoint/2010/main" val="876977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C67E-5D11-42A6-5056-98CDDE1D1DD3}"/>
              </a:ext>
            </a:extLst>
          </p:cNvPr>
          <p:cNvSpPr>
            <a:spLocks noGrp="1"/>
          </p:cNvSpPr>
          <p:nvPr>
            <p:ph type="title"/>
          </p:nvPr>
        </p:nvSpPr>
        <p:spPr>
          <a:xfrm>
            <a:off x="838200" y="91747"/>
            <a:ext cx="10515600" cy="1325563"/>
          </a:xfrm>
        </p:spPr>
        <p:txBody>
          <a:bodyPr/>
          <a:lstStyle/>
          <a:p>
            <a:pPr algn="ctr"/>
            <a:r>
              <a:rPr lang="en-US" b="1" dirty="0">
                <a:solidFill>
                  <a:schemeClr val="accent1">
                    <a:lumMod val="75000"/>
                  </a:schemeClr>
                </a:solidFill>
                <a:latin typeface="+mn-lt"/>
              </a:rPr>
              <a:t>File Handling in Python</a:t>
            </a:r>
            <a:endParaRPr lang="en-IN" dirty="0"/>
          </a:p>
        </p:txBody>
      </p:sp>
      <p:sp>
        <p:nvSpPr>
          <p:cNvPr id="3" name="Content Placeholder 2">
            <a:extLst>
              <a:ext uri="{FF2B5EF4-FFF2-40B4-BE49-F238E27FC236}">
                <a16:creationId xmlns:a16="http://schemas.microsoft.com/office/drawing/2014/main" id="{A0B7EDC1-13A6-11DA-0349-83C5A3219DEB}"/>
              </a:ext>
            </a:extLst>
          </p:cNvPr>
          <p:cNvSpPr>
            <a:spLocks noGrp="1"/>
          </p:cNvSpPr>
          <p:nvPr>
            <p:ph idx="1"/>
          </p:nvPr>
        </p:nvSpPr>
        <p:spPr>
          <a:xfrm>
            <a:off x="600173" y="1300900"/>
            <a:ext cx="10991654" cy="4876064"/>
          </a:xfrm>
        </p:spPr>
        <p:txBody>
          <a:bodyPr>
            <a:normAutofit/>
          </a:bodyPr>
          <a:lstStyle/>
          <a:p>
            <a:pPr marL="0" indent="0">
              <a:buNone/>
            </a:pPr>
            <a:r>
              <a:rPr lang="en-US" dirty="0">
                <a:latin typeface="urw-din"/>
              </a:rPr>
              <a:t>In addition you can specify if the file should be handled as binary or text mode.</a:t>
            </a:r>
          </a:p>
          <a:p>
            <a:pPr marL="0" indent="0">
              <a:buNone/>
            </a:pPr>
            <a:r>
              <a:rPr lang="en-US" b="1" dirty="0">
                <a:latin typeface="urw-din"/>
              </a:rPr>
              <a:t>t</a:t>
            </a:r>
            <a:r>
              <a:rPr lang="en-US" dirty="0">
                <a:latin typeface="urw-din"/>
              </a:rPr>
              <a:t> - Text - Default value. Text mode.</a:t>
            </a:r>
          </a:p>
          <a:p>
            <a:pPr marL="0" indent="0">
              <a:buNone/>
            </a:pPr>
            <a:r>
              <a:rPr lang="en-US" b="1" dirty="0">
                <a:latin typeface="urw-din"/>
              </a:rPr>
              <a:t>b</a:t>
            </a:r>
            <a:r>
              <a:rPr lang="en-US" dirty="0">
                <a:latin typeface="urw-din"/>
              </a:rPr>
              <a:t> - Binary - Binary mode (e.g. images)</a:t>
            </a:r>
          </a:p>
          <a:p>
            <a:pPr marL="0" indent="0">
              <a:buNone/>
            </a:pPr>
            <a:endParaRPr lang="en-US" dirty="0">
              <a:latin typeface="urw-din"/>
            </a:endParaRPr>
          </a:p>
          <a:p>
            <a:pPr marL="0" indent="0">
              <a:buNone/>
            </a:pPr>
            <a:r>
              <a:rPr lang="en-US" u="sng" dirty="0">
                <a:latin typeface="urw-din"/>
              </a:rPr>
              <a:t>Example:-</a:t>
            </a:r>
          </a:p>
          <a:p>
            <a:pPr marL="0" indent="0">
              <a:buNone/>
            </a:pPr>
            <a:r>
              <a:rPr lang="en-US" dirty="0"/>
              <a:t>f = open("file.txt")          This code is the same as:</a:t>
            </a:r>
          </a:p>
          <a:p>
            <a:pPr marL="0" indent="0">
              <a:buNone/>
            </a:pPr>
            <a:r>
              <a:rPr lang="en-US" dirty="0"/>
              <a:t>f = open("file.txt", "rt")</a:t>
            </a:r>
          </a:p>
          <a:p>
            <a:pPr marL="0" indent="0">
              <a:buNone/>
            </a:pPr>
            <a:r>
              <a:rPr lang="en-US" dirty="0"/>
              <a:t>Because "r" for read, and "t" for text are the default values, you do not need to specify them</a:t>
            </a:r>
            <a:endParaRPr lang="en-IN" dirty="0"/>
          </a:p>
        </p:txBody>
      </p:sp>
    </p:spTree>
    <p:extLst>
      <p:ext uri="{BB962C8B-B14F-4D97-AF65-F5344CB8AC3E}">
        <p14:creationId xmlns:p14="http://schemas.microsoft.com/office/powerpoint/2010/main" val="199248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C67E-5D11-42A6-5056-98CDDE1D1DD3}"/>
              </a:ext>
            </a:extLst>
          </p:cNvPr>
          <p:cNvSpPr>
            <a:spLocks noGrp="1"/>
          </p:cNvSpPr>
          <p:nvPr>
            <p:ph type="title"/>
          </p:nvPr>
        </p:nvSpPr>
        <p:spPr>
          <a:xfrm>
            <a:off x="838200" y="91747"/>
            <a:ext cx="10515600" cy="1325563"/>
          </a:xfrm>
        </p:spPr>
        <p:txBody>
          <a:bodyPr/>
          <a:lstStyle/>
          <a:p>
            <a:pPr algn="ctr"/>
            <a:r>
              <a:rPr lang="en-US" b="1" dirty="0">
                <a:solidFill>
                  <a:schemeClr val="accent1">
                    <a:lumMod val="75000"/>
                  </a:schemeClr>
                </a:solidFill>
                <a:latin typeface="+mn-lt"/>
              </a:rPr>
              <a:t>File Handling in Python</a:t>
            </a:r>
            <a:endParaRPr lang="en-IN" dirty="0"/>
          </a:p>
        </p:txBody>
      </p:sp>
      <p:sp>
        <p:nvSpPr>
          <p:cNvPr id="3" name="Content Placeholder 2">
            <a:extLst>
              <a:ext uri="{FF2B5EF4-FFF2-40B4-BE49-F238E27FC236}">
                <a16:creationId xmlns:a16="http://schemas.microsoft.com/office/drawing/2014/main" id="{A0B7EDC1-13A6-11DA-0349-83C5A3219DEB}"/>
              </a:ext>
            </a:extLst>
          </p:cNvPr>
          <p:cNvSpPr>
            <a:spLocks noGrp="1"/>
          </p:cNvSpPr>
          <p:nvPr>
            <p:ph idx="1"/>
          </p:nvPr>
        </p:nvSpPr>
        <p:spPr>
          <a:xfrm>
            <a:off x="600173" y="1300900"/>
            <a:ext cx="10991654" cy="4876064"/>
          </a:xfrm>
        </p:spPr>
        <p:txBody>
          <a:bodyPr>
            <a:normAutofit/>
          </a:bodyPr>
          <a:lstStyle/>
          <a:p>
            <a:r>
              <a:rPr lang="en-US" b="1" dirty="0"/>
              <a:t>Working of read() mode</a:t>
            </a:r>
          </a:p>
          <a:p>
            <a:pPr marL="0" indent="0">
              <a:buNone/>
            </a:pPr>
            <a:r>
              <a:rPr lang="en-US" dirty="0"/>
              <a:t>There is more than one way to read a file in Python. If you need to extract a string that contains all characters in the file then we can use </a:t>
            </a:r>
            <a:r>
              <a:rPr lang="en-US" dirty="0" err="1"/>
              <a:t>file.read</a:t>
            </a:r>
            <a:r>
              <a:rPr lang="en-US" dirty="0"/>
              <a:t>(). The full code would work like this:</a:t>
            </a:r>
          </a:p>
          <a:p>
            <a:pPr marL="0" indent="0">
              <a:buNone/>
            </a:pPr>
            <a:endParaRPr lang="en-US" dirty="0"/>
          </a:p>
          <a:p>
            <a:pPr marL="0" indent="0">
              <a:buNone/>
            </a:pPr>
            <a:endParaRPr lang="en-US" dirty="0"/>
          </a:p>
          <a:p>
            <a:pPr marL="0" indent="0">
              <a:buNone/>
            </a:pPr>
            <a:r>
              <a:rPr lang="en-IN" dirty="0"/>
              <a:t>file = open("file.txt", "r") </a:t>
            </a:r>
          </a:p>
          <a:p>
            <a:pPr marL="0" indent="0">
              <a:buNone/>
            </a:pPr>
            <a:r>
              <a:rPr lang="en-IN" dirty="0"/>
              <a:t>print (</a:t>
            </a:r>
            <a:r>
              <a:rPr lang="en-IN" dirty="0" err="1"/>
              <a:t>file.read</a:t>
            </a:r>
            <a:r>
              <a:rPr lang="en-IN" dirty="0"/>
              <a:t>())</a:t>
            </a:r>
          </a:p>
          <a:p>
            <a:pPr marL="0" indent="0">
              <a:buNone/>
            </a:pPr>
            <a:endParaRPr lang="en-IN" dirty="0"/>
          </a:p>
          <a:p>
            <a:pPr marL="0" indent="0">
              <a:buNone/>
            </a:pPr>
            <a:r>
              <a:rPr lang="en-IN" u="sng" dirty="0"/>
              <a:t>Note:-</a:t>
            </a:r>
            <a:r>
              <a:rPr lang="en-IN" dirty="0"/>
              <a:t> </a:t>
            </a:r>
            <a:r>
              <a:rPr lang="en-US" dirty="0"/>
              <a:t>To read a file in Python, we must open the file in reading r mode.</a:t>
            </a:r>
          </a:p>
        </p:txBody>
      </p:sp>
    </p:spTree>
    <p:extLst>
      <p:ext uri="{BB962C8B-B14F-4D97-AF65-F5344CB8AC3E}">
        <p14:creationId xmlns:p14="http://schemas.microsoft.com/office/powerpoint/2010/main" val="529728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C67E-5D11-42A6-5056-98CDDE1D1DD3}"/>
              </a:ext>
            </a:extLst>
          </p:cNvPr>
          <p:cNvSpPr>
            <a:spLocks noGrp="1"/>
          </p:cNvSpPr>
          <p:nvPr>
            <p:ph type="title"/>
          </p:nvPr>
        </p:nvSpPr>
        <p:spPr>
          <a:xfrm>
            <a:off x="838200" y="91747"/>
            <a:ext cx="10515600" cy="1325563"/>
          </a:xfrm>
        </p:spPr>
        <p:txBody>
          <a:bodyPr/>
          <a:lstStyle/>
          <a:p>
            <a:pPr algn="ctr"/>
            <a:r>
              <a:rPr lang="en-US" b="1" dirty="0">
                <a:solidFill>
                  <a:schemeClr val="accent1">
                    <a:lumMod val="75000"/>
                  </a:schemeClr>
                </a:solidFill>
                <a:latin typeface="+mn-lt"/>
              </a:rPr>
              <a:t>File Handling in Python</a:t>
            </a:r>
            <a:endParaRPr lang="en-IN" dirty="0"/>
          </a:p>
        </p:txBody>
      </p:sp>
      <p:sp>
        <p:nvSpPr>
          <p:cNvPr id="3" name="Content Placeholder 2">
            <a:extLst>
              <a:ext uri="{FF2B5EF4-FFF2-40B4-BE49-F238E27FC236}">
                <a16:creationId xmlns:a16="http://schemas.microsoft.com/office/drawing/2014/main" id="{A0B7EDC1-13A6-11DA-0349-83C5A3219DEB}"/>
              </a:ext>
            </a:extLst>
          </p:cNvPr>
          <p:cNvSpPr>
            <a:spLocks noGrp="1"/>
          </p:cNvSpPr>
          <p:nvPr>
            <p:ph idx="1"/>
          </p:nvPr>
        </p:nvSpPr>
        <p:spPr>
          <a:xfrm>
            <a:off x="600173" y="1300900"/>
            <a:ext cx="10991654" cy="4876064"/>
          </a:xfrm>
        </p:spPr>
        <p:txBody>
          <a:bodyPr>
            <a:normAutofit/>
          </a:bodyPr>
          <a:lstStyle/>
          <a:p>
            <a:r>
              <a:rPr lang="en-US" dirty="0"/>
              <a:t>There are various methods available for this purpose. We can use the read(size) method to read in the size number of data. If the size parameter is not specified, it reads and returns up to the end of the file.</a:t>
            </a:r>
            <a:endParaRPr lang="en-IN" dirty="0"/>
          </a:p>
          <a:p>
            <a:r>
              <a:rPr lang="en-US" dirty="0"/>
              <a:t>That way to read a file is to call a certain number of characters like in the following code the interpreter will read the first five characters of stored data and return it as a string.</a:t>
            </a:r>
          </a:p>
          <a:p>
            <a:pPr marL="0" indent="0">
              <a:buNone/>
            </a:pPr>
            <a:endParaRPr lang="en-US" dirty="0"/>
          </a:p>
          <a:p>
            <a:pPr marL="0" indent="0">
              <a:buNone/>
            </a:pPr>
            <a:r>
              <a:rPr lang="en-IN" dirty="0"/>
              <a:t>file = open("file.txt", "r")</a:t>
            </a:r>
          </a:p>
          <a:p>
            <a:pPr marL="0" indent="0">
              <a:buNone/>
            </a:pPr>
            <a:r>
              <a:rPr lang="en-IN" dirty="0"/>
              <a:t>print (</a:t>
            </a:r>
            <a:r>
              <a:rPr lang="en-IN" dirty="0" err="1"/>
              <a:t>file.read</a:t>
            </a:r>
            <a:r>
              <a:rPr lang="en-IN" dirty="0"/>
              <a:t>(5))</a:t>
            </a:r>
          </a:p>
        </p:txBody>
      </p:sp>
    </p:spTree>
    <p:extLst>
      <p:ext uri="{BB962C8B-B14F-4D97-AF65-F5344CB8AC3E}">
        <p14:creationId xmlns:p14="http://schemas.microsoft.com/office/powerpoint/2010/main" val="1847273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C67E-5D11-42A6-5056-98CDDE1D1DD3}"/>
              </a:ext>
            </a:extLst>
          </p:cNvPr>
          <p:cNvSpPr>
            <a:spLocks noGrp="1"/>
          </p:cNvSpPr>
          <p:nvPr>
            <p:ph type="title"/>
          </p:nvPr>
        </p:nvSpPr>
        <p:spPr>
          <a:xfrm>
            <a:off x="838200" y="91747"/>
            <a:ext cx="10515600" cy="1325563"/>
          </a:xfrm>
        </p:spPr>
        <p:txBody>
          <a:bodyPr/>
          <a:lstStyle/>
          <a:p>
            <a:pPr algn="ctr"/>
            <a:r>
              <a:rPr lang="en-US" b="1" dirty="0">
                <a:solidFill>
                  <a:schemeClr val="accent1">
                    <a:lumMod val="75000"/>
                  </a:schemeClr>
                </a:solidFill>
                <a:latin typeface="+mn-lt"/>
              </a:rPr>
              <a:t>File Handling in Python</a:t>
            </a:r>
            <a:endParaRPr lang="en-IN" dirty="0"/>
          </a:p>
        </p:txBody>
      </p:sp>
      <p:sp>
        <p:nvSpPr>
          <p:cNvPr id="3" name="Content Placeholder 2">
            <a:extLst>
              <a:ext uri="{FF2B5EF4-FFF2-40B4-BE49-F238E27FC236}">
                <a16:creationId xmlns:a16="http://schemas.microsoft.com/office/drawing/2014/main" id="{A0B7EDC1-13A6-11DA-0349-83C5A3219DEB}"/>
              </a:ext>
            </a:extLst>
          </p:cNvPr>
          <p:cNvSpPr>
            <a:spLocks noGrp="1"/>
          </p:cNvSpPr>
          <p:nvPr>
            <p:ph idx="1"/>
          </p:nvPr>
        </p:nvSpPr>
        <p:spPr>
          <a:xfrm>
            <a:off x="600173" y="1300900"/>
            <a:ext cx="10991654" cy="4876064"/>
          </a:xfrm>
        </p:spPr>
        <p:txBody>
          <a:bodyPr>
            <a:normAutofit/>
          </a:bodyPr>
          <a:lstStyle/>
          <a:p>
            <a:r>
              <a:rPr lang="en-US" dirty="0"/>
              <a:t>We can change our current file cursor (position) using the seek() method. Similarly, the tell() method returns our current position (in number of bytes).</a:t>
            </a:r>
          </a:p>
          <a:p>
            <a:endParaRPr lang="en-US" dirty="0"/>
          </a:p>
          <a:p>
            <a:pPr marL="0" indent="0">
              <a:buNone/>
            </a:pPr>
            <a:r>
              <a:rPr lang="en-US" dirty="0" err="1"/>
              <a:t>f.tell</a:t>
            </a:r>
            <a:r>
              <a:rPr lang="en-US" dirty="0"/>
              <a:t>()                get the current file position </a:t>
            </a:r>
          </a:p>
          <a:p>
            <a:pPr marL="0" indent="0">
              <a:buNone/>
            </a:pPr>
            <a:r>
              <a:rPr lang="en-US" dirty="0" err="1"/>
              <a:t>f.seek</a:t>
            </a:r>
            <a:r>
              <a:rPr lang="en-US" dirty="0"/>
              <a:t>(0)           bring file cursor to initial position</a:t>
            </a:r>
          </a:p>
          <a:p>
            <a:pPr marL="0" indent="0">
              <a:buNone/>
            </a:pPr>
            <a:endParaRPr lang="en-US" dirty="0"/>
          </a:p>
          <a:p>
            <a:pPr marL="0" indent="0">
              <a:buNone/>
            </a:pPr>
            <a:r>
              <a:rPr lang="en-US" u="sng" dirty="0"/>
              <a:t>Output:-</a:t>
            </a:r>
          </a:p>
          <a:p>
            <a:pPr marL="0" indent="0">
              <a:buNone/>
            </a:pPr>
            <a:r>
              <a:rPr lang="en-US" dirty="0"/>
              <a:t>56</a:t>
            </a:r>
          </a:p>
          <a:p>
            <a:pPr marL="0" indent="0">
              <a:buNone/>
            </a:pPr>
            <a:r>
              <a:rPr lang="en-US" dirty="0"/>
              <a:t> 0</a:t>
            </a:r>
            <a:endParaRPr lang="en-IN" dirty="0"/>
          </a:p>
        </p:txBody>
      </p:sp>
    </p:spTree>
    <p:extLst>
      <p:ext uri="{BB962C8B-B14F-4D97-AF65-F5344CB8AC3E}">
        <p14:creationId xmlns:p14="http://schemas.microsoft.com/office/powerpoint/2010/main" val="933135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1509</Words>
  <Application>Microsoft Office PowerPoint</Application>
  <PresentationFormat>Widescreen</PresentationFormat>
  <Paragraphs>125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urw-din</vt:lpstr>
      <vt:lpstr>Office Theme</vt:lpstr>
      <vt:lpstr>File Handling in Python</vt:lpstr>
      <vt:lpstr>PowerPoint Presentation</vt:lpstr>
      <vt:lpstr>File Handling in Python</vt:lpstr>
      <vt:lpstr>File Handling in Python</vt:lpstr>
      <vt:lpstr>File Handling in Python</vt:lpstr>
      <vt:lpstr>File Handling in Python</vt:lpstr>
      <vt:lpstr>File Handling in Python</vt:lpstr>
      <vt:lpstr>File Handling in Python</vt:lpstr>
      <vt:lpstr>File Handling in Python</vt:lpstr>
      <vt:lpstr>File Handling in Python</vt:lpstr>
      <vt:lpstr>File Handling in Python</vt:lpstr>
      <vt:lpstr>File Handling in Python</vt:lpstr>
      <vt:lpstr>File Handling in Python</vt:lpstr>
      <vt:lpstr>File Handling in Python</vt:lpstr>
      <vt:lpstr>File Handling in Python</vt:lpstr>
      <vt:lpstr>File Handling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 in Python</dc:title>
  <dc:creator>PARTEEK</dc:creator>
  <cp:lastModifiedBy>PARTEEK</cp:lastModifiedBy>
  <cp:revision>35</cp:revision>
  <dcterms:created xsi:type="dcterms:W3CDTF">2022-07-17T11:12:16Z</dcterms:created>
  <dcterms:modified xsi:type="dcterms:W3CDTF">2022-07-18T13:10:42Z</dcterms:modified>
</cp:coreProperties>
</file>