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261" r:id="rId4"/>
    <p:sldId id="262" r:id="rId5"/>
    <p:sldId id="263" r:id="rId6"/>
    <p:sldId id="270" r:id="rId7"/>
    <p:sldId id="260" r:id="rId8"/>
    <p:sldId id="264" r:id="rId9"/>
    <p:sldId id="267" r:id="rId10"/>
    <p:sldId id="265" r:id="rId11"/>
    <p:sldId id="266" r:id="rId12"/>
    <p:sldId id="271" r:id="rId13"/>
    <p:sldId id="272" r:id="rId14"/>
    <p:sldId id="274" r:id="rId15"/>
    <p:sldId id="273" r:id="rId16"/>
    <p:sldId id="268" r:id="rId17"/>
    <p:sldId id="269" r:id="rId18"/>
    <p:sldId id="276" r:id="rId19"/>
    <p:sldId id="277"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73" autoAdjust="0"/>
  </p:normalViewPr>
  <p:slideViewPr>
    <p:cSldViewPr snapToGrid="0">
      <p:cViewPr varScale="1">
        <p:scale>
          <a:sx n="79" d="100"/>
          <a:sy n="79" d="100"/>
        </p:scale>
        <p:origin x="1022" y="65"/>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9B5B1-F505-4C49-836F-D339A7790604}" type="datetimeFigureOut">
              <a:rPr lang="en-IN" smtClean="0"/>
              <a:t>01-07-2022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E88F0-9E19-461E-A112-ADE3751D8AD3}" type="slidenum">
              <a:rPr lang="en-IN" smtClean="0"/>
              <a:t>‹#›</a:t>
            </a:fld>
            <a:endParaRPr lang="en-IN"/>
          </a:p>
        </p:txBody>
      </p:sp>
    </p:spTree>
    <p:extLst>
      <p:ext uri="{BB962C8B-B14F-4D97-AF65-F5344CB8AC3E}">
        <p14:creationId xmlns:p14="http://schemas.microsoft.com/office/powerpoint/2010/main" val="52665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8E88F0-9E19-461E-A112-ADE3751D8AD3}" type="slidenum">
              <a:rPr lang="en-IN" smtClean="0"/>
              <a:t>3</a:t>
            </a:fld>
            <a:endParaRPr lang="en-IN"/>
          </a:p>
        </p:txBody>
      </p:sp>
    </p:spTree>
    <p:extLst>
      <p:ext uri="{BB962C8B-B14F-4D97-AF65-F5344CB8AC3E}">
        <p14:creationId xmlns:p14="http://schemas.microsoft.com/office/powerpoint/2010/main" val="185133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4412-7CC9-28BD-ACA1-BFC996B970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180EA9-B66C-4ABD-9149-E6E7C7A8E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DDF33B-E091-7A9B-72C8-E17B022F06A2}"/>
              </a:ext>
            </a:extLst>
          </p:cNvPr>
          <p:cNvSpPr>
            <a:spLocks noGrp="1"/>
          </p:cNvSpPr>
          <p:nvPr>
            <p:ph type="dt" sz="half" idx="10"/>
          </p:nvPr>
        </p:nvSpPr>
        <p:spPr/>
        <p:txBody>
          <a:bodyPr/>
          <a:lstStyle/>
          <a:p>
            <a:fld id="{E6919D9F-9187-42A7-9A43-A4100F5924A2}" type="datetimeFigureOut">
              <a:rPr lang="en-IN" smtClean="0"/>
              <a:t>01-07-2022</a:t>
            </a:fld>
            <a:endParaRPr lang="en-IN"/>
          </a:p>
        </p:txBody>
      </p:sp>
      <p:sp>
        <p:nvSpPr>
          <p:cNvPr id="5" name="Footer Placeholder 4">
            <a:extLst>
              <a:ext uri="{FF2B5EF4-FFF2-40B4-BE49-F238E27FC236}">
                <a16:creationId xmlns:a16="http://schemas.microsoft.com/office/drawing/2014/main" id="{373E0442-DB57-83E5-21F3-FCCAF20C8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466C34-5C7A-661E-A1EF-9B315F23B722}"/>
              </a:ext>
            </a:extLst>
          </p:cNvPr>
          <p:cNvSpPr>
            <a:spLocks noGrp="1"/>
          </p:cNvSpPr>
          <p:nvPr>
            <p:ph type="sldNum" sz="quarter" idx="12"/>
          </p:nvPr>
        </p:nvSpPr>
        <p:spPr/>
        <p:txBody>
          <a:bodyPr/>
          <a:lstStyle/>
          <a:p>
            <a:fld id="{68C24045-7D9D-44E9-AE91-906DFB920547}" type="slidenum">
              <a:rPr lang="en-IN" smtClean="0"/>
              <a:t>‹#›</a:t>
            </a:fld>
            <a:endParaRPr lang="en-IN"/>
          </a:p>
        </p:txBody>
      </p:sp>
    </p:spTree>
    <p:extLst>
      <p:ext uri="{BB962C8B-B14F-4D97-AF65-F5344CB8AC3E}">
        <p14:creationId xmlns:p14="http://schemas.microsoft.com/office/powerpoint/2010/main" val="410202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E409B-0E44-D29F-DBF1-02BA3BFAD0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B1814D-5D17-8807-2F4C-FE411F456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40AB7-E021-7F3F-E98A-8D4C997D49A9}"/>
              </a:ext>
            </a:extLst>
          </p:cNvPr>
          <p:cNvSpPr>
            <a:spLocks noGrp="1"/>
          </p:cNvSpPr>
          <p:nvPr>
            <p:ph type="dt" sz="half" idx="10"/>
          </p:nvPr>
        </p:nvSpPr>
        <p:spPr/>
        <p:txBody>
          <a:bodyPr/>
          <a:lstStyle/>
          <a:p>
            <a:fld id="{E6919D9F-9187-42A7-9A43-A4100F5924A2}" type="datetimeFigureOut">
              <a:rPr lang="en-IN" smtClean="0"/>
              <a:t>01-07-2022</a:t>
            </a:fld>
            <a:endParaRPr lang="en-IN"/>
          </a:p>
        </p:txBody>
      </p:sp>
      <p:sp>
        <p:nvSpPr>
          <p:cNvPr id="5" name="Footer Placeholder 4">
            <a:extLst>
              <a:ext uri="{FF2B5EF4-FFF2-40B4-BE49-F238E27FC236}">
                <a16:creationId xmlns:a16="http://schemas.microsoft.com/office/drawing/2014/main" id="{8CC7CD5C-9013-0057-C299-645BFBB0A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94819-3134-282B-8FD6-E511C15A15D0}"/>
              </a:ext>
            </a:extLst>
          </p:cNvPr>
          <p:cNvSpPr>
            <a:spLocks noGrp="1"/>
          </p:cNvSpPr>
          <p:nvPr>
            <p:ph type="sldNum" sz="quarter" idx="12"/>
          </p:nvPr>
        </p:nvSpPr>
        <p:spPr/>
        <p:txBody>
          <a:bodyPr/>
          <a:lstStyle/>
          <a:p>
            <a:fld id="{68C24045-7D9D-44E9-AE91-906DFB920547}" type="slidenum">
              <a:rPr lang="en-IN" smtClean="0"/>
              <a:t>‹#›</a:t>
            </a:fld>
            <a:endParaRPr lang="en-IN"/>
          </a:p>
        </p:txBody>
      </p:sp>
    </p:spTree>
    <p:extLst>
      <p:ext uri="{BB962C8B-B14F-4D97-AF65-F5344CB8AC3E}">
        <p14:creationId xmlns:p14="http://schemas.microsoft.com/office/powerpoint/2010/main" val="222977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8479F3-CA99-8223-29B4-D70F93FD82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3A1280-1181-815C-3112-8621A88D61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A80E0-AD06-3425-95C6-5B780BAC326E}"/>
              </a:ext>
            </a:extLst>
          </p:cNvPr>
          <p:cNvSpPr>
            <a:spLocks noGrp="1"/>
          </p:cNvSpPr>
          <p:nvPr>
            <p:ph type="dt" sz="half" idx="10"/>
          </p:nvPr>
        </p:nvSpPr>
        <p:spPr/>
        <p:txBody>
          <a:bodyPr/>
          <a:lstStyle/>
          <a:p>
            <a:fld id="{E6919D9F-9187-42A7-9A43-A4100F5924A2}" type="datetimeFigureOut">
              <a:rPr lang="en-IN" smtClean="0"/>
              <a:t>01-07-2022</a:t>
            </a:fld>
            <a:endParaRPr lang="en-IN"/>
          </a:p>
        </p:txBody>
      </p:sp>
      <p:sp>
        <p:nvSpPr>
          <p:cNvPr id="5" name="Footer Placeholder 4">
            <a:extLst>
              <a:ext uri="{FF2B5EF4-FFF2-40B4-BE49-F238E27FC236}">
                <a16:creationId xmlns:a16="http://schemas.microsoft.com/office/drawing/2014/main" id="{F85E03B6-1A10-1799-E07E-4CE0B7EC6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85BFE-E803-A8FF-C76A-1A5FF5463005}"/>
              </a:ext>
            </a:extLst>
          </p:cNvPr>
          <p:cNvSpPr>
            <a:spLocks noGrp="1"/>
          </p:cNvSpPr>
          <p:nvPr>
            <p:ph type="sldNum" sz="quarter" idx="12"/>
          </p:nvPr>
        </p:nvSpPr>
        <p:spPr/>
        <p:txBody>
          <a:bodyPr/>
          <a:lstStyle/>
          <a:p>
            <a:fld id="{68C24045-7D9D-44E9-AE91-906DFB920547}" type="slidenum">
              <a:rPr lang="en-IN" smtClean="0"/>
              <a:t>‹#›</a:t>
            </a:fld>
            <a:endParaRPr lang="en-IN"/>
          </a:p>
        </p:txBody>
      </p:sp>
    </p:spTree>
    <p:extLst>
      <p:ext uri="{BB962C8B-B14F-4D97-AF65-F5344CB8AC3E}">
        <p14:creationId xmlns:p14="http://schemas.microsoft.com/office/powerpoint/2010/main" val="5407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9F54-611B-8025-70EA-1153B8E025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F903E2-C1CE-922C-9BB5-829AB67A58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1AACDA-B11F-2DE5-2B9B-10DA071ED300}"/>
              </a:ext>
            </a:extLst>
          </p:cNvPr>
          <p:cNvSpPr>
            <a:spLocks noGrp="1"/>
          </p:cNvSpPr>
          <p:nvPr>
            <p:ph type="dt" sz="half" idx="10"/>
          </p:nvPr>
        </p:nvSpPr>
        <p:spPr/>
        <p:txBody>
          <a:bodyPr/>
          <a:lstStyle/>
          <a:p>
            <a:fld id="{E6919D9F-9187-42A7-9A43-A4100F5924A2}" type="datetimeFigureOut">
              <a:rPr lang="en-IN" smtClean="0"/>
              <a:t>01-07-2022</a:t>
            </a:fld>
            <a:endParaRPr lang="en-IN"/>
          </a:p>
        </p:txBody>
      </p:sp>
      <p:sp>
        <p:nvSpPr>
          <p:cNvPr id="5" name="Footer Placeholder 4">
            <a:extLst>
              <a:ext uri="{FF2B5EF4-FFF2-40B4-BE49-F238E27FC236}">
                <a16:creationId xmlns:a16="http://schemas.microsoft.com/office/drawing/2014/main" id="{6CD20EA7-93A9-EEA7-BD98-0B8D78A36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927E0-B9AC-11C5-5ECE-A9D75F086D92}"/>
              </a:ext>
            </a:extLst>
          </p:cNvPr>
          <p:cNvSpPr>
            <a:spLocks noGrp="1"/>
          </p:cNvSpPr>
          <p:nvPr>
            <p:ph type="sldNum" sz="quarter" idx="12"/>
          </p:nvPr>
        </p:nvSpPr>
        <p:spPr/>
        <p:txBody>
          <a:bodyPr/>
          <a:lstStyle/>
          <a:p>
            <a:fld id="{68C24045-7D9D-44E9-AE91-906DFB920547}" type="slidenum">
              <a:rPr lang="en-IN" smtClean="0"/>
              <a:t>‹#›</a:t>
            </a:fld>
            <a:endParaRPr lang="en-IN"/>
          </a:p>
        </p:txBody>
      </p:sp>
    </p:spTree>
    <p:extLst>
      <p:ext uri="{BB962C8B-B14F-4D97-AF65-F5344CB8AC3E}">
        <p14:creationId xmlns:p14="http://schemas.microsoft.com/office/powerpoint/2010/main" val="212844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1C8F-B7A0-9341-ED07-3BE3138900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07F390-1293-C770-DE93-8A984C166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C997DA-9A29-9233-CD32-0EFB8E597E5F}"/>
              </a:ext>
            </a:extLst>
          </p:cNvPr>
          <p:cNvSpPr>
            <a:spLocks noGrp="1"/>
          </p:cNvSpPr>
          <p:nvPr>
            <p:ph type="dt" sz="half" idx="10"/>
          </p:nvPr>
        </p:nvSpPr>
        <p:spPr/>
        <p:txBody>
          <a:bodyPr/>
          <a:lstStyle/>
          <a:p>
            <a:fld id="{E6919D9F-9187-42A7-9A43-A4100F5924A2}" type="datetimeFigureOut">
              <a:rPr lang="en-IN" smtClean="0"/>
              <a:t>01-07-2022</a:t>
            </a:fld>
            <a:endParaRPr lang="en-IN"/>
          </a:p>
        </p:txBody>
      </p:sp>
      <p:sp>
        <p:nvSpPr>
          <p:cNvPr id="5" name="Footer Placeholder 4">
            <a:extLst>
              <a:ext uri="{FF2B5EF4-FFF2-40B4-BE49-F238E27FC236}">
                <a16:creationId xmlns:a16="http://schemas.microsoft.com/office/drawing/2014/main" id="{B77F2BD2-02EF-02F1-9F62-D766DE1B9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B33B10-2364-BC70-1E0B-0A04D88775B1}"/>
              </a:ext>
            </a:extLst>
          </p:cNvPr>
          <p:cNvSpPr>
            <a:spLocks noGrp="1"/>
          </p:cNvSpPr>
          <p:nvPr>
            <p:ph type="sldNum" sz="quarter" idx="12"/>
          </p:nvPr>
        </p:nvSpPr>
        <p:spPr/>
        <p:txBody>
          <a:bodyPr/>
          <a:lstStyle/>
          <a:p>
            <a:fld id="{68C24045-7D9D-44E9-AE91-906DFB920547}" type="slidenum">
              <a:rPr lang="en-IN" smtClean="0"/>
              <a:t>‹#›</a:t>
            </a:fld>
            <a:endParaRPr lang="en-IN"/>
          </a:p>
        </p:txBody>
      </p:sp>
    </p:spTree>
    <p:extLst>
      <p:ext uri="{BB962C8B-B14F-4D97-AF65-F5344CB8AC3E}">
        <p14:creationId xmlns:p14="http://schemas.microsoft.com/office/powerpoint/2010/main" val="268449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D9C8-4B1A-2198-B0A8-53D94DDE09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6E6F2-09D2-EF11-259D-54BB55F967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5AAC6B-F5CD-BE4E-F99B-B9A4ECDB6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790BCE-4F3E-2388-365D-08F676C555F0}"/>
              </a:ext>
            </a:extLst>
          </p:cNvPr>
          <p:cNvSpPr>
            <a:spLocks noGrp="1"/>
          </p:cNvSpPr>
          <p:nvPr>
            <p:ph type="dt" sz="half" idx="10"/>
          </p:nvPr>
        </p:nvSpPr>
        <p:spPr/>
        <p:txBody>
          <a:bodyPr/>
          <a:lstStyle/>
          <a:p>
            <a:fld id="{E6919D9F-9187-42A7-9A43-A4100F5924A2}" type="datetimeFigureOut">
              <a:rPr lang="en-IN" smtClean="0"/>
              <a:t>01-07-2022</a:t>
            </a:fld>
            <a:endParaRPr lang="en-IN"/>
          </a:p>
        </p:txBody>
      </p:sp>
      <p:sp>
        <p:nvSpPr>
          <p:cNvPr id="6" name="Footer Placeholder 5">
            <a:extLst>
              <a:ext uri="{FF2B5EF4-FFF2-40B4-BE49-F238E27FC236}">
                <a16:creationId xmlns:a16="http://schemas.microsoft.com/office/drawing/2014/main" id="{85DAAA80-15E8-D7ED-5962-FEF3EB4C50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BA8FD9-36A1-2557-0F34-DDF7B1F8E3D0}"/>
              </a:ext>
            </a:extLst>
          </p:cNvPr>
          <p:cNvSpPr>
            <a:spLocks noGrp="1"/>
          </p:cNvSpPr>
          <p:nvPr>
            <p:ph type="sldNum" sz="quarter" idx="12"/>
          </p:nvPr>
        </p:nvSpPr>
        <p:spPr/>
        <p:txBody>
          <a:bodyPr/>
          <a:lstStyle/>
          <a:p>
            <a:fld id="{68C24045-7D9D-44E9-AE91-906DFB920547}" type="slidenum">
              <a:rPr lang="en-IN" smtClean="0"/>
              <a:t>‹#›</a:t>
            </a:fld>
            <a:endParaRPr lang="en-IN"/>
          </a:p>
        </p:txBody>
      </p:sp>
    </p:spTree>
    <p:extLst>
      <p:ext uri="{BB962C8B-B14F-4D97-AF65-F5344CB8AC3E}">
        <p14:creationId xmlns:p14="http://schemas.microsoft.com/office/powerpoint/2010/main" val="283486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CA26-FB01-A26D-D521-870942352E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6325BF-E880-485F-DBEF-78407E5E4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79C926-8514-D562-709B-C97FB4613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6DFA34-BB8D-750A-0928-225508B44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C342D-7E00-0DE3-2009-13FB5404EC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C5BD05-E582-F314-0B0F-076123A0E43B}"/>
              </a:ext>
            </a:extLst>
          </p:cNvPr>
          <p:cNvSpPr>
            <a:spLocks noGrp="1"/>
          </p:cNvSpPr>
          <p:nvPr>
            <p:ph type="dt" sz="half" idx="10"/>
          </p:nvPr>
        </p:nvSpPr>
        <p:spPr/>
        <p:txBody>
          <a:bodyPr/>
          <a:lstStyle/>
          <a:p>
            <a:fld id="{E6919D9F-9187-42A7-9A43-A4100F5924A2}" type="datetimeFigureOut">
              <a:rPr lang="en-IN" smtClean="0"/>
              <a:t>01-07-2022</a:t>
            </a:fld>
            <a:endParaRPr lang="en-IN"/>
          </a:p>
        </p:txBody>
      </p:sp>
      <p:sp>
        <p:nvSpPr>
          <p:cNvPr id="8" name="Footer Placeholder 7">
            <a:extLst>
              <a:ext uri="{FF2B5EF4-FFF2-40B4-BE49-F238E27FC236}">
                <a16:creationId xmlns:a16="http://schemas.microsoft.com/office/drawing/2014/main" id="{27E0BCB1-2F63-05DA-9FD9-50588C3D4B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57AA4F-62F7-6F9E-F54B-5329EAF2BBB5}"/>
              </a:ext>
            </a:extLst>
          </p:cNvPr>
          <p:cNvSpPr>
            <a:spLocks noGrp="1"/>
          </p:cNvSpPr>
          <p:nvPr>
            <p:ph type="sldNum" sz="quarter" idx="12"/>
          </p:nvPr>
        </p:nvSpPr>
        <p:spPr/>
        <p:txBody>
          <a:bodyPr/>
          <a:lstStyle/>
          <a:p>
            <a:fld id="{68C24045-7D9D-44E9-AE91-906DFB920547}" type="slidenum">
              <a:rPr lang="en-IN" smtClean="0"/>
              <a:t>‹#›</a:t>
            </a:fld>
            <a:endParaRPr lang="en-IN"/>
          </a:p>
        </p:txBody>
      </p:sp>
    </p:spTree>
    <p:extLst>
      <p:ext uri="{BB962C8B-B14F-4D97-AF65-F5344CB8AC3E}">
        <p14:creationId xmlns:p14="http://schemas.microsoft.com/office/powerpoint/2010/main" val="114908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5566-26AE-96C3-36D1-9B6B3A9DA0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FB6654-6CFA-CE80-FE10-4955DFED54FA}"/>
              </a:ext>
            </a:extLst>
          </p:cNvPr>
          <p:cNvSpPr>
            <a:spLocks noGrp="1"/>
          </p:cNvSpPr>
          <p:nvPr>
            <p:ph type="dt" sz="half" idx="10"/>
          </p:nvPr>
        </p:nvSpPr>
        <p:spPr/>
        <p:txBody>
          <a:bodyPr/>
          <a:lstStyle/>
          <a:p>
            <a:fld id="{E6919D9F-9187-42A7-9A43-A4100F5924A2}" type="datetimeFigureOut">
              <a:rPr lang="en-IN" smtClean="0"/>
              <a:t>01-07-2022</a:t>
            </a:fld>
            <a:endParaRPr lang="en-IN"/>
          </a:p>
        </p:txBody>
      </p:sp>
      <p:sp>
        <p:nvSpPr>
          <p:cNvPr id="4" name="Footer Placeholder 3">
            <a:extLst>
              <a:ext uri="{FF2B5EF4-FFF2-40B4-BE49-F238E27FC236}">
                <a16:creationId xmlns:a16="http://schemas.microsoft.com/office/drawing/2014/main" id="{B78ADF98-6749-0D4E-49FB-6270676B2C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EF4655-FB72-FC07-E2C3-3E8C86589AC2}"/>
              </a:ext>
            </a:extLst>
          </p:cNvPr>
          <p:cNvSpPr>
            <a:spLocks noGrp="1"/>
          </p:cNvSpPr>
          <p:nvPr>
            <p:ph type="sldNum" sz="quarter" idx="12"/>
          </p:nvPr>
        </p:nvSpPr>
        <p:spPr/>
        <p:txBody>
          <a:bodyPr/>
          <a:lstStyle/>
          <a:p>
            <a:fld id="{68C24045-7D9D-44E9-AE91-906DFB920547}" type="slidenum">
              <a:rPr lang="en-IN" smtClean="0"/>
              <a:t>‹#›</a:t>
            </a:fld>
            <a:endParaRPr lang="en-IN"/>
          </a:p>
        </p:txBody>
      </p:sp>
    </p:spTree>
    <p:extLst>
      <p:ext uri="{BB962C8B-B14F-4D97-AF65-F5344CB8AC3E}">
        <p14:creationId xmlns:p14="http://schemas.microsoft.com/office/powerpoint/2010/main" val="225877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6A8CF-31D0-2339-FE96-0BB0BA7F89F9}"/>
              </a:ext>
            </a:extLst>
          </p:cNvPr>
          <p:cNvSpPr>
            <a:spLocks noGrp="1"/>
          </p:cNvSpPr>
          <p:nvPr>
            <p:ph type="dt" sz="half" idx="10"/>
          </p:nvPr>
        </p:nvSpPr>
        <p:spPr/>
        <p:txBody>
          <a:bodyPr/>
          <a:lstStyle/>
          <a:p>
            <a:fld id="{E6919D9F-9187-42A7-9A43-A4100F5924A2}" type="datetimeFigureOut">
              <a:rPr lang="en-IN" smtClean="0"/>
              <a:t>01-07-2022</a:t>
            </a:fld>
            <a:endParaRPr lang="en-IN"/>
          </a:p>
        </p:txBody>
      </p:sp>
      <p:sp>
        <p:nvSpPr>
          <p:cNvPr id="3" name="Footer Placeholder 2">
            <a:extLst>
              <a:ext uri="{FF2B5EF4-FFF2-40B4-BE49-F238E27FC236}">
                <a16:creationId xmlns:a16="http://schemas.microsoft.com/office/drawing/2014/main" id="{ACCB0F08-6126-7D73-CFDF-7241ECF966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C09791-F580-0494-9979-B10DA5663C46}"/>
              </a:ext>
            </a:extLst>
          </p:cNvPr>
          <p:cNvSpPr>
            <a:spLocks noGrp="1"/>
          </p:cNvSpPr>
          <p:nvPr>
            <p:ph type="sldNum" sz="quarter" idx="12"/>
          </p:nvPr>
        </p:nvSpPr>
        <p:spPr/>
        <p:txBody>
          <a:bodyPr/>
          <a:lstStyle/>
          <a:p>
            <a:fld id="{68C24045-7D9D-44E9-AE91-906DFB920547}" type="slidenum">
              <a:rPr lang="en-IN" smtClean="0"/>
              <a:t>‹#›</a:t>
            </a:fld>
            <a:endParaRPr lang="en-IN"/>
          </a:p>
        </p:txBody>
      </p:sp>
    </p:spTree>
    <p:extLst>
      <p:ext uri="{BB962C8B-B14F-4D97-AF65-F5344CB8AC3E}">
        <p14:creationId xmlns:p14="http://schemas.microsoft.com/office/powerpoint/2010/main" val="400094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3A77-7CBE-8DBA-E952-9C31CBAAA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28AF14-F8A0-0D69-47A6-A933B0B3D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10BC7B-5697-4C8E-ACF3-B1ACF98A2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6D2DC-56AE-FFDF-BF31-B2EBB7FB9C34}"/>
              </a:ext>
            </a:extLst>
          </p:cNvPr>
          <p:cNvSpPr>
            <a:spLocks noGrp="1"/>
          </p:cNvSpPr>
          <p:nvPr>
            <p:ph type="dt" sz="half" idx="10"/>
          </p:nvPr>
        </p:nvSpPr>
        <p:spPr/>
        <p:txBody>
          <a:bodyPr/>
          <a:lstStyle/>
          <a:p>
            <a:fld id="{E6919D9F-9187-42A7-9A43-A4100F5924A2}" type="datetimeFigureOut">
              <a:rPr lang="en-IN" smtClean="0"/>
              <a:t>01-07-2022</a:t>
            </a:fld>
            <a:endParaRPr lang="en-IN"/>
          </a:p>
        </p:txBody>
      </p:sp>
      <p:sp>
        <p:nvSpPr>
          <p:cNvPr id="6" name="Footer Placeholder 5">
            <a:extLst>
              <a:ext uri="{FF2B5EF4-FFF2-40B4-BE49-F238E27FC236}">
                <a16:creationId xmlns:a16="http://schemas.microsoft.com/office/drawing/2014/main" id="{EB9B55D7-A864-EF08-1C4A-6ED5C495C4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961DC1-CBD1-B50D-B396-8D041406E56D}"/>
              </a:ext>
            </a:extLst>
          </p:cNvPr>
          <p:cNvSpPr>
            <a:spLocks noGrp="1"/>
          </p:cNvSpPr>
          <p:nvPr>
            <p:ph type="sldNum" sz="quarter" idx="12"/>
          </p:nvPr>
        </p:nvSpPr>
        <p:spPr/>
        <p:txBody>
          <a:bodyPr/>
          <a:lstStyle/>
          <a:p>
            <a:fld id="{68C24045-7D9D-44E9-AE91-906DFB920547}" type="slidenum">
              <a:rPr lang="en-IN" smtClean="0"/>
              <a:t>‹#›</a:t>
            </a:fld>
            <a:endParaRPr lang="en-IN"/>
          </a:p>
        </p:txBody>
      </p:sp>
    </p:spTree>
    <p:extLst>
      <p:ext uri="{BB962C8B-B14F-4D97-AF65-F5344CB8AC3E}">
        <p14:creationId xmlns:p14="http://schemas.microsoft.com/office/powerpoint/2010/main" val="14335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E1B4-09CE-18FD-27B8-1E33128DA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4B3543-E3EF-EE5F-F67C-4A5531A737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72693A-78CF-3707-5401-64CEAE315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C01F0-EF58-D0D7-3F19-BD8007A8B733}"/>
              </a:ext>
            </a:extLst>
          </p:cNvPr>
          <p:cNvSpPr>
            <a:spLocks noGrp="1"/>
          </p:cNvSpPr>
          <p:nvPr>
            <p:ph type="dt" sz="half" idx="10"/>
          </p:nvPr>
        </p:nvSpPr>
        <p:spPr/>
        <p:txBody>
          <a:bodyPr/>
          <a:lstStyle/>
          <a:p>
            <a:fld id="{E6919D9F-9187-42A7-9A43-A4100F5924A2}" type="datetimeFigureOut">
              <a:rPr lang="en-IN" smtClean="0"/>
              <a:t>01-07-2022</a:t>
            </a:fld>
            <a:endParaRPr lang="en-IN"/>
          </a:p>
        </p:txBody>
      </p:sp>
      <p:sp>
        <p:nvSpPr>
          <p:cNvPr id="6" name="Footer Placeholder 5">
            <a:extLst>
              <a:ext uri="{FF2B5EF4-FFF2-40B4-BE49-F238E27FC236}">
                <a16:creationId xmlns:a16="http://schemas.microsoft.com/office/drawing/2014/main" id="{2E4CC1D2-9067-E11F-2CF8-3FC35D01F6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76899B-46F2-7A6F-1F10-7CE70316B5B4}"/>
              </a:ext>
            </a:extLst>
          </p:cNvPr>
          <p:cNvSpPr>
            <a:spLocks noGrp="1"/>
          </p:cNvSpPr>
          <p:nvPr>
            <p:ph type="sldNum" sz="quarter" idx="12"/>
          </p:nvPr>
        </p:nvSpPr>
        <p:spPr/>
        <p:txBody>
          <a:bodyPr/>
          <a:lstStyle/>
          <a:p>
            <a:fld id="{68C24045-7D9D-44E9-AE91-906DFB920547}" type="slidenum">
              <a:rPr lang="en-IN" smtClean="0"/>
              <a:t>‹#›</a:t>
            </a:fld>
            <a:endParaRPr lang="en-IN"/>
          </a:p>
        </p:txBody>
      </p:sp>
    </p:spTree>
    <p:extLst>
      <p:ext uri="{BB962C8B-B14F-4D97-AF65-F5344CB8AC3E}">
        <p14:creationId xmlns:p14="http://schemas.microsoft.com/office/powerpoint/2010/main" val="90558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66FFB-B975-BC4D-C3FF-854905947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7EC190-6723-9638-3F17-E5ECE170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8E826-32DE-B474-2BD2-329A91418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19D9F-9187-42A7-9A43-A4100F5924A2}" type="datetimeFigureOut">
              <a:rPr lang="en-IN" smtClean="0"/>
              <a:t>01-07-2022</a:t>
            </a:fld>
            <a:endParaRPr lang="en-IN"/>
          </a:p>
        </p:txBody>
      </p:sp>
      <p:sp>
        <p:nvSpPr>
          <p:cNvPr id="5" name="Footer Placeholder 4">
            <a:extLst>
              <a:ext uri="{FF2B5EF4-FFF2-40B4-BE49-F238E27FC236}">
                <a16:creationId xmlns:a16="http://schemas.microsoft.com/office/drawing/2014/main" id="{DFDA68E1-D89F-337C-0718-685F8EC78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6BC9FF-C7DE-68D3-C80F-D7C5A4342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24045-7D9D-44E9-AE91-906DFB920547}" type="slidenum">
              <a:rPr lang="en-IN" smtClean="0"/>
              <a:t>‹#›</a:t>
            </a:fld>
            <a:endParaRPr lang="en-IN"/>
          </a:p>
        </p:txBody>
      </p:sp>
    </p:spTree>
    <p:extLst>
      <p:ext uri="{BB962C8B-B14F-4D97-AF65-F5344CB8AC3E}">
        <p14:creationId xmlns:p14="http://schemas.microsoft.com/office/powerpoint/2010/main" val="2931871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lstStyle/>
          <a:p>
            <a:pPr algn="ctr"/>
            <a:r>
              <a:rPr lang="en-US" b="1" dirty="0">
                <a:solidFill>
                  <a:schemeClr val="accent1">
                    <a:lumMod val="75000"/>
                  </a:schemeClr>
                </a:solidFill>
                <a:latin typeface="+mn-lt"/>
              </a:rPr>
              <a:t>Function</a:t>
            </a:r>
            <a:endParaRPr lang="en-IN" dirty="0"/>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lstStyle/>
          <a:p>
            <a:r>
              <a:rPr lang="en-US" sz="2800" i="0" dirty="0">
                <a:effectLst/>
                <a:latin typeface="urw-din"/>
              </a:rPr>
              <a:t>In python</a:t>
            </a:r>
            <a:r>
              <a:rPr lang="en-US" sz="2800" b="1" i="0" dirty="0">
                <a:effectLst/>
                <a:latin typeface="urw-din"/>
              </a:rPr>
              <a:t> Function </a:t>
            </a:r>
            <a:r>
              <a:rPr lang="en-US" sz="2800" i="0" dirty="0">
                <a:effectLst/>
                <a:latin typeface="urw-din"/>
              </a:rPr>
              <a:t>is a block of code or statements that is perform a specific task.</a:t>
            </a:r>
          </a:p>
          <a:p>
            <a:endParaRPr lang="en-US" sz="2800" i="0" dirty="0">
              <a:effectLst/>
              <a:latin typeface="urw-din"/>
            </a:endParaRPr>
          </a:p>
          <a:p>
            <a:r>
              <a:rPr lang="en-US" sz="2800" dirty="0">
                <a:latin typeface="urw-din"/>
              </a:rPr>
              <a:t>Functions help break our program into smaller and modular chunks. As our program grows larger and larger, functions make it more organized and manageable</a:t>
            </a:r>
            <a:r>
              <a:rPr lang="en-US" dirty="0">
                <a:latin typeface="urw-din"/>
              </a:rPr>
              <a:t>.</a:t>
            </a:r>
          </a:p>
          <a:p>
            <a:endParaRPr lang="en-US" dirty="0">
              <a:latin typeface="urw-din"/>
            </a:endParaRPr>
          </a:p>
          <a:p>
            <a:r>
              <a:rPr lang="en-US" dirty="0">
                <a:latin typeface="urw-din"/>
              </a:rPr>
              <a:t>Once we have defined a function, we have to call that function after define it. Simply type the name of the function name.</a:t>
            </a:r>
          </a:p>
        </p:txBody>
      </p:sp>
    </p:spTree>
    <p:extLst>
      <p:ext uri="{BB962C8B-B14F-4D97-AF65-F5344CB8AC3E}">
        <p14:creationId xmlns:p14="http://schemas.microsoft.com/office/powerpoint/2010/main" val="347500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lstStyle/>
          <a:p>
            <a:pPr algn="ctr"/>
            <a:r>
              <a:rPr lang="en-US" b="1" dirty="0">
                <a:solidFill>
                  <a:schemeClr val="accent1">
                    <a:lumMod val="75000"/>
                  </a:schemeClr>
                </a:solidFill>
                <a:latin typeface="+mn-lt"/>
              </a:rPr>
              <a:t>How Function Work</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a:bodyPr>
          <a:lstStyle/>
          <a:p>
            <a:pPr marL="0" indent="0">
              <a:lnSpc>
                <a:spcPct val="100000"/>
              </a:lnSpc>
              <a:buNone/>
            </a:pPr>
            <a:r>
              <a:rPr lang="en-US" sz="4400" i="1" dirty="0">
                <a:latin typeface="urw-din"/>
              </a:rPr>
              <a:t>Def  </a:t>
            </a:r>
            <a:r>
              <a:rPr lang="en-US" sz="4400" dirty="0">
                <a:latin typeface="urw-din"/>
              </a:rPr>
              <a:t>add( ):</a:t>
            </a:r>
          </a:p>
          <a:p>
            <a:pPr marL="0" indent="0">
              <a:lnSpc>
                <a:spcPct val="100000"/>
              </a:lnSpc>
              <a:buNone/>
            </a:pPr>
            <a:r>
              <a:rPr lang="en-US" sz="4400" i="1" dirty="0">
                <a:latin typeface="urw-din"/>
              </a:rPr>
              <a:t>	</a:t>
            </a:r>
            <a:r>
              <a:rPr lang="en-US" sz="4400" dirty="0">
                <a:latin typeface="urw-din"/>
              </a:rPr>
              <a:t>x = 10</a:t>
            </a:r>
          </a:p>
          <a:p>
            <a:pPr marL="0" indent="0">
              <a:lnSpc>
                <a:spcPct val="100000"/>
              </a:lnSpc>
              <a:buNone/>
            </a:pPr>
            <a:r>
              <a:rPr lang="en-US" sz="4400" dirty="0">
                <a:latin typeface="urw-din"/>
              </a:rPr>
              <a:t>	y = 20</a:t>
            </a:r>
          </a:p>
          <a:p>
            <a:pPr marL="0" indent="0">
              <a:lnSpc>
                <a:spcPct val="100000"/>
              </a:lnSpc>
              <a:buNone/>
            </a:pPr>
            <a:r>
              <a:rPr lang="en-US" sz="4400" dirty="0">
                <a:latin typeface="urw-din"/>
              </a:rPr>
              <a:t>	print(x + y)</a:t>
            </a:r>
          </a:p>
          <a:p>
            <a:pPr marL="0" indent="0">
              <a:lnSpc>
                <a:spcPct val="100000"/>
              </a:lnSpc>
              <a:buNone/>
            </a:pPr>
            <a:endParaRPr lang="en-US" sz="4400" dirty="0">
              <a:latin typeface="urw-din"/>
            </a:endParaRPr>
          </a:p>
          <a:p>
            <a:pPr marL="0" indent="0">
              <a:lnSpc>
                <a:spcPct val="100000"/>
              </a:lnSpc>
              <a:buNone/>
            </a:pPr>
            <a:r>
              <a:rPr lang="en-US" sz="4400" dirty="0">
                <a:latin typeface="urw-din"/>
              </a:rPr>
              <a:t>add()</a:t>
            </a:r>
          </a:p>
        </p:txBody>
      </p:sp>
      <p:sp>
        <p:nvSpPr>
          <p:cNvPr id="6" name="Arc 5">
            <a:extLst>
              <a:ext uri="{FF2B5EF4-FFF2-40B4-BE49-F238E27FC236}">
                <a16:creationId xmlns:a16="http://schemas.microsoft.com/office/drawing/2014/main" id="{04347803-3431-FE0A-0899-2557D0974466}"/>
              </a:ext>
            </a:extLst>
          </p:cNvPr>
          <p:cNvSpPr/>
          <p:nvPr/>
        </p:nvSpPr>
        <p:spPr>
          <a:xfrm rot="12985122">
            <a:off x="427536" y="239228"/>
            <a:ext cx="4246474" cy="5846898"/>
          </a:xfrm>
          <a:prstGeom prst="arc">
            <a:avLst>
              <a:gd name="adj1" fmla="val 16200001"/>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209481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lstStyle/>
          <a:p>
            <a:pPr algn="ctr"/>
            <a:r>
              <a:rPr lang="en-US" b="1" dirty="0">
                <a:solidFill>
                  <a:schemeClr val="accent1">
                    <a:lumMod val="75000"/>
                  </a:schemeClr>
                </a:solidFill>
                <a:latin typeface="+mn-lt"/>
              </a:rPr>
              <a:t>How Function Work</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170432"/>
            <a:ext cx="10515600" cy="5322442"/>
          </a:xfrm>
        </p:spPr>
        <p:txBody>
          <a:bodyPr>
            <a:normAutofit lnSpcReduction="10000"/>
          </a:bodyPr>
          <a:lstStyle/>
          <a:p>
            <a:pPr marL="0" indent="0">
              <a:lnSpc>
                <a:spcPct val="100000"/>
              </a:lnSpc>
              <a:buNone/>
            </a:pPr>
            <a:r>
              <a:rPr lang="en-US" sz="4400" i="1" dirty="0">
                <a:latin typeface="urw-din"/>
              </a:rPr>
              <a:t>Def  </a:t>
            </a:r>
            <a:r>
              <a:rPr lang="en-US" sz="4400" dirty="0">
                <a:latin typeface="urw-din"/>
              </a:rPr>
              <a:t>add(y):</a:t>
            </a:r>
          </a:p>
          <a:p>
            <a:pPr marL="0" indent="0">
              <a:lnSpc>
                <a:spcPct val="100000"/>
              </a:lnSpc>
              <a:buNone/>
            </a:pPr>
            <a:r>
              <a:rPr lang="en-US" sz="4400" i="1" dirty="0">
                <a:latin typeface="urw-din"/>
              </a:rPr>
              <a:t>	</a:t>
            </a:r>
            <a:r>
              <a:rPr lang="en-US" sz="4400" dirty="0">
                <a:latin typeface="urw-din"/>
              </a:rPr>
              <a:t>x = 10</a:t>
            </a:r>
          </a:p>
          <a:p>
            <a:pPr marL="0" indent="0">
              <a:lnSpc>
                <a:spcPct val="100000"/>
              </a:lnSpc>
              <a:buNone/>
            </a:pPr>
            <a:r>
              <a:rPr lang="en-US" sz="4400" dirty="0">
                <a:latin typeface="urw-din"/>
              </a:rPr>
              <a:t>	print(x + y)</a:t>
            </a:r>
          </a:p>
          <a:p>
            <a:pPr marL="0" indent="0">
              <a:lnSpc>
                <a:spcPct val="100000"/>
              </a:lnSpc>
              <a:buNone/>
            </a:pPr>
            <a:endParaRPr lang="en-US" sz="4400" dirty="0">
              <a:latin typeface="urw-din"/>
            </a:endParaRPr>
          </a:p>
          <a:p>
            <a:pPr marL="0" indent="0">
              <a:lnSpc>
                <a:spcPct val="100000"/>
              </a:lnSpc>
              <a:buNone/>
            </a:pPr>
            <a:r>
              <a:rPr lang="en-US" sz="4400" dirty="0">
                <a:latin typeface="urw-din"/>
              </a:rPr>
              <a:t>add(20)</a:t>
            </a:r>
          </a:p>
          <a:p>
            <a:pPr marL="0" indent="0">
              <a:lnSpc>
                <a:spcPct val="100000"/>
              </a:lnSpc>
              <a:buNone/>
            </a:pPr>
            <a:endParaRPr lang="en-US" sz="2200" dirty="0">
              <a:latin typeface="urw-din"/>
            </a:endParaRPr>
          </a:p>
          <a:p>
            <a:pPr marL="0" indent="0">
              <a:lnSpc>
                <a:spcPct val="100000"/>
              </a:lnSpc>
              <a:buNone/>
            </a:pPr>
            <a:r>
              <a:rPr lang="en-US" sz="2200" dirty="0">
                <a:latin typeface="urw-din"/>
              </a:rPr>
              <a:t>The parameter y do not know which type of value they are about to receive till the value is passed at the time of calling the function. It means the type of data is determined only during runtime is called Dynamic Typing.</a:t>
            </a:r>
          </a:p>
        </p:txBody>
      </p:sp>
      <p:sp>
        <p:nvSpPr>
          <p:cNvPr id="6" name="Arc 5">
            <a:extLst>
              <a:ext uri="{FF2B5EF4-FFF2-40B4-BE49-F238E27FC236}">
                <a16:creationId xmlns:a16="http://schemas.microsoft.com/office/drawing/2014/main" id="{04347803-3431-FE0A-0899-2557D0974466}"/>
              </a:ext>
            </a:extLst>
          </p:cNvPr>
          <p:cNvSpPr/>
          <p:nvPr/>
        </p:nvSpPr>
        <p:spPr>
          <a:xfrm rot="12985122">
            <a:off x="475295" y="-66016"/>
            <a:ext cx="3511681" cy="4866331"/>
          </a:xfrm>
          <a:prstGeom prst="arc">
            <a:avLst>
              <a:gd name="adj1" fmla="val 16200001"/>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421361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normAutofit/>
          </a:bodyPr>
          <a:lstStyle/>
          <a:p>
            <a:pPr algn="ctr"/>
            <a:r>
              <a:rPr lang="en-US" b="1" dirty="0">
                <a:solidFill>
                  <a:schemeClr val="accent1">
                    <a:lumMod val="75000"/>
                  </a:schemeClr>
                </a:solidFill>
                <a:latin typeface="+mn-lt"/>
              </a:rPr>
              <a:t>Types of Arguments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a:bodyPr>
          <a:lstStyle/>
          <a:p>
            <a:pPr>
              <a:lnSpc>
                <a:spcPct val="100000"/>
              </a:lnSpc>
            </a:pPr>
            <a:r>
              <a:rPr lang="en-US" i="0" dirty="0">
                <a:effectLst/>
                <a:latin typeface="urw-din"/>
              </a:rPr>
              <a:t>Python supports various types of arguments that can be passed at the time of the function call. Let’s discuss each type in detail</a:t>
            </a:r>
          </a:p>
          <a:p>
            <a:pPr>
              <a:lnSpc>
                <a:spcPct val="100000"/>
              </a:lnSpc>
            </a:pPr>
            <a:endParaRPr lang="en-US" dirty="0">
              <a:latin typeface="urw-din"/>
            </a:endParaRPr>
          </a:p>
          <a:p>
            <a:pPr>
              <a:lnSpc>
                <a:spcPct val="100000"/>
              </a:lnSpc>
            </a:pPr>
            <a:r>
              <a:rPr lang="en-US" i="0" dirty="0">
                <a:effectLst/>
                <a:latin typeface="urw-din"/>
              </a:rPr>
              <a:t>Default Argument</a:t>
            </a:r>
          </a:p>
          <a:p>
            <a:pPr>
              <a:lnSpc>
                <a:spcPct val="100000"/>
              </a:lnSpc>
            </a:pPr>
            <a:r>
              <a:rPr lang="en-US" dirty="0">
                <a:latin typeface="urw-din"/>
              </a:rPr>
              <a:t>Keyword </a:t>
            </a:r>
            <a:r>
              <a:rPr lang="en-US" i="0" dirty="0">
                <a:effectLst/>
                <a:latin typeface="urw-din"/>
              </a:rPr>
              <a:t>Argument</a:t>
            </a:r>
          </a:p>
          <a:p>
            <a:pPr>
              <a:lnSpc>
                <a:spcPct val="100000"/>
              </a:lnSpc>
            </a:pPr>
            <a:r>
              <a:rPr lang="en-US" dirty="0">
                <a:latin typeface="urw-din"/>
              </a:rPr>
              <a:t>Variable-length</a:t>
            </a:r>
            <a:r>
              <a:rPr lang="en-US" i="0" dirty="0">
                <a:effectLst/>
                <a:latin typeface="urw-din"/>
              </a:rPr>
              <a:t> Argument</a:t>
            </a:r>
          </a:p>
          <a:p>
            <a:pPr>
              <a:lnSpc>
                <a:spcPct val="100000"/>
              </a:lnSpc>
            </a:pPr>
            <a:endParaRPr lang="en-US" i="0" u="sng" dirty="0">
              <a:effectLst/>
              <a:latin typeface="urw-din"/>
            </a:endParaRPr>
          </a:p>
        </p:txBody>
      </p:sp>
    </p:spTree>
    <p:extLst>
      <p:ext uri="{BB962C8B-B14F-4D97-AF65-F5344CB8AC3E}">
        <p14:creationId xmlns:p14="http://schemas.microsoft.com/office/powerpoint/2010/main" val="302209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normAutofit/>
          </a:bodyPr>
          <a:lstStyle/>
          <a:p>
            <a:pPr algn="ctr"/>
            <a:r>
              <a:rPr lang="en-US" b="1" dirty="0">
                <a:solidFill>
                  <a:schemeClr val="accent1">
                    <a:lumMod val="75000"/>
                  </a:schemeClr>
                </a:solidFill>
                <a:latin typeface="+mn-lt"/>
              </a:rPr>
              <a:t>Default Arguments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fontScale="92500" lnSpcReduction="10000"/>
          </a:bodyPr>
          <a:lstStyle/>
          <a:p>
            <a:pPr>
              <a:lnSpc>
                <a:spcPct val="100000"/>
              </a:lnSpc>
            </a:pPr>
            <a:r>
              <a:rPr lang="en-US" i="0" dirty="0">
                <a:effectLst/>
                <a:latin typeface="urw-din"/>
              </a:rPr>
              <a:t>A default argument is a parameter that assumes a default value if a value is not provided in the function call for that argument. The following example illustrates Default arguments.</a:t>
            </a:r>
          </a:p>
          <a:p>
            <a:pPr>
              <a:lnSpc>
                <a:spcPct val="100000"/>
              </a:lnSpc>
            </a:pPr>
            <a:endParaRPr lang="en-US" i="0" dirty="0">
              <a:effectLst/>
              <a:latin typeface="urw-din"/>
            </a:endParaRPr>
          </a:p>
          <a:p>
            <a:pPr marL="0" indent="0">
              <a:lnSpc>
                <a:spcPct val="100000"/>
              </a:lnSpc>
              <a:buNone/>
            </a:pPr>
            <a:r>
              <a:rPr lang="en-US" sz="2400" i="0" dirty="0">
                <a:effectLst/>
                <a:latin typeface="urw-din"/>
              </a:rPr>
              <a:t>def </a:t>
            </a:r>
            <a:r>
              <a:rPr lang="en-US" sz="2400" i="0" dirty="0" err="1">
                <a:effectLst/>
                <a:latin typeface="urw-din"/>
              </a:rPr>
              <a:t>myFun</a:t>
            </a:r>
            <a:r>
              <a:rPr lang="en-US" sz="2400" i="0" dirty="0">
                <a:effectLst/>
                <a:latin typeface="urw-din"/>
              </a:rPr>
              <a:t>(x, y=50): </a:t>
            </a:r>
          </a:p>
          <a:p>
            <a:pPr marL="0" indent="0">
              <a:lnSpc>
                <a:spcPct val="100000"/>
              </a:lnSpc>
              <a:buNone/>
            </a:pPr>
            <a:r>
              <a:rPr lang="en-US" sz="2400" dirty="0">
                <a:latin typeface="urw-din"/>
              </a:rPr>
              <a:t>	</a:t>
            </a:r>
            <a:r>
              <a:rPr lang="en-US" sz="2400" i="0" dirty="0">
                <a:effectLst/>
                <a:latin typeface="urw-din"/>
              </a:rPr>
              <a:t>print(x)</a:t>
            </a:r>
          </a:p>
          <a:p>
            <a:pPr marL="0" indent="0">
              <a:lnSpc>
                <a:spcPct val="100000"/>
              </a:lnSpc>
              <a:buNone/>
            </a:pPr>
            <a:r>
              <a:rPr lang="en-US" sz="2400" dirty="0">
                <a:latin typeface="urw-din"/>
              </a:rPr>
              <a:t>	</a:t>
            </a:r>
            <a:r>
              <a:rPr lang="en-US" sz="2400" i="0" dirty="0">
                <a:effectLst/>
                <a:latin typeface="urw-din"/>
              </a:rPr>
              <a:t>print(y)</a:t>
            </a:r>
          </a:p>
          <a:p>
            <a:pPr marL="0" indent="0">
              <a:lnSpc>
                <a:spcPct val="100000"/>
              </a:lnSpc>
              <a:buNone/>
            </a:pPr>
            <a:r>
              <a:rPr lang="en-US" sz="2400" i="0" dirty="0">
                <a:effectLst/>
                <a:latin typeface="urw-din"/>
              </a:rPr>
              <a:t>my Fun (10)</a:t>
            </a:r>
          </a:p>
          <a:p>
            <a:pPr marL="0" indent="0">
              <a:lnSpc>
                <a:spcPct val="100000"/>
              </a:lnSpc>
              <a:buNone/>
            </a:pPr>
            <a:r>
              <a:rPr lang="en-US" sz="2400" i="0" u="sng" dirty="0">
                <a:effectLst/>
                <a:latin typeface="urw-din"/>
              </a:rPr>
              <a:t>Output:-</a:t>
            </a:r>
          </a:p>
          <a:p>
            <a:pPr marL="0" indent="0">
              <a:lnSpc>
                <a:spcPct val="100000"/>
              </a:lnSpc>
              <a:buNone/>
            </a:pPr>
            <a:r>
              <a:rPr lang="en-US" sz="2400" i="0" dirty="0">
                <a:effectLst/>
                <a:latin typeface="urw-din"/>
              </a:rPr>
              <a:t>10</a:t>
            </a:r>
          </a:p>
          <a:p>
            <a:pPr marL="0" indent="0">
              <a:lnSpc>
                <a:spcPct val="100000"/>
              </a:lnSpc>
              <a:buNone/>
            </a:pPr>
            <a:r>
              <a:rPr lang="en-US" sz="2400" i="0" dirty="0">
                <a:effectLst/>
                <a:latin typeface="urw-din"/>
              </a:rPr>
              <a:t>50</a:t>
            </a:r>
          </a:p>
        </p:txBody>
      </p:sp>
    </p:spTree>
    <p:extLst>
      <p:ext uri="{BB962C8B-B14F-4D97-AF65-F5344CB8AC3E}">
        <p14:creationId xmlns:p14="http://schemas.microsoft.com/office/powerpoint/2010/main" val="23324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normAutofit/>
          </a:bodyPr>
          <a:lstStyle/>
          <a:p>
            <a:pPr algn="ctr"/>
            <a:r>
              <a:rPr lang="en-US" b="1" dirty="0">
                <a:solidFill>
                  <a:schemeClr val="accent1">
                    <a:lumMod val="75000"/>
                  </a:schemeClr>
                </a:solidFill>
                <a:latin typeface="+mn-lt"/>
              </a:rPr>
              <a:t>Keyword Arguments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fontScale="92500"/>
          </a:bodyPr>
          <a:lstStyle/>
          <a:p>
            <a:pPr>
              <a:lnSpc>
                <a:spcPct val="100000"/>
              </a:lnSpc>
            </a:pPr>
            <a:r>
              <a:rPr lang="en-US" i="0" dirty="0">
                <a:effectLst/>
                <a:latin typeface="urw-din"/>
              </a:rPr>
              <a:t>The idea is to allow the caller to specify the argument name with values so that caller does not need to remember the order of parameters</a:t>
            </a:r>
          </a:p>
          <a:p>
            <a:pPr>
              <a:lnSpc>
                <a:spcPct val="100000"/>
              </a:lnSpc>
            </a:pPr>
            <a:endParaRPr lang="en-US" i="0" dirty="0">
              <a:effectLst/>
              <a:latin typeface="urw-din"/>
            </a:endParaRPr>
          </a:p>
          <a:p>
            <a:pPr marL="0" indent="0">
              <a:lnSpc>
                <a:spcPct val="100000"/>
              </a:lnSpc>
              <a:buNone/>
            </a:pPr>
            <a:r>
              <a:rPr lang="en-US" sz="2400" i="0" dirty="0">
                <a:effectLst/>
                <a:latin typeface="urw-din"/>
              </a:rPr>
              <a:t>def student (</a:t>
            </a:r>
            <a:r>
              <a:rPr lang="en-US" sz="2400" i="0" dirty="0" err="1">
                <a:effectLst/>
                <a:latin typeface="urw-din"/>
              </a:rPr>
              <a:t>firstname</a:t>
            </a:r>
            <a:r>
              <a:rPr lang="en-US" sz="2400" i="0" dirty="0">
                <a:effectLst/>
                <a:latin typeface="urw-din"/>
              </a:rPr>
              <a:t>, </a:t>
            </a:r>
            <a:r>
              <a:rPr lang="en-US" sz="2400" i="0" dirty="0" err="1">
                <a:effectLst/>
                <a:latin typeface="urw-din"/>
              </a:rPr>
              <a:t>lastname</a:t>
            </a:r>
            <a:r>
              <a:rPr lang="en-US" sz="2400" i="0" dirty="0">
                <a:effectLst/>
                <a:latin typeface="urw-din"/>
              </a:rPr>
              <a:t>): </a:t>
            </a:r>
          </a:p>
          <a:p>
            <a:pPr marL="0" indent="0">
              <a:lnSpc>
                <a:spcPct val="100000"/>
              </a:lnSpc>
              <a:buNone/>
            </a:pPr>
            <a:r>
              <a:rPr lang="en-US" sz="2400" dirty="0">
                <a:latin typeface="urw-din"/>
              </a:rPr>
              <a:t>	</a:t>
            </a:r>
            <a:r>
              <a:rPr lang="en-US" sz="2400" i="0" dirty="0">
                <a:effectLst/>
                <a:latin typeface="urw-din"/>
              </a:rPr>
              <a:t>print (</a:t>
            </a:r>
            <a:r>
              <a:rPr lang="en-US" sz="2400" i="0" dirty="0" err="1">
                <a:effectLst/>
                <a:latin typeface="urw-din"/>
              </a:rPr>
              <a:t>firstname</a:t>
            </a:r>
            <a:r>
              <a:rPr lang="en-US" sz="2400" i="0" dirty="0">
                <a:effectLst/>
                <a:latin typeface="urw-din"/>
              </a:rPr>
              <a:t>, </a:t>
            </a:r>
            <a:r>
              <a:rPr lang="en-US" sz="2400" i="0" dirty="0" err="1">
                <a:effectLst/>
                <a:latin typeface="urw-din"/>
              </a:rPr>
              <a:t>lastname</a:t>
            </a:r>
            <a:r>
              <a:rPr lang="en-US" sz="2400" i="0" dirty="0">
                <a:effectLst/>
                <a:latin typeface="urw-din"/>
              </a:rPr>
              <a:t>)</a:t>
            </a:r>
          </a:p>
          <a:p>
            <a:pPr marL="0" indent="0">
              <a:lnSpc>
                <a:spcPct val="100000"/>
              </a:lnSpc>
              <a:buNone/>
            </a:pPr>
            <a:endParaRPr lang="en-US" sz="2400" i="0" dirty="0">
              <a:effectLst/>
              <a:latin typeface="urw-din"/>
            </a:endParaRPr>
          </a:p>
          <a:p>
            <a:pPr marL="0" indent="0">
              <a:lnSpc>
                <a:spcPct val="100000"/>
              </a:lnSpc>
              <a:buNone/>
            </a:pPr>
            <a:r>
              <a:rPr lang="en-US" sz="2400" i="0" dirty="0">
                <a:effectLst/>
                <a:latin typeface="urw-din"/>
              </a:rPr>
              <a:t>student (</a:t>
            </a:r>
            <a:r>
              <a:rPr lang="en-US" sz="2400" i="0" dirty="0" err="1">
                <a:effectLst/>
                <a:latin typeface="urw-din"/>
              </a:rPr>
              <a:t>firstname</a:t>
            </a:r>
            <a:r>
              <a:rPr lang="en-US" sz="2400" i="0" dirty="0">
                <a:effectLst/>
                <a:latin typeface="urw-din"/>
              </a:rPr>
              <a:t>=‘Hello',</a:t>
            </a:r>
            <a:r>
              <a:rPr lang="en-US" sz="2400" i="0" dirty="0" err="1">
                <a:effectLst/>
                <a:latin typeface="urw-din"/>
              </a:rPr>
              <a:t>lastname</a:t>
            </a:r>
            <a:r>
              <a:rPr lang="en-US" sz="2400" i="0" dirty="0">
                <a:effectLst/>
                <a:latin typeface="urw-din"/>
              </a:rPr>
              <a:t>=‘</a:t>
            </a:r>
            <a:r>
              <a:rPr lang="en-US" sz="2400" dirty="0">
                <a:effectLst/>
                <a:latin typeface="urw-din"/>
              </a:rPr>
              <a:t>India</a:t>
            </a:r>
            <a:r>
              <a:rPr lang="en-US" sz="2400" i="0" dirty="0">
                <a:effectLst/>
                <a:latin typeface="urw-din"/>
              </a:rPr>
              <a:t>’) </a:t>
            </a:r>
          </a:p>
          <a:p>
            <a:pPr marL="0" indent="0">
              <a:lnSpc>
                <a:spcPct val="100000"/>
              </a:lnSpc>
              <a:buNone/>
            </a:pPr>
            <a:endParaRPr lang="en-US" sz="2400" u="sng" dirty="0">
              <a:latin typeface="urw-din"/>
            </a:endParaRPr>
          </a:p>
          <a:p>
            <a:pPr marL="0" indent="0">
              <a:lnSpc>
                <a:spcPct val="100000"/>
              </a:lnSpc>
              <a:buNone/>
            </a:pPr>
            <a:r>
              <a:rPr lang="en-US" sz="2400" i="0" u="sng" dirty="0">
                <a:effectLst/>
                <a:latin typeface="urw-din"/>
              </a:rPr>
              <a:t>Output:-</a:t>
            </a:r>
            <a:endParaRPr lang="en-US" sz="2400" i="0" dirty="0">
              <a:effectLst/>
              <a:latin typeface="urw-din"/>
            </a:endParaRPr>
          </a:p>
          <a:p>
            <a:pPr marL="0" indent="0">
              <a:lnSpc>
                <a:spcPct val="100000"/>
              </a:lnSpc>
              <a:buNone/>
            </a:pPr>
            <a:r>
              <a:rPr lang="en-US" sz="2400" i="0" dirty="0">
                <a:effectLst/>
                <a:latin typeface="urw-din"/>
              </a:rPr>
              <a:t>Hello India</a:t>
            </a:r>
          </a:p>
        </p:txBody>
      </p:sp>
    </p:spTree>
    <p:extLst>
      <p:ext uri="{BB962C8B-B14F-4D97-AF65-F5344CB8AC3E}">
        <p14:creationId xmlns:p14="http://schemas.microsoft.com/office/powerpoint/2010/main" val="390146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normAutofit/>
          </a:bodyPr>
          <a:lstStyle/>
          <a:p>
            <a:pPr algn="ctr"/>
            <a:r>
              <a:rPr lang="en-US" b="1" dirty="0">
                <a:solidFill>
                  <a:schemeClr val="accent1">
                    <a:lumMod val="75000"/>
                  </a:schemeClr>
                </a:solidFill>
                <a:latin typeface="+mn-lt"/>
              </a:rPr>
              <a:t>Variable-length</a:t>
            </a:r>
            <a:r>
              <a:rPr lang="en-US" i="0" dirty="0">
                <a:effectLst/>
                <a:latin typeface="urw-din"/>
              </a:rPr>
              <a:t> </a:t>
            </a:r>
            <a:r>
              <a:rPr lang="en-US" b="1" dirty="0">
                <a:solidFill>
                  <a:schemeClr val="accent1">
                    <a:lumMod val="75000"/>
                  </a:schemeClr>
                </a:solidFill>
                <a:latin typeface="+mn-lt"/>
              </a:rPr>
              <a:t>Arguments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a:bodyPr>
          <a:lstStyle/>
          <a:p>
            <a:pPr>
              <a:lnSpc>
                <a:spcPct val="100000"/>
              </a:lnSpc>
            </a:pPr>
            <a:r>
              <a:rPr lang="en-US" i="0" dirty="0">
                <a:effectLst/>
                <a:latin typeface="urw-din"/>
              </a:rPr>
              <a:t>In Python, we can pass a variable number of arguments to a function using special symbols. There are two special symbols:</a:t>
            </a:r>
          </a:p>
          <a:p>
            <a:pPr>
              <a:lnSpc>
                <a:spcPct val="100000"/>
              </a:lnSpc>
            </a:pPr>
            <a:endParaRPr lang="en-US" i="0" dirty="0">
              <a:effectLst/>
              <a:latin typeface="urw-din"/>
            </a:endParaRPr>
          </a:p>
          <a:p>
            <a:pPr>
              <a:lnSpc>
                <a:spcPct val="100000"/>
              </a:lnSpc>
            </a:pPr>
            <a:r>
              <a:rPr lang="en-US" i="0" dirty="0">
                <a:effectLst/>
                <a:latin typeface="urw-din"/>
              </a:rPr>
              <a:t>*</a:t>
            </a:r>
            <a:r>
              <a:rPr lang="en-US" i="0" dirty="0" err="1">
                <a:effectLst/>
                <a:latin typeface="urw-din"/>
              </a:rPr>
              <a:t>args</a:t>
            </a:r>
            <a:r>
              <a:rPr lang="en-US" i="0" dirty="0">
                <a:effectLst/>
                <a:latin typeface="urw-din"/>
              </a:rPr>
              <a:t> (Non-Keyword Arguments)</a:t>
            </a:r>
          </a:p>
          <a:p>
            <a:pPr>
              <a:lnSpc>
                <a:spcPct val="100000"/>
              </a:lnSpc>
            </a:pPr>
            <a:r>
              <a:rPr lang="en-US" i="0" dirty="0">
                <a:effectLst/>
                <a:latin typeface="urw-din"/>
              </a:rPr>
              <a:t>**</a:t>
            </a:r>
            <a:r>
              <a:rPr lang="en-US" i="0" dirty="0" err="1">
                <a:effectLst/>
                <a:latin typeface="urw-din"/>
              </a:rPr>
              <a:t>kwargs</a:t>
            </a:r>
            <a:r>
              <a:rPr lang="en-US" i="0" dirty="0">
                <a:effectLst/>
                <a:latin typeface="urw-din"/>
              </a:rPr>
              <a:t> (Keyword Arguments)</a:t>
            </a:r>
          </a:p>
        </p:txBody>
      </p:sp>
    </p:spTree>
    <p:extLst>
      <p:ext uri="{BB962C8B-B14F-4D97-AF65-F5344CB8AC3E}">
        <p14:creationId xmlns:p14="http://schemas.microsoft.com/office/powerpoint/2010/main" val="335941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normAutofit/>
          </a:bodyPr>
          <a:lstStyle/>
          <a:p>
            <a:pPr algn="ctr"/>
            <a:r>
              <a:rPr lang="en-US" b="1" dirty="0">
                <a:solidFill>
                  <a:schemeClr val="accent1">
                    <a:lumMod val="75000"/>
                  </a:schemeClr>
                </a:solidFill>
                <a:latin typeface="+mn-lt"/>
              </a:rPr>
              <a:t>Docstrings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a:bodyPr>
          <a:lstStyle/>
          <a:p>
            <a:pPr marL="0" indent="0">
              <a:lnSpc>
                <a:spcPct val="100000"/>
              </a:lnSpc>
              <a:buNone/>
            </a:pPr>
            <a:r>
              <a:rPr lang="en-US" sz="2800" i="0" dirty="0">
                <a:effectLst/>
                <a:latin typeface="urw-din"/>
              </a:rPr>
              <a:t>The first string after the function header is called the docstring and is short for documentation string. It is briefly used to explain what a function does.</a:t>
            </a:r>
          </a:p>
          <a:p>
            <a:pPr marL="0" indent="0">
              <a:lnSpc>
                <a:spcPct val="100000"/>
              </a:lnSpc>
              <a:buNone/>
            </a:pPr>
            <a:r>
              <a:rPr lang="en-US" sz="2800" i="0" dirty="0">
                <a:effectLst/>
                <a:latin typeface="urw-din"/>
              </a:rPr>
              <a:t>Although optional, documentation is a good programming practice. Unless you can remember what you had for dinner last week, always document your code.</a:t>
            </a:r>
          </a:p>
          <a:p>
            <a:pPr marL="0" indent="0">
              <a:lnSpc>
                <a:spcPct val="100000"/>
              </a:lnSpc>
              <a:buNone/>
            </a:pPr>
            <a:r>
              <a:rPr lang="en-US" sz="2800" i="0" dirty="0">
                <a:effectLst/>
                <a:latin typeface="urw-din"/>
              </a:rPr>
              <a:t>In the above example, we have a docstring immediately below the function header. We generally use triple quotes so that docstring can extend up to multiple lines. This string is available to us as the </a:t>
            </a:r>
            <a:r>
              <a:rPr lang="en-US" sz="2800" b="1" i="0" dirty="0">
                <a:effectLst/>
                <a:latin typeface="urw-din"/>
              </a:rPr>
              <a:t>__doc__ </a:t>
            </a:r>
            <a:r>
              <a:rPr lang="en-US" sz="2800" i="0" dirty="0">
                <a:effectLst/>
                <a:latin typeface="urw-din"/>
              </a:rPr>
              <a:t>attribute of the function.</a:t>
            </a:r>
            <a:endParaRPr lang="en-US" i="0" dirty="0">
              <a:effectLst/>
              <a:latin typeface="urw-din"/>
            </a:endParaRPr>
          </a:p>
        </p:txBody>
      </p:sp>
    </p:spTree>
    <p:extLst>
      <p:ext uri="{BB962C8B-B14F-4D97-AF65-F5344CB8AC3E}">
        <p14:creationId xmlns:p14="http://schemas.microsoft.com/office/powerpoint/2010/main" val="320889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normAutofit/>
          </a:bodyPr>
          <a:lstStyle/>
          <a:p>
            <a:pPr algn="ctr"/>
            <a:r>
              <a:rPr lang="en-US" b="1" dirty="0">
                <a:solidFill>
                  <a:schemeClr val="accent1">
                    <a:lumMod val="75000"/>
                  </a:schemeClr>
                </a:solidFill>
                <a:latin typeface="+mn-lt"/>
              </a:rPr>
              <a:t>Example Docstrings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lnSpcReduction="10000"/>
          </a:bodyPr>
          <a:lstStyle/>
          <a:p>
            <a:pPr marL="0" indent="0">
              <a:lnSpc>
                <a:spcPct val="100000"/>
              </a:lnSpc>
              <a:buNone/>
            </a:pPr>
            <a:r>
              <a:rPr lang="en-US" i="0" dirty="0">
                <a:effectLst/>
                <a:latin typeface="urw-din"/>
              </a:rPr>
              <a:t>def add(x):</a:t>
            </a:r>
          </a:p>
          <a:p>
            <a:pPr marL="0" indent="0">
              <a:lnSpc>
                <a:spcPct val="100000"/>
              </a:lnSpc>
              <a:buNone/>
            </a:pPr>
            <a:r>
              <a:rPr lang="en-US" i="0" dirty="0">
                <a:effectLst/>
                <a:latin typeface="urw-din"/>
              </a:rPr>
              <a:t>	“““this is your docstring”””</a:t>
            </a:r>
          </a:p>
          <a:p>
            <a:pPr marL="0" indent="0">
              <a:lnSpc>
                <a:spcPct val="100000"/>
              </a:lnSpc>
              <a:buNone/>
            </a:pPr>
            <a:r>
              <a:rPr lang="en-US" i="0" dirty="0">
                <a:effectLst/>
                <a:latin typeface="urw-din"/>
              </a:rPr>
              <a:t>	a=1</a:t>
            </a:r>
          </a:p>
          <a:p>
            <a:pPr marL="0" indent="0">
              <a:lnSpc>
                <a:spcPct val="100000"/>
              </a:lnSpc>
              <a:buNone/>
            </a:pPr>
            <a:r>
              <a:rPr lang="en-US" dirty="0">
                <a:latin typeface="urw-din"/>
              </a:rPr>
              <a:t>	b=2</a:t>
            </a:r>
          </a:p>
          <a:p>
            <a:pPr marL="0" indent="0">
              <a:lnSpc>
                <a:spcPct val="100000"/>
              </a:lnSpc>
              <a:buNone/>
            </a:pPr>
            <a:r>
              <a:rPr lang="en-US" i="0" dirty="0">
                <a:effectLst/>
                <a:latin typeface="urw-din"/>
              </a:rPr>
              <a:t>	print(</a:t>
            </a:r>
            <a:r>
              <a:rPr lang="en-US" i="0" dirty="0" err="1">
                <a:effectLst/>
                <a:latin typeface="urw-din"/>
              </a:rPr>
              <a:t>a+b</a:t>
            </a:r>
            <a:r>
              <a:rPr lang="en-US" i="0" dirty="0">
                <a:effectLst/>
                <a:latin typeface="urw-din"/>
              </a:rPr>
              <a:t>)</a:t>
            </a:r>
          </a:p>
          <a:p>
            <a:pPr marL="0" indent="0">
              <a:lnSpc>
                <a:spcPct val="100000"/>
              </a:lnSpc>
              <a:buNone/>
            </a:pPr>
            <a:r>
              <a:rPr lang="en-US" i="0" dirty="0">
                <a:effectLst/>
                <a:latin typeface="urw-din"/>
              </a:rPr>
              <a:t>print(</a:t>
            </a:r>
            <a:r>
              <a:rPr lang="en-US" i="0" dirty="0" err="1">
                <a:effectLst/>
                <a:latin typeface="urw-din"/>
              </a:rPr>
              <a:t>add._doc</a:t>
            </a:r>
            <a:r>
              <a:rPr lang="en-US" i="0" dirty="0">
                <a:effectLst/>
                <a:latin typeface="urw-din"/>
              </a:rPr>
              <a:t>_)</a:t>
            </a:r>
          </a:p>
          <a:p>
            <a:pPr marL="0" indent="0">
              <a:lnSpc>
                <a:spcPct val="100000"/>
              </a:lnSpc>
              <a:buNone/>
            </a:pPr>
            <a:endParaRPr lang="en-US" i="0" dirty="0">
              <a:effectLst/>
              <a:latin typeface="urw-din"/>
            </a:endParaRPr>
          </a:p>
          <a:p>
            <a:pPr marL="0" indent="0">
              <a:lnSpc>
                <a:spcPct val="100000"/>
              </a:lnSpc>
              <a:buNone/>
            </a:pPr>
            <a:r>
              <a:rPr lang="en-US" u="sng" dirty="0">
                <a:latin typeface="urw-din"/>
              </a:rPr>
              <a:t>Output:-</a:t>
            </a:r>
          </a:p>
          <a:p>
            <a:pPr marL="0" indent="0">
              <a:lnSpc>
                <a:spcPct val="100000"/>
              </a:lnSpc>
              <a:buNone/>
            </a:pPr>
            <a:r>
              <a:rPr lang="en-US" i="0" dirty="0">
                <a:effectLst/>
                <a:latin typeface="urw-din"/>
              </a:rPr>
              <a:t>this is your docstring</a:t>
            </a:r>
            <a:endParaRPr lang="en-US" i="0" u="sng" dirty="0">
              <a:effectLst/>
              <a:latin typeface="urw-din"/>
            </a:endParaRPr>
          </a:p>
        </p:txBody>
      </p:sp>
    </p:spTree>
    <p:extLst>
      <p:ext uri="{BB962C8B-B14F-4D97-AF65-F5344CB8AC3E}">
        <p14:creationId xmlns:p14="http://schemas.microsoft.com/office/powerpoint/2010/main" val="7645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normAutofit/>
          </a:bodyPr>
          <a:lstStyle/>
          <a:p>
            <a:pPr algn="ctr"/>
            <a:r>
              <a:rPr lang="en-US" b="1" dirty="0">
                <a:solidFill>
                  <a:schemeClr val="accent1">
                    <a:lumMod val="75000"/>
                  </a:schemeClr>
                </a:solidFill>
                <a:latin typeface="+mn-lt"/>
              </a:rPr>
              <a:t>Return Statement</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a:bodyPr>
          <a:lstStyle/>
          <a:p>
            <a:pPr>
              <a:lnSpc>
                <a:spcPct val="100000"/>
              </a:lnSpc>
            </a:pPr>
            <a:r>
              <a:rPr lang="en-US" i="0" dirty="0">
                <a:effectLst/>
                <a:latin typeface="urw-din"/>
              </a:rPr>
              <a:t>The function return statement is used to exit from a function and go back to the function caller and return the specified value or data item to the caller. </a:t>
            </a:r>
          </a:p>
          <a:p>
            <a:pPr>
              <a:lnSpc>
                <a:spcPct val="100000"/>
              </a:lnSpc>
            </a:pPr>
            <a:r>
              <a:rPr lang="en-US" i="0" dirty="0">
                <a:effectLst/>
                <a:latin typeface="urw-din"/>
              </a:rPr>
              <a:t>Syntax: </a:t>
            </a:r>
          </a:p>
          <a:p>
            <a:pPr marL="0" indent="0">
              <a:lnSpc>
                <a:spcPct val="100000"/>
              </a:lnSpc>
              <a:buNone/>
            </a:pPr>
            <a:r>
              <a:rPr lang="en-US" dirty="0">
                <a:latin typeface="urw-din"/>
              </a:rPr>
              <a:t>	</a:t>
            </a:r>
            <a:r>
              <a:rPr lang="en-US" i="0" dirty="0">
                <a:effectLst/>
                <a:latin typeface="urw-din"/>
              </a:rPr>
              <a:t>return [</a:t>
            </a:r>
            <a:r>
              <a:rPr lang="en-US" i="0" dirty="0" err="1">
                <a:effectLst/>
                <a:latin typeface="urw-din"/>
              </a:rPr>
              <a:t>expression_list</a:t>
            </a:r>
            <a:r>
              <a:rPr lang="en-US" i="0" dirty="0">
                <a:effectLst/>
                <a:latin typeface="urw-din"/>
              </a:rPr>
              <a:t>]</a:t>
            </a:r>
          </a:p>
          <a:p>
            <a:pPr marL="0" indent="0">
              <a:lnSpc>
                <a:spcPct val="100000"/>
              </a:lnSpc>
              <a:buNone/>
            </a:pPr>
            <a:endParaRPr lang="en-US" i="0" dirty="0">
              <a:effectLst/>
              <a:latin typeface="urw-din"/>
            </a:endParaRPr>
          </a:p>
          <a:p>
            <a:pPr>
              <a:lnSpc>
                <a:spcPct val="100000"/>
              </a:lnSpc>
            </a:pPr>
            <a:r>
              <a:rPr lang="en-US" i="0" dirty="0">
                <a:effectLst/>
                <a:latin typeface="urw-din"/>
              </a:rPr>
              <a:t>The return statement can consist of a variable, an expression, or a constant which is returned to the end of the function execution. If none of the above is present with the return statement a None object is returned.</a:t>
            </a:r>
          </a:p>
        </p:txBody>
      </p:sp>
    </p:spTree>
    <p:extLst>
      <p:ext uri="{BB962C8B-B14F-4D97-AF65-F5344CB8AC3E}">
        <p14:creationId xmlns:p14="http://schemas.microsoft.com/office/powerpoint/2010/main" val="17880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normAutofit/>
          </a:bodyPr>
          <a:lstStyle/>
          <a:p>
            <a:pPr algn="ctr"/>
            <a:r>
              <a:rPr lang="en-US" b="1" dirty="0">
                <a:solidFill>
                  <a:schemeClr val="accent1">
                    <a:lumMod val="75000"/>
                  </a:schemeClr>
                </a:solidFill>
                <a:latin typeface="+mn-lt"/>
              </a:rPr>
              <a:t>Return Statement</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a:bodyPr>
          <a:lstStyle/>
          <a:p>
            <a:pPr marL="0" indent="0">
              <a:lnSpc>
                <a:spcPct val="100000"/>
              </a:lnSpc>
              <a:buNone/>
            </a:pPr>
            <a:r>
              <a:rPr lang="en-US" i="0" dirty="0">
                <a:effectLst/>
                <a:latin typeface="urw-din"/>
              </a:rPr>
              <a:t>def </a:t>
            </a:r>
            <a:r>
              <a:rPr lang="en-US" i="0" dirty="0" err="1">
                <a:effectLst/>
                <a:latin typeface="urw-din"/>
              </a:rPr>
              <a:t>square_value</a:t>
            </a:r>
            <a:r>
              <a:rPr lang="en-US" i="0" dirty="0">
                <a:effectLst/>
                <a:latin typeface="urw-din"/>
              </a:rPr>
              <a:t> (num):</a:t>
            </a:r>
          </a:p>
          <a:p>
            <a:pPr marL="0" indent="0">
              <a:lnSpc>
                <a:spcPct val="100000"/>
              </a:lnSpc>
              <a:buNone/>
            </a:pPr>
            <a:r>
              <a:rPr lang="en-US" dirty="0">
                <a:latin typeface="urw-din"/>
              </a:rPr>
              <a:t>	</a:t>
            </a:r>
            <a:r>
              <a:rPr lang="en-US" i="0" dirty="0">
                <a:effectLst/>
                <a:latin typeface="urw-din"/>
              </a:rPr>
              <a:t>return num**2</a:t>
            </a:r>
          </a:p>
          <a:p>
            <a:pPr marL="0" indent="0">
              <a:lnSpc>
                <a:spcPct val="100000"/>
              </a:lnSpc>
              <a:buNone/>
            </a:pPr>
            <a:r>
              <a:rPr lang="en-US" i="0" dirty="0">
                <a:effectLst/>
                <a:latin typeface="urw-din"/>
              </a:rPr>
              <a:t>print(</a:t>
            </a:r>
            <a:r>
              <a:rPr lang="en-US" i="0" dirty="0" err="1">
                <a:effectLst/>
                <a:latin typeface="urw-din"/>
              </a:rPr>
              <a:t>square_value</a:t>
            </a:r>
            <a:r>
              <a:rPr lang="en-US" i="0" dirty="0">
                <a:effectLst/>
                <a:latin typeface="urw-din"/>
              </a:rPr>
              <a:t>(2))</a:t>
            </a:r>
          </a:p>
          <a:p>
            <a:pPr marL="0" indent="0">
              <a:lnSpc>
                <a:spcPct val="100000"/>
              </a:lnSpc>
              <a:buNone/>
            </a:pPr>
            <a:r>
              <a:rPr lang="en-US" i="0" dirty="0">
                <a:effectLst/>
                <a:latin typeface="urw-din"/>
              </a:rPr>
              <a:t>print(</a:t>
            </a:r>
            <a:r>
              <a:rPr lang="en-US" i="0" dirty="0" err="1">
                <a:effectLst/>
                <a:latin typeface="urw-din"/>
              </a:rPr>
              <a:t>square_value</a:t>
            </a:r>
            <a:r>
              <a:rPr lang="en-US" i="0" dirty="0">
                <a:effectLst/>
                <a:latin typeface="urw-din"/>
              </a:rPr>
              <a:t>(-4))</a:t>
            </a:r>
          </a:p>
          <a:p>
            <a:pPr marL="0" indent="0">
              <a:lnSpc>
                <a:spcPct val="100000"/>
              </a:lnSpc>
              <a:buNone/>
            </a:pPr>
            <a:endParaRPr lang="en-US" i="0" dirty="0">
              <a:effectLst/>
              <a:latin typeface="urw-din"/>
            </a:endParaRPr>
          </a:p>
          <a:p>
            <a:pPr marL="0" indent="0">
              <a:lnSpc>
                <a:spcPct val="100000"/>
              </a:lnSpc>
              <a:buNone/>
            </a:pPr>
            <a:r>
              <a:rPr lang="en-US" i="0" u="sng" dirty="0">
                <a:effectLst/>
                <a:latin typeface="urw-din"/>
              </a:rPr>
              <a:t>Output:-</a:t>
            </a:r>
          </a:p>
          <a:p>
            <a:pPr marL="0" indent="0">
              <a:lnSpc>
                <a:spcPct val="100000"/>
              </a:lnSpc>
              <a:buNone/>
            </a:pPr>
            <a:r>
              <a:rPr lang="en-US" i="0" dirty="0">
                <a:effectLst/>
                <a:latin typeface="urw-din"/>
              </a:rPr>
              <a:t>4</a:t>
            </a:r>
          </a:p>
          <a:p>
            <a:pPr marL="0" indent="0">
              <a:lnSpc>
                <a:spcPct val="100000"/>
              </a:lnSpc>
              <a:buNone/>
            </a:pPr>
            <a:r>
              <a:rPr lang="en-US" i="0" dirty="0">
                <a:effectLst/>
                <a:latin typeface="urw-din"/>
              </a:rPr>
              <a:t>16</a:t>
            </a:r>
          </a:p>
        </p:txBody>
      </p:sp>
    </p:spTree>
    <p:extLst>
      <p:ext uri="{BB962C8B-B14F-4D97-AF65-F5344CB8AC3E}">
        <p14:creationId xmlns:p14="http://schemas.microsoft.com/office/powerpoint/2010/main" val="420242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411480"/>
            <a:ext cx="10515600" cy="6217920"/>
          </a:xfrm>
        </p:spPr>
        <p:txBody>
          <a:bodyPr>
            <a:normAutofit/>
          </a:bodyPr>
          <a:lstStyle/>
          <a:p>
            <a:r>
              <a:rPr lang="en-US" sz="2800" dirty="0">
                <a:latin typeface="urw-din"/>
              </a:rPr>
              <a:t>Keyword </a:t>
            </a:r>
            <a:r>
              <a:rPr lang="en-US" sz="2800" b="1" dirty="0">
                <a:latin typeface="urw-din"/>
              </a:rPr>
              <a:t>def</a:t>
            </a:r>
            <a:r>
              <a:rPr lang="en-US" sz="2800" dirty="0">
                <a:latin typeface="urw-din"/>
              </a:rPr>
              <a:t> that marks the start of the function header.</a:t>
            </a:r>
            <a:endParaRPr lang="en-US" sz="2800" i="0" dirty="0">
              <a:effectLst/>
              <a:latin typeface="urw-din"/>
            </a:endParaRPr>
          </a:p>
          <a:p>
            <a:r>
              <a:rPr lang="en-US" sz="2800" i="0" dirty="0">
                <a:effectLst/>
                <a:latin typeface="urw-din"/>
              </a:rPr>
              <a:t>A function name to uniquely identify the function. Function naming follows the same rules of writing identifiers in Python.</a:t>
            </a:r>
          </a:p>
          <a:p>
            <a:r>
              <a:rPr lang="en-US" sz="2800" i="0" dirty="0">
                <a:effectLst/>
                <a:latin typeface="urw-din"/>
              </a:rPr>
              <a:t>Parameters (arguments) through which we pass values to a function. They are optional.</a:t>
            </a:r>
          </a:p>
          <a:p>
            <a:r>
              <a:rPr lang="en-US" sz="2800" i="0" dirty="0">
                <a:effectLst/>
                <a:latin typeface="urw-din"/>
              </a:rPr>
              <a:t>A colon (:) to mark the end of the function header.</a:t>
            </a:r>
          </a:p>
          <a:p>
            <a:r>
              <a:rPr lang="en-US" sz="2800" i="0" dirty="0">
                <a:effectLst/>
                <a:latin typeface="urw-din"/>
              </a:rPr>
              <a:t>Optional documentation string (docstring) to describe what the function does.</a:t>
            </a:r>
          </a:p>
          <a:p>
            <a:r>
              <a:rPr lang="en-US" sz="2800" i="0" dirty="0">
                <a:effectLst/>
                <a:latin typeface="urw-din"/>
              </a:rPr>
              <a:t>One or more valid python statements that make up the function body. Statements must have the same indentation level (usually 4 spaces).</a:t>
            </a:r>
          </a:p>
          <a:p>
            <a:r>
              <a:rPr lang="en-US" sz="2800" i="0" dirty="0">
                <a:effectLst/>
                <a:latin typeface="urw-din"/>
              </a:rPr>
              <a:t>An optional return statement to return a value from the function.</a:t>
            </a:r>
            <a:endParaRPr lang="en-US" sz="2800" dirty="0">
              <a:latin typeface="urw-din"/>
            </a:endParaRPr>
          </a:p>
        </p:txBody>
      </p:sp>
    </p:spTree>
    <p:extLst>
      <p:ext uri="{BB962C8B-B14F-4D97-AF65-F5344CB8AC3E}">
        <p14:creationId xmlns:p14="http://schemas.microsoft.com/office/powerpoint/2010/main" val="412784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normAutofit/>
          </a:bodyPr>
          <a:lstStyle/>
          <a:p>
            <a:pPr algn="ctr"/>
            <a:r>
              <a:rPr lang="en-US" b="1" dirty="0">
                <a:solidFill>
                  <a:schemeClr val="accent1">
                    <a:lumMod val="75000"/>
                  </a:schemeClr>
                </a:solidFill>
                <a:latin typeface="+mn-lt"/>
              </a:rPr>
              <a:t>The pass Statement</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a:bodyPr>
          <a:lstStyle/>
          <a:p>
            <a:pPr>
              <a:lnSpc>
                <a:spcPct val="100000"/>
              </a:lnSpc>
            </a:pPr>
            <a:r>
              <a:rPr lang="en-US" i="0" dirty="0">
                <a:effectLst/>
                <a:latin typeface="urw-din"/>
              </a:rPr>
              <a:t>function definitions cannot be empty, but if you for some reason have a function definition with no content, put in the pass statement to avoid getting an error.</a:t>
            </a:r>
          </a:p>
          <a:p>
            <a:pPr>
              <a:lnSpc>
                <a:spcPct val="100000"/>
              </a:lnSpc>
            </a:pPr>
            <a:endParaRPr lang="en-US" dirty="0">
              <a:latin typeface="urw-din"/>
            </a:endParaRPr>
          </a:p>
          <a:p>
            <a:pPr>
              <a:lnSpc>
                <a:spcPct val="100000"/>
              </a:lnSpc>
            </a:pPr>
            <a:r>
              <a:rPr lang="en-US" i="0" u="sng" dirty="0">
                <a:effectLst/>
                <a:latin typeface="urw-din"/>
              </a:rPr>
              <a:t>Example:-</a:t>
            </a:r>
          </a:p>
          <a:p>
            <a:pPr>
              <a:lnSpc>
                <a:spcPct val="100000"/>
              </a:lnSpc>
            </a:pPr>
            <a:endParaRPr lang="en-US" i="0" u="sng" dirty="0">
              <a:effectLst/>
              <a:latin typeface="urw-din"/>
            </a:endParaRPr>
          </a:p>
          <a:p>
            <a:pPr marL="0" indent="0">
              <a:lnSpc>
                <a:spcPct val="100000"/>
              </a:lnSpc>
              <a:buNone/>
            </a:pPr>
            <a:r>
              <a:rPr lang="en-US" i="0" dirty="0">
                <a:effectLst/>
                <a:latin typeface="urw-din"/>
              </a:rPr>
              <a:t>def </a:t>
            </a:r>
            <a:r>
              <a:rPr lang="en-US" i="0" dirty="0" err="1">
                <a:effectLst/>
                <a:latin typeface="urw-din"/>
              </a:rPr>
              <a:t>myfunction</a:t>
            </a:r>
            <a:r>
              <a:rPr lang="en-US" i="0" dirty="0">
                <a:effectLst/>
                <a:latin typeface="urw-din"/>
              </a:rPr>
              <a:t>():  </a:t>
            </a:r>
          </a:p>
          <a:p>
            <a:pPr marL="0" indent="0">
              <a:lnSpc>
                <a:spcPct val="100000"/>
              </a:lnSpc>
              <a:buNone/>
            </a:pPr>
            <a:r>
              <a:rPr lang="en-US" i="0" dirty="0">
                <a:effectLst/>
                <a:latin typeface="urw-din"/>
              </a:rPr>
              <a:t>	pass</a:t>
            </a:r>
          </a:p>
        </p:txBody>
      </p:sp>
    </p:spTree>
    <p:extLst>
      <p:ext uri="{BB962C8B-B14F-4D97-AF65-F5344CB8AC3E}">
        <p14:creationId xmlns:p14="http://schemas.microsoft.com/office/powerpoint/2010/main" val="259019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352044"/>
            <a:ext cx="10515600" cy="6153912"/>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r>
              <a:rPr lang="en-US" sz="3000" u="sng" dirty="0">
                <a:latin typeface="urw-din"/>
              </a:rPr>
              <a:t>Syntax1:-</a:t>
            </a:r>
          </a:p>
          <a:p>
            <a:pPr marL="1371600" lvl="3" indent="0">
              <a:buNone/>
            </a:pPr>
            <a:r>
              <a:rPr lang="en-US" dirty="0">
                <a:latin typeface="urw-din"/>
              </a:rPr>
              <a:t>	</a:t>
            </a:r>
            <a:r>
              <a:rPr lang="en-US" sz="2200" dirty="0">
                <a:latin typeface="urw-din"/>
              </a:rPr>
              <a:t>def </a:t>
            </a:r>
            <a:r>
              <a:rPr lang="en-US" sz="2200" dirty="0" err="1">
                <a:latin typeface="urw-din"/>
              </a:rPr>
              <a:t>function_name</a:t>
            </a:r>
            <a:r>
              <a:rPr lang="en-US" sz="2200" dirty="0">
                <a:latin typeface="urw-din"/>
              </a:rPr>
              <a:t>():</a:t>
            </a:r>
          </a:p>
          <a:p>
            <a:pPr marL="1371600" lvl="3" indent="0">
              <a:buNone/>
            </a:pPr>
            <a:r>
              <a:rPr lang="en-US" sz="2200" dirty="0">
                <a:latin typeface="urw-din"/>
              </a:rPr>
              <a:t>		block of statements</a:t>
            </a:r>
          </a:p>
          <a:p>
            <a:pPr marL="1371600" lvl="3" indent="0">
              <a:buNone/>
            </a:pPr>
            <a:r>
              <a:rPr lang="en-US" sz="2200" dirty="0">
                <a:latin typeface="urw-din"/>
              </a:rPr>
              <a:t>		return expression </a:t>
            </a:r>
          </a:p>
          <a:p>
            <a:pPr marL="1371600" lvl="3" indent="0">
              <a:buNone/>
            </a:pPr>
            <a:endParaRPr lang="en-US" sz="2200" dirty="0">
              <a:latin typeface="urw-din"/>
            </a:endParaRPr>
          </a:p>
          <a:p>
            <a:pPr marL="1371600" lvl="3" indent="0">
              <a:buNone/>
            </a:pPr>
            <a:r>
              <a:rPr lang="en-US" sz="2200" dirty="0">
                <a:latin typeface="urw-din"/>
              </a:rPr>
              <a:t>	</a:t>
            </a:r>
            <a:r>
              <a:rPr lang="en-US" sz="2200" dirty="0" err="1">
                <a:latin typeface="urw-din"/>
              </a:rPr>
              <a:t>function_name</a:t>
            </a:r>
            <a:r>
              <a:rPr lang="en-US" sz="2200" dirty="0">
                <a:latin typeface="urw-din"/>
              </a:rPr>
              <a:t>()</a:t>
            </a:r>
          </a:p>
          <a:p>
            <a:endParaRPr lang="en-US" sz="3000" u="sng" dirty="0">
              <a:latin typeface="urw-din"/>
            </a:endParaRPr>
          </a:p>
          <a:p>
            <a:r>
              <a:rPr lang="en-US" sz="3000" u="sng" dirty="0">
                <a:latin typeface="urw-din"/>
              </a:rPr>
              <a:t>Syntax2:-</a:t>
            </a:r>
          </a:p>
          <a:p>
            <a:pPr marL="1371600" lvl="3" indent="0">
              <a:buNone/>
            </a:pPr>
            <a:r>
              <a:rPr lang="en-US" dirty="0">
                <a:latin typeface="urw-din"/>
              </a:rPr>
              <a:t>	</a:t>
            </a:r>
            <a:r>
              <a:rPr lang="en-US" sz="2200" dirty="0">
                <a:latin typeface="urw-din"/>
              </a:rPr>
              <a:t>def </a:t>
            </a:r>
            <a:r>
              <a:rPr lang="en-US" sz="2200" dirty="0" err="1">
                <a:latin typeface="urw-din"/>
              </a:rPr>
              <a:t>function_name</a:t>
            </a:r>
            <a:r>
              <a:rPr lang="en-US" sz="2200" dirty="0">
                <a:latin typeface="urw-din"/>
              </a:rPr>
              <a:t>(parameter):</a:t>
            </a:r>
          </a:p>
          <a:p>
            <a:pPr marL="1371600" lvl="3" indent="0">
              <a:buNone/>
            </a:pPr>
            <a:r>
              <a:rPr lang="en-US" sz="2200" dirty="0">
                <a:latin typeface="urw-din"/>
              </a:rPr>
              <a:t>		block of statements</a:t>
            </a:r>
          </a:p>
          <a:p>
            <a:pPr marL="1371600" lvl="3" indent="0">
              <a:buNone/>
            </a:pPr>
            <a:r>
              <a:rPr lang="en-US" sz="2200" dirty="0">
                <a:latin typeface="urw-din"/>
              </a:rPr>
              <a:t>		return expression </a:t>
            </a:r>
          </a:p>
          <a:p>
            <a:pPr marL="1371600" lvl="3" indent="0">
              <a:buNone/>
            </a:pPr>
            <a:endParaRPr lang="en-US" sz="2200" dirty="0">
              <a:latin typeface="urw-din"/>
            </a:endParaRPr>
          </a:p>
          <a:p>
            <a:pPr marL="1371600" lvl="3" indent="0">
              <a:buNone/>
            </a:pPr>
            <a:r>
              <a:rPr lang="en-US" sz="2200" dirty="0">
                <a:latin typeface="urw-din"/>
              </a:rPr>
              <a:t>	</a:t>
            </a:r>
            <a:r>
              <a:rPr lang="en-US" sz="2200" dirty="0" err="1">
                <a:latin typeface="urw-din"/>
              </a:rPr>
              <a:t>function_name</a:t>
            </a:r>
            <a:r>
              <a:rPr lang="en-US" sz="2200" dirty="0">
                <a:latin typeface="urw-din"/>
              </a:rPr>
              <a:t>(argument)</a:t>
            </a:r>
          </a:p>
          <a:p>
            <a:pPr marL="1371600" lvl="3" indent="0">
              <a:buNone/>
            </a:pPr>
            <a:endParaRPr lang="en-US" sz="2200" dirty="0">
              <a:latin typeface="urw-din"/>
            </a:endParaRPr>
          </a:p>
          <a:p>
            <a:pPr marL="0" indent="0">
              <a:buNone/>
            </a:pPr>
            <a:r>
              <a:rPr lang="en-US" sz="2200" u="sng" dirty="0">
                <a:latin typeface="urw-din"/>
              </a:rPr>
              <a:t>Note:-</a:t>
            </a:r>
            <a:r>
              <a:rPr lang="en-US" sz="2200" dirty="0">
                <a:latin typeface="urw-din"/>
              </a:rPr>
              <a:t>  Need to maintain proper indentation.</a:t>
            </a:r>
          </a:p>
        </p:txBody>
      </p:sp>
    </p:spTree>
    <p:extLst>
      <p:ext uri="{BB962C8B-B14F-4D97-AF65-F5344CB8AC3E}">
        <p14:creationId xmlns:p14="http://schemas.microsoft.com/office/powerpoint/2010/main" val="425172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4C3A9F-F550-3888-CE4B-B7680B8E01A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10400" r="10250" b="5500"/>
          <a:stretch/>
        </p:blipFill>
        <p:spPr>
          <a:xfrm>
            <a:off x="1258824" y="836676"/>
            <a:ext cx="9674352" cy="5184648"/>
          </a:xfrm>
          <a:prstGeom prst="rect">
            <a:avLst/>
          </a:prstGeom>
        </p:spPr>
      </p:pic>
    </p:spTree>
    <p:extLst>
      <p:ext uri="{BB962C8B-B14F-4D97-AF65-F5344CB8AC3E}">
        <p14:creationId xmlns:p14="http://schemas.microsoft.com/office/powerpoint/2010/main" val="365201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A44849-4F9E-BBF5-1794-4167ADF8F393}"/>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10344" r="10305" b="5500"/>
          <a:stretch/>
        </p:blipFill>
        <p:spPr>
          <a:xfrm>
            <a:off x="1258824" y="836676"/>
            <a:ext cx="9674352" cy="5184648"/>
          </a:xfrm>
          <a:prstGeom prst="rect">
            <a:avLst/>
          </a:prstGeom>
        </p:spPr>
      </p:pic>
    </p:spTree>
    <p:extLst>
      <p:ext uri="{BB962C8B-B14F-4D97-AF65-F5344CB8AC3E}">
        <p14:creationId xmlns:p14="http://schemas.microsoft.com/office/powerpoint/2010/main" val="228105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normAutofit/>
          </a:bodyPr>
          <a:lstStyle/>
          <a:p>
            <a:pPr algn="ctr"/>
            <a:r>
              <a:rPr lang="en-US" b="1" dirty="0">
                <a:solidFill>
                  <a:schemeClr val="accent1">
                    <a:lumMod val="75000"/>
                  </a:schemeClr>
                </a:solidFill>
                <a:latin typeface="+mn-lt"/>
              </a:rPr>
              <a:t>Types of Functions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a:bodyPr>
          <a:lstStyle/>
          <a:p>
            <a:pPr>
              <a:lnSpc>
                <a:spcPct val="100000"/>
              </a:lnSpc>
            </a:pPr>
            <a:r>
              <a:rPr lang="en-US" i="0" dirty="0">
                <a:effectLst/>
                <a:latin typeface="urw-din"/>
              </a:rPr>
              <a:t>Basically, we can divide functions into the following two types:</a:t>
            </a:r>
          </a:p>
          <a:p>
            <a:pPr marL="0" indent="0">
              <a:lnSpc>
                <a:spcPct val="100000"/>
              </a:lnSpc>
              <a:buNone/>
            </a:pPr>
            <a:r>
              <a:rPr lang="en-US" i="0" u="sng" dirty="0">
                <a:effectLst/>
                <a:latin typeface="urw-din"/>
              </a:rPr>
              <a:t>Built-in functions </a:t>
            </a:r>
            <a:r>
              <a:rPr lang="en-US" i="0" dirty="0">
                <a:effectLst/>
                <a:latin typeface="urw-din"/>
              </a:rPr>
              <a:t>- Functions that are built into Python.</a:t>
            </a:r>
          </a:p>
          <a:p>
            <a:pPr marL="0" indent="0">
              <a:lnSpc>
                <a:spcPct val="100000"/>
              </a:lnSpc>
              <a:buNone/>
            </a:pPr>
            <a:r>
              <a:rPr lang="en-US" i="0" dirty="0">
                <a:effectLst/>
                <a:latin typeface="urw-din"/>
              </a:rPr>
              <a:t>Python has several functions that are readily available for use. These functions are called built-in functions. </a:t>
            </a:r>
            <a:endParaRPr lang="en-US" dirty="0">
              <a:latin typeface="urw-din"/>
            </a:endParaRPr>
          </a:p>
          <a:p>
            <a:pPr marL="0" indent="0">
              <a:lnSpc>
                <a:spcPct val="100000"/>
              </a:lnSpc>
              <a:buNone/>
            </a:pPr>
            <a:r>
              <a:rPr lang="en-US" sz="2200" dirty="0">
                <a:latin typeface="urw-din"/>
              </a:rPr>
              <a:t>Int()</a:t>
            </a:r>
          </a:p>
          <a:p>
            <a:pPr marL="0" indent="0">
              <a:lnSpc>
                <a:spcPct val="100000"/>
              </a:lnSpc>
              <a:buNone/>
            </a:pPr>
            <a:r>
              <a:rPr lang="en-US" sz="2200" dirty="0">
                <a:latin typeface="urw-din"/>
              </a:rPr>
              <a:t>max()</a:t>
            </a:r>
          </a:p>
          <a:p>
            <a:pPr marL="0" indent="0">
              <a:lnSpc>
                <a:spcPct val="100000"/>
              </a:lnSpc>
              <a:buNone/>
            </a:pPr>
            <a:r>
              <a:rPr lang="en-US" sz="2200" dirty="0" err="1">
                <a:latin typeface="urw-din"/>
              </a:rPr>
              <a:t>len</a:t>
            </a:r>
            <a:r>
              <a:rPr lang="en-US" sz="2200" dirty="0">
                <a:latin typeface="urw-din"/>
              </a:rPr>
              <a:t>()</a:t>
            </a:r>
            <a:endParaRPr lang="en-US" i="0" dirty="0">
              <a:effectLst/>
              <a:latin typeface="urw-din"/>
            </a:endParaRPr>
          </a:p>
          <a:p>
            <a:pPr marL="0" indent="0">
              <a:lnSpc>
                <a:spcPct val="100000"/>
              </a:lnSpc>
              <a:buNone/>
            </a:pPr>
            <a:r>
              <a:rPr lang="en-US" i="0" u="sng" dirty="0">
                <a:effectLst/>
                <a:latin typeface="urw-din"/>
              </a:rPr>
              <a:t>User-defined functions </a:t>
            </a:r>
            <a:r>
              <a:rPr lang="en-US" i="0" dirty="0">
                <a:effectLst/>
                <a:latin typeface="urw-din"/>
              </a:rPr>
              <a:t>- Functions defined by the users themselves to do create a specific task are called user-defined function.</a:t>
            </a:r>
          </a:p>
          <a:p>
            <a:pPr marL="0" indent="0">
              <a:lnSpc>
                <a:spcPct val="100000"/>
              </a:lnSpc>
              <a:buNone/>
            </a:pPr>
            <a:endParaRPr lang="en-US" i="0" dirty="0">
              <a:effectLst/>
              <a:latin typeface="urw-din"/>
            </a:endParaRPr>
          </a:p>
        </p:txBody>
      </p:sp>
    </p:spTree>
    <p:extLst>
      <p:ext uri="{BB962C8B-B14F-4D97-AF65-F5344CB8AC3E}">
        <p14:creationId xmlns:p14="http://schemas.microsoft.com/office/powerpoint/2010/main" val="294735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lstStyle/>
          <a:p>
            <a:pPr algn="ctr"/>
            <a:r>
              <a:rPr lang="en-US" b="1" dirty="0">
                <a:solidFill>
                  <a:schemeClr val="accent1">
                    <a:lumMod val="75000"/>
                  </a:schemeClr>
                </a:solidFill>
                <a:latin typeface="+mn-lt"/>
              </a:rPr>
              <a:t>Advantage of Function</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lnSpcReduction="10000"/>
          </a:bodyPr>
          <a:lstStyle/>
          <a:p>
            <a:pPr>
              <a:lnSpc>
                <a:spcPct val="150000"/>
              </a:lnSpc>
            </a:pPr>
            <a:r>
              <a:rPr lang="en-US" sz="2800" i="0" dirty="0">
                <a:effectLst/>
                <a:latin typeface="urw-din"/>
              </a:rPr>
              <a:t>Advantage of Function Write once and use it as many time as you need. This provides code reusability.</a:t>
            </a:r>
          </a:p>
          <a:p>
            <a:pPr>
              <a:lnSpc>
                <a:spcPct val="150000"/>
              </a:lnSpc>
            </a:pPr>
            <a:r>
              <a:rPr lang="en-US" sz="2800" i="0" dirty="0">
                <a:effectLst/>
                <a:latin typeface="urw-din"/>
              </a:rPr>
              <a:t>Function facilitates ease of code maintenance.</a:t>
            </a:r>
          </a:p>
          <a:p>
            <a:pPr>
              <a:lnSpc>
                <a:spcPct val="150000"/>
              </a:lnSpc>
            </a:pPr>
            <a:r>
              <a:rPr lang="en-US" sz="2800" i="0" dirty="0">
                <a:effectLst/>
                <a:latin typeface="urw-din"/>
              </a:rPr>
              <a:t>Divide Large task into many small task so it will help you to debug code.</a:t>
            </a:r>
          </a:p>
          <a:p>
            <a:pPr>
              <a:lnSpc>
                <a:spcPct val="150000"/>
              </a:lnSpc>
            </a:pPr>
            <a:r>
              <a:rPr lang="en-US" sz="2800" i="0" dirty="0">
                <a:effectLst/>
                <a:latin typeface="urw-din"/>
              </a:rPr>
              <a:t>You can remove or add new feature to a function anytime.</a:t>
            </a:r>
          </a:p>
          <a:p>
            <a:pPr>
              <a:lnSpc>
                <a:spcPct val="150000"/>
              </a:lnSpc>
            </a:pPr>
            <a:r>
              <a:rPr lang="en-US" dirty="0">
                <a:latin typeface="urw-din"/>
              </a:rPr>
              <a:t>Information hiding</a:t>
            </a:r>
          </a:p>
        </p:txBody>
      </p:sp>
    </p:spTree>
    <p:extLst>
      <p:ext uri="{BB962C8B-B14F-4D97-AF65-F5344CB8AC3E}">
        <p14:creationId xmlns:p14="http://schemas.microsoft.com/office/powerpoint/2010/main" val="22668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lstStyle/>
          <a:p>
            <a:pPr algn="ctr"/>
            <a:r>
              <a:rPr lang="en-US" b="1" dirty="0">
                <a:solidFill>
                  <a:schemeClr val="accent1">
                    <a:lumMod val="75000"/>
                  </a:schemeClr>
                </a:solidFill>
                <a:latin typeface="+mn-lt"/>
              </a:rPr>
              <a:t>Calling a Function</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fontScale="92500" lnSpcReduction="10000"/>
          </a:bodyPr>
          <a:lstStyle/>
          <a:p>
            <a:pPr>
              <a:lnSpc>
                <a:spcPct val="100000"/>
              </a:lnSpc>
            </a:pPr>
            <a:r>
              <a:rPr lang="en-US" sz="2800" i="0" dirty="0">
                <a:effectLst/>
                <a:latin typeface="urw-din"/>
              </a:rPr>
              <a:t>Calling a function A Function runs only when we call it, function can not run on its own.</a:t>
            </a:r>
          </a:p>
          <a:p>
            <a:pPr>
              <a:lnSpc>
                <a:spcPct val="100000"/>
              </a:lnSpc>
            </a:pPr>
            <a:r>
              <a:rPr lang="en-US" sz="2800" i="0" dirty="0">
                <a:effectLst/>
                <a:latin typeface="urw-din"/>
              </a:rPr>
              <a:t>Syntax:-</a:t>
            </a:r>
          </a:p>
          <a:p>
            <a:pPr marL="0" indent="0">
              <a:lnSpc>
                <a:spcPct val="100000"/>
              </a:lnSpc>
              <a:buNone/>
            </a:pPr>
            <a:r>
              <a:rPr lang="en-US" dirty="0">
                <a:latin typeface="urw-din"/>
              </a:rPr>
              <a:t>	</a:t>
            </a:r>
            <a:r>
              <a:rPr lang="en-US" sz="2800" i="0" dirty="0" err="1">
                <a:effectLst/>
                <a:latin typeface="urw-din"/>
              </a:rPr>
              <a:t>function_name</a:t>
            </a:r>
            <a:r>
              <a:rPr lang="en-US" sz="2800" i="0" dirty="0">
                <a:effectLst/>
                <a:latin typeface="urw-din"/>
              </a:rPr>
              <a:t>()</a:t>
            </a:r>
          </a:p>
          <a:p>
            <a:pPr marL="0" indent="0">
              <a:lnSpc>
                <a:spcPct val="100000"/>
              </a:lnSpc>
              <a:buNone/>
            </a:pPr>
            <a:r>
              <a:rPr lang="en-US" dirty="0">
                <a:latin typeface="urw-din"/>
              </a:rPr>
              <a:t>	</a:t>
            </a:r>
            <a:r>
              <a:rPr lang="en-US" sz="2800" i="0" dirty="0" err="1">
                <a:effectLst/>
                <a:latin typeface="urw-din"/>
              </a:rPr>
              <a:t>function_name</a:t>
            </a:r>
            <a:r>
              <a:rPr lang="en-US" sz="2800" i="0" dirty="0">
                <a:effectLst/>
                <a:latin typeface="urw-din"/>
              </a:rPr>
              <a:t> (arg1, arg2, ...)</a:t>
            </a:r>
          </a:p>
          <a:p>
            <a:pPr marL="0" indent="0">
              <a:lnSpc>
                <a:spcPct val="100000"/>
              </a:lnSpc>
              <a:buNone/>
            </a:pPr>
            <a:endParaRPr lang="en-US" sz="2800" i="0" dirty="0">
              <a:effectLst/>
              <a:latin typeface="urw-din"/>
            </a:endParaRPr>
          </a:p>
          <a:p>
            <a:pPr marL="0" indent="0">
              <a:lnSpc>
                <a:spcPct val="100000"/>
              </a:lnSpc>
              <a:buNone/>
            </a:pPr>
            <a:r>
              <a:rPr lang="en-US" sz="2800" i="0" dirty="0">
                <a:effectLst/>
                <a:latin typeface="urw-din"/>
              </a:rPr>
              <a:t>Ex: -</a:t>
            </a:r>
          </a:p>
          <a:p>
            <a:pPr marL="0" indent="0">
              <a:lnSpc>
                <a:spcPct val="100000"/>
              </a:lnSpc>
              <a:buNone/>
            </a:pPr>
            <a:r>
              <a:rPr lang="en-US" sz="2800" i="0" dirty="0">
                <a:effectLst/>
                <a:latin typeface="urw-din"/>
              </a:rPr>
              <a:t>add ()</a:t>
            </a:r>
          </a:p>
          <a:p>
            <a:pPr marL="0" indent="0">
              <a:lnSpc>
                <a:spcPct val="100000"/>
              </a:lnSpc>
              <a:buNone/>
            </a:pPr>
            <a:r>
              <a:rPr lang="en-US" sz="2800" i="0" dirty="0">
                <a:effectLst/>
                <a:latin typeface="urw-din"/>
              </a:rPr>
              <a:t>add (20) </a:t>
            </a:r>
          </a:p>
          <a:p>
            <a:pPr marL="0" indent="0">
              <a:lnSpc>
                <a:spcPct val="100000"/>
              </a:lnSpc>
              <a:buNone/>
            </a:pPr>
            <a:r>
              <a:rPr lang="en-US" sz="2800" i="0" dirty="0">
                <a:effectLst/>
                <a:latin typeface="urw-din"/>
              </a:rPr>
              <a:t>item(“India")</a:t>
            </a:r>
            <a:endParaRPr lang="en-US" dirty="0">
              <a:latin typeface="urw-din"/>
            </a:endParaRPr>
          </a:p>
        </p:txBody>
      </p:sp>
    </p:spTree>
    <p:extLst>
      <p:ext uri="{BB962C8B-B14F-4D97-AF65-F5344CB8AC3E}">
        <p14:creationId xmlns:p14="http://schemas.microsoft.com/office/powerpoint/2010/main" val="89956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C82-3816-BF90-5BB5-3812C8578060}"/>
              </a:ext>
            </a:extLst>
          </p:cNvPr>
          <p:cNvSpPr>
            <a:spLocks noGrp="1"/>
          </p:cNvSpPr>
          <p:nvPr>
            <p:ph type="title"/>
          </p:nvPr>
        </p:nvSpPr>
        <p:spPr>
          <a:xfrm>
            <a:off x="838200" y="365125"/>
            <a:ext cx="10515600" cy="805307"/>
          </a:xfrm>
        </p:spPr>
        <p:txBody>
          <a:bodyPr>
            <a:normAutofit/>
          </a:bodyPr>
          <a:lstStyle/>
          <a:p>
            <a:pPr algn="ctr"/>
            <a:r>
              <a:rPr lang="en-US" b="1" dirty="0">
                <a:solidFill>
                  <a:schemeClr val="accent1">
                    <a:lumMod val="75000"/>
                  </a:schemeClr>
                </a:solidFill>
                <a:latin typeface="+mn-lt"/>
              </a:rPr>
              <a:t>Parameters or Arguments?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C704328-9BDF-4B37-C4AE-AD7B0C95B041}"/>
              </a:ext>
            </a:extLst>
          </p:cNvPr>
          <p:cNvSpPr>
            <a:spLocks noGrp="1"/>
          </p:cNvSpPr>
          <p:nvPr>
            <p:ph idx="1"/>
          </p:nvPr>
        </p:nvSpPr>
        <p:spPr>
          <a:xfrm>
            <a:off x="838200" y="1307592"/>
            <a:ext cx="10515600" cy="4869371"/>
          </a:xfrm>
        </p:spPr>
        <p:txBody>
          <a:bodyPr>
            <a:normAutofit/>
          </a:bodyPr>
          <a:lstStyle/>
          <a:p>
            <a:pPr>
              <a:lnSpc>
                <a:spcPct val="100000"/>
              </a:lnSpc>
            </a:pPr>
            <a:r>
              <a:rPr lang="en-US" sz="2800" i="0" dirty="0">
                <a:effectLst/>
                <a:latin typeface="urw-din"/>
              </a:rPr>
              <a:t>The terms parameter and argument can be used for the same thing: information that are passed into a function.</a:t>
            </a:r>
          </a:p>
          <a:p>
            <a:pPr>
              <a:lnSpc>
                <a:spcPct val="100000"/>
              </a:lnSpc>
            </a:pPr>
            <a:endParaRPr lang="en-US" sz="2800" i="0" dirty="0">
              <a:effectLst/>
              <a:latin typeface="urw-din"/>
            </a:endParaRPr>
          </a:p>
          <a:p>
            <a:pPr>
              <a:lnSpc>
                <a:spcPct val="100000"/>
              </a:lnSpc>
              <a:buFont typeface="Wingdings" panose="05000000000000000000" pitchFamily="2" charset="2"/>
              <a:buChar char="Ø"/>
            </a:pPr>
            <a:r>
              <a:rPr lang="en-US" sz="2800" i="0" dirty="0">
                <a:effectLst/>
                <a:latin typeface="urw-din"/>
              </a:rPr>
              <a:t>From a function's perspective:-</a:t>
            </a:r>
            <a:endParaRPr lang="en-US" i="0" dirty="0">
              <a:effectLst/>
              <a:latin typeface="urw-din"/>
            </a:endParaRPr>
          </a:p>
          <a:p>
            <a:pPr>
              <a:lnSpc>
                <a:spcPct val="100000"/>
              </a:lnSpc>
            </a:pPr>
            <a:r>
              <a:rPr lang="en-US" i="0" dirty="0">
                <a:effectLst/>
                <a:latin typeface="urw-din"/>
              </a:rPr>
              <a:t>A parameter is the variable listed inside the parentheses in the function definition.</a:t>
            </a:r>
          </a:p>
          <a:p>
            <a:pPr>
              <a:lnSpc>
                <a:spcPct val="100000"/>
              </a:lnSpc>
            </a:pPr>
            <a:r>
              <a:rPr lang="en-US" i="0" dirty="0">
                <a:effectLst/>
                <a:latin typeface="urw-din"/>
              </a:rPr>
              <a:t>An argument is the value that is sent to the function when it is called.</a:t>
            </a:r>
          </a:p>
        </p:txBody>
      </p:sp>
    </p:spTree>
    <p:extLst>
      <p:ext uri="{BB962C8B-B14F-4D97-AF65-F5344CB8AC3E}">
        <p14:creationId xmlns:p14="http://schemas.microsoft.com/office/powerpoint/2010/main" val="329028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1064</Words>
  <Application>Microsoft Office PowerPoint</Application>
  <PresentationFormat>Widescreen</PresentationFormat>
  <Paragraphs>141</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urw-din</vt:lpstr>
      <vt:lpstr>Wingdings</vt:lpstr>
      <vt:lpstr>Office Theme</vt:lpstr>
      <vt:lpstr>Function</vt:lpstr>
      <vt:lpstr>PowerPoint Presentation</vt:lpstr>
      <vt:lpstr>PowerPoint Presentation</vt:lpstr>
      <vt:lpstr>PowerPoint Presentation</vt:lpstr>
      <vt:lpstr>PowerPoint Presentation</vt:lpstr>
      <vt:lpstr>Types of Functions</vt:lpstr>
      <vt:lpstr>Advantage of Function</vt:lpstr>
      <vt:lpstr>Calling a Function</vt:lpstr>
      <vt:lpstr>Parameters or Arguments?</vt:lpstr>
      <vt:lpstr>How Function Work</vt:lpstr>
      <vt:lpstr>How Function Work</vt:lpstr>
      <vt:lpstr>Types of Arguments</vt:lpstr>
      <vt:lpstr>Default Arguments</vt:lpstr>
      <vt:lpstr>Keyword Arguments</vt:lpstr>
      <vt:lpstr>Variable-length Arguments</vt:lpstr>
      <vt:lpstr>Docstrings</vt:lpstr>
      <vt:lpstr>Example Docstrings</vt:lpstr>
      <vt:lpstr>Return Statement</vt:lpstr>
      <vt:lpstr>Return Statement</vt:lpstr>
      <vt:lpstr>The pass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PARTEEK</dc:creator>
  <cp:lastModifiedBy>PARTEEK</cp:lastModifiedBy>
  <cp:revision>28</cp:revision>
  <dcterms:created xsi:type="dcterms:W3CDTF">2022-06-30T16:19:45Z</dcterms:created>
  <dcterms:modified xsi:type="dcterms:W3CDTF">2022-07-01T10:32:14Z</dcterms:modified>
</cp:coreProperties>
</file>