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9FA787-01F9-4C4B-B51A-9A678651E2D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3AD7C1-1E87-4F91-9A15-94235892B1E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64096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is a popular programming </a:t>
            </a:r>
            <a:r>
              <a:rPr lang="en-US" dirty="0" smtClean="0"/>
              <a:t>language or general purpose language. and also HHL.  </a:t>
            </a:r>
            <a:r>
              <a:rPr lang="en-US" dirty="0"/>
              <a:t>It was created by Guido van </a:t>
            </a:r>
            <a:r>
              <a:rPr lang="en-US" dirty="0" err="1"/>
              <a:t>Rossum</a:t>
            </a:r>
            <a:r>
              <a:rPr lang="en-US" dirty="0"/>
              <a:t>, and released in </a:t>
            </a:r>
            <a:r>
              <a:rPr lang="en-US" dirty="0" smtClean="0"/>
              <a:t>1991.</a:t>
            </a:r>
            <a:endParaRPr lang="en-US" dirty="0"/>
          </a:p>
          <a:p>
            <a:r>
              <a:rPr lang="en-US" dirty="0"/>
              <a:t>It </a:t>
            </a:r>
            <a:r>
              <a:rPr lang="en-US" dirty="0" smtClean="0"/>
              <a:t>can be </a:t>
            </a:r>
            <a:r>
              <a:rPr lang="en-US" dirty="0"/>
              <a:t>used </a:t>
            </a:r>
            <a:r>
              <a:rPr lang="en-US" dirty="0" smtClean="0"/>
              <a:t>for:</a:t>
            </a:r>
          </a:p>
          <a:p>
            <a:r>
              <a:rPr lang="en-US" dirty="0" smtClean="0"/>
              <a:t>Console application,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eb application ,</a:t>
            </a:r>
            <a:endParaRPr lang="en-US" dirty="0"/>
          </a:p>
          <a:p>
            <a:r>
              <a:rPr lang="en-US" dirty="0" smtClean="0"/>
              <a:t>Calculator,</a:t>
            </a:r>
            <a:endParaRPr lang="en-US" dirty="0"/>
          </a:p>
          <a:p>
            <a:r>
              <a:rPr lang="en-US" dirty="0"/>
              <a:t>mathematics,</a:t>
            </a:r>
          </a:p>
          <a:p>
            <a:r>
              <a:rPr lang="en-US" dirty="0" smtClean="0"/>
              <a:t>Data science,</a:t>
            </a:r>
          </a:p>
          <a:p>
            <a:r>
              <a:rPr lang="en-US" dirty="0" smtClean="0"/>
              <a:t>Machine learning,</a:t>
            </a:r>
          </a:p>
          <a:p>
            <a:r>
              <a:rPr lang="en-US" dirty="0" smtClean="0"/>
              <a:t>Mobile </a:t>
            </a:r>
            <a:r>
              <a:rPr lang="en-US" dirty="0" smtClean="0"/>
              <a:t>apps,</a:t>
            </a:r>
          </a:p>
          <a:p>
            <a:r>
              <a:rPr lang="en-US" dirty="0" smtClean="0"/>
              <a:t>Framework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apps </a:t>
            </a:r>
            <a:r>
              <a:rPr lang="en-IN" dirty="0" smtClean="0"/>
              <a:t>develop </a:t>
            </a:r>
            <a:r>
              <a:rPr lang="en-IN" dirty="0" smtClean="0"/>
              <a:t>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Goggle</a:t>
            </a:r>
          </a:p>
          <a:p>
            <a:r>
              <a:rPr lang="en-IN" dirty="0" smtClean="0"/>
              <a:t>Youtube</a:t>
            </a:r>
          </a:p>
          <a:p>
            <a:r>
              <a:rPr lang="en-IN" dirty="0" smtClean="0"/>
              <a:t>Instagram</a:t>
            </a:r>
          </a:p>
          <a:p>
            <a:r>
              <a:rPr lang="en-IN" dirty="0" smtClean="0"/>
              <a:t>Firefox</a:t>
            </a:r>
          </a:p>
          <a:p>
            <a:r>
              <a:rPr lang="en-IN" dirty="0" smtClean="0"/>
              <a:t>Chrome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7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Python is case sensitive language.</a:t>
            </a:r>
          </a:p>
          <a:p>
            <a:r>
              <a:rPr lang="en-IN" dirty="0" smtClean="0"/>
              <a:t>Python is </a:t>
            </a:r>
            <a:r>
              <a:rPr lang="en-IN" dirty="0" smtClean="0"/>
              <a:t>straight </a:t>
            </a:r>
            <a:r>
              <a:rPr lang="en-IN" dirty="0" smtClean="0"/>
              <a:t>forward language.</a:t>
            </a:r>
          </a:p>
          <a:p>
            <a:r>
              <a:rPr lang="en-IN" dirty="0" smtClean="0"/>
              <a:t>Very </a:t>
            </a:r>
            <a:r>
              <a:rPr lang="en-IN" dirty="0" smtClean="0"/>
              <a:t>simple (Easy to use &amp; read).</a:t>
            </a:r>
            <a:endParaRPr lang="en-IN" dirty="0" smtClean="0"/>
          </a:p>
          <a:p>
            <a:r>
              <a:rPr lang="en-US" dirty="0" smtClean="0"/>
              <a:t>Free and open 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Standard library.</a:t>
            </a:r>
          </a:p>
          <a:p>
            <a:r>
              <a:rPr lang="en-US" dirty="0" smtClean="0"/>
              <a:t>High level language.</a:t>
            </a:r>
          </a:p>
          <a:p>
            <a:r>
              <a:rPr lang="en-US" dirty="0" smtClean="0"/>
              <a:t>Portable.</a:t>
            </a:r>
            <a:endParaRPr lang="en-IN" dirty="0" smtClean="0"/>
          </a:p>
          <a:p>
            <a:r>
              <a:rPr lang="en-IN" dirty="0" smtClean="0"/>
              <a:t>Object oriented programming </a:t>
            </a:r>
            <a:r>
              <a:rPr lang="en-IN" dirty="0" smtClean="0"/>
              <a:t>language(OOP).</a:t>
            </a:r>
            <a:endParaRPr lang="en-IN" dirty="0" smtClean="0"/>
          </a:p>
          <a:p>
            <a:r>
              <a:rPr lang="en-IN" dirty="0" smtClean="0"/>
              <a:t>Dynamically type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7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solidFill>
                  <a:schemeClr val="accent2"/>
                </a:solidFill>
              </a:rPr>
              <a:t>Easy </a:t>
            </a:r>
            <a:r>
              <a:rPr lang="en-US" u="sng" dirty="0">
                <a:solidFill>
                  <a:schemeClr val="accent2"/>
                </a:solidFill>
              </a:rPr>
              <a:t>to Learn and </a:t>
            </a:r>
            <a:r>
              <a:rPr lang="en-US" u="sng" dirty="0" smtClean="0">
                <a:solidFill>
                  <a:schemeClr val="accent2"/>
                </a:solidFill>
              </a:rPr>
              <a:t>Use </a:t>
            </a:r>
            <a:r>
              <a:rPr lang="en-US" dirty="0" smtClean="0">
                <a:solidFill>
                  <a:schemeClr val="accent2"/>
                </a:solidFill>
              </a:rPr>
              <a:t>-</a:t>
            </a:r>
            <a:r>
              <a:rPr lang="en-US" dirty="0"/>
              <a:t> </a:t>
            </a:r>
            <a:r>
              <a:rPr lang="en-US" sz="2800" dirty="0"/>
              <a:t>Python is very easy to code. Compared to other popular languages like C, C++ and JAVA, it is easier to code in Python</a:t>
            </a:r>
            <a:r>
              <a:rPr lang="en-US" sz="2800" dirty="0" smtClean="0"/>
              <a:t>.</a:t>
            </a:r>
          </a:p>
          <a:p>
            <a:r>
              <a:rPr lang="en-IN" u="sng" dirty="0">
                <a:solidFill>
                  <a:schemeClr val="accent2"/>
                </a:solidFill>
              </a:rPr>
              <a:t>  Interpreted Language</a:t>
            </a:r>
            <a:r>
              <a:rPr lang="en-IN" u="sng" dirty="0" smtClean="0">
                <a:solidFill>
                  <a:schemeClr val="accent2"/>
                </a:solidFill>
              </a:rPr>
              <a:t> -  </a:t>
            </a:r>
            <a:r>
              <a:rPr lang="en-US" sz="2800" dirty="0"/>
              <a:t>C, C ++ or Java, you must first compile it and then run it. But in Python it is not necessary to compile it</a:t>
            </a:r>
            <a:r>
              <a:rPr lang="en-US" sz="2800" dirty="0" smtClean="0"/>
              <a:t>.</a:t>
            </a:r>
          </a:p>
          <a:p>
            <a:r>
              <a:rPr lang="en-IN" sz="2800" u="sng" dirty="0">
                <a:solidFill>
                  <a:schemeClr val="accent2"/>
                </a:solidFill>
              </a:rPr>
              <a:t>Cross-platform </a:t>
            </a:r>
            <a:r>
              <a:rPr lang="en-IN" sz="2800" u="sng" dirty="0" smtClean="0">
                <a:solidFill>
                  <a:schemeClr val="accent2"/>
                </a:solidFill>
              </a:rPr>
              <a:t>Language -  </a:t>
            </a:r>
            <a:r>
              <a:rPr lang="en-IN" sz="2800" dirty="0"/>
              <a:t> Linux, Unix and </a:t>
            </a:r>
            <a:r>
              <a:rPr lang="en-IN" sz="2800" dirty="0" smtClean="0"/>
              <a:t>Macintosh.</a:t>
            </a:r>
            <a:r>
              <a:rPr lang="en-US" sz="2800" dirty="0"/>
              <a:t>  In other words, you can take a code and run it on any machine, it is not necessary to write a different code for different machines. This makes Python a portable language.</a:t>
            </a:r>
            <a:endParaRPr lang="en-US" sz="2800" u="sng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19256" cy="4916016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>
                <a:solidFill>
                  <a:schemeClr val="accent2"/>
                </a:solidFill>
              </a:rPr>
              <a:t>GUI Programming </a:t>
            </a:r>
            <a:r>
              <a:rPr lang="en-IN" u="sng" dirty="0" smtClean="0">
                <a:solidFill>
                  <a:schemeClr val="accent2"/>
                </a:solidFill>
              </a:rPr>
              <a:t>Support- </a:t>
            </a:r>
            <a:r>
              <a:rPr lang="en-US" sz="2800" dirty="0"/>
              <a:t>We can develop GUI (Graphical user interfaces) applications using Python.</a:t>
            </a:r>
          </a:p>
          <a:p>
            <a:r>
              <a:rPr lang="en-IN" u="sng" dirty="0">
                <a:solidFill>
                  <a:schemeClr val="accent2"/>
                </a:solidFill>
              </a:rPr>
              <a:t>Dynamically </a:t>
            </a:r>
            <a:r>
              <a:rPr lang="en-IN" u="sng" dirty="0" smtClean="0">
                <a:solidFill>
                  <a:schemeClr val="accent2"/>
                </a:solidFill>
              </a:rPr>
              <a:t>Type- </a:t>
            </a:r>
            <a:r>
              <a:rPr lang="en-US" sz="2800" dirty="0"/>
              <a:t>Python is a dynamically typed language. Means the type for a value is decided at runtime, not in advance. It is not necessary to specify the type of data when declaring it</a:t>
            </a:r>
            <a:r>
              <a:rPr lang="en-US" sz="2800" dirty="0" smtClean="0"/>
              <a:t>.</a:t>
            </a:r>
          </a:p>
          <a:p>
            <a:r>
              <a:rPr lang="en-US" sz="2800" u="sng" dirty="0" smtClean="0">
                <a:solidFill>
                  <a:schemeClr val="accent2"/>
                </a:solidFill>
              </a:rPr>
              <a:t>Large library- </a:t>
            </a:r>
            <a:r>
              <a:rPr lang="en-US" sz="2400" u="sng" dirty="0" err="1" smtClean="0"/>
              <a:t>NUMpy</a:t>
            </a:r>
            <a:r>
              <a:rPr lang="en-US" sz="2400" u="sng" dirty="0" smtClean="0"/>
              <a:t>, Pandas, </a:t>
            </a:r>
            <a:r>
              <a:rPr lang="en-US" sz="2400" u="sng" dirty="0" err="1" smtClean="0"/>
              <a:t>TensorFlow</a:t>
            </a:r>
            <a:endParaRPr lang="en-US" sz="2400" u="sng" dirty="0" smtClean="0"/>
          </a:p>
          <a:p>
            <a:r>
              <a:rPr lang="en-US" sz="2800" u="sng" dirty="0" smtClean="0">
                <a:solidFill>
                  <a:schemeClr val="accent2"/>
                </a:solidFill>
              </a:rPr>
              <a:t>Automatic memory </a:t>
            </a:r>
            <a:r>
              <a:rPr lang="en-US" sz="2800" u="sng" dirty="0" smtClean="0">
                <a:solidFill>
                  <a:schemeClr val="accent2"/>
                </a:solidFill>
              </a:rPr>
              <a:t>management-</a:t>
            </a:r>
          </a:p>
          <a:p>
            <a:r>
              <a:rPr lang="en-US" sz="2800" u="sng" dirty="0" err="1" smtClean="0">
                <a:solidFill>
                  <a:schemeClr val="accent2"/>
                </a:solidFill>
              </a:rPr>
              <a:t>Intractive</a:t>
            </a:r>
            <a:r>
              <a:rPr lang="en-US" sz="2800" u="sng" dirty="0" smtClean="0">
                <a:solidFill>
                  <a:schemeClr val="accent2"/>
                </a:solidFill>
              </a:rPr>
              <a:t>-</a:t>
            </a:r>
          </a:p>
          <a:p>
            <a:r>
              <a:rPr lang="en-US" sz="2800" u="sng" dirty="0">
                <a:solidFill>
                  <a:schemeClr val="accent2"/>
                </a:solidFill>
              </a:rPr>
              <a:t/>
            </a:r>
            <a:br>
              <a:rPr lang="en-US" sz="2800" u="sng" dirty="0">
                <a:solidFill>
                  <a:schemeClr val="accent2"/>
                </a:solidFill>
              </a:rPr>
            </a:br>
            <a:endParaRPr lang="en-IN" sz="28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s/w dev.</a:t>
            </a:r>
          </a:p>
          <a:p>
            <a:r>
              <a:rPr lang="en-US" dirty="0" smtClean="0"/>
              <a:t>Web dev.</a:t>
            </a:r>
          </a:p>
          <a:p>
            <a:r>
              <a:rPr lang="en-US" dirty="0" smtClean="0"/>
              <a:t>framework</a:t>
            </a:r>
          </a:p>
          <a:p>
            <a:r>
              <a:rPr lang="en-US" dirty="0" smtClean="0"/>
              <a:t>Machine learning.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305</TotalTime>
  <Words>226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WHAT IS PYTHON</vt:lpstr>
      <vt:lpstr>Various apps develop in python</vt:lpstr>
      <vt:lpstr>ABOUT PYTHON</vt:lpstr>
      <vt:lpstr>Python feature</vt:lpstr>
      <vt:lpstr>PowerPoint Presentation</vt:lpstr>
      <vt:lpstr>Scope of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</dc:title>
  <dc:creator>Poonam</dc:creator>
  <cp:lastModifiedBy>Poonam</cp:lastModifiedBy>
  <cp:revision>19</cp:revision>
  <dcterms:created xsi:type="dcterms:W3CDTF">2022-06-27T13:33:16Z</dcterms:created>
  <dcterms:modified xsi:type="dcterms:W3CDTF">2022-06-28T08:18:02Z</dcterms:modified>
</cp:coreProperties>
</file>