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5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8904B-6DC1-44EE-9E25-CB2621299765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717D-F324-4739-8BC7-A72BB0639F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682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513E1-F3DB-4AE1-89BC-44CC89857B9C}" type="datetimeFigureOut">
              <a:rPr lang="en-US" smtClean="0"/>
              <a:pPr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2359-6B0D-4F73-90FD-3E739B307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79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9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2359-6B0D-4F73-90FD-3E739B3071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2712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2" descr="Z:\AU &amp; SCS Top Header.jpg"/>
          <p:cNvPicPr>
            <a:picLocks noChangeAspect="1" noChangeArrowheads="1"/>
          </p:cNvPicPr>
          <p:nvPr userDrawn="1"/>
        </p:nvPicPr>
        <p:blipFill rotWithShape="1">
          <a:blip r:embed="rId2"/>
          <a:srcRect l="73333"/>
          <a:stretch/>
        </p:blipFill>
        <p:spPr bwMode="auto">
          <a:xfrm>
            <a:off x="7342516" y="1"/>
            <a:ext cx="1725283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208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533400"/>
          </a:xfrm>
        </p:spPr>
        <p:txBody>
          <a:bodyPr>
            <a:noAutofit/>
          </a:bodyPr>
          <a:lstStyle>
            <a:lvl1pPr algn="ctr">
              <a:defRPr sz="4000" b="1"/>
            </a:lvl1pPr>
          </a:lstStyle>
          <a:p>
            <a:r>
              <a:rPr lang="en-US" sz="3600" dirty="0" smtClean="0"/>
              <a:t>Keep the title </a:t>
            </a:r>
            <a:r>
              <a:rPr lang="en-US" sz="3600" dirty="0" err="1" smtClean="0"/>
              <a:t>calibri</a:t>
            </a:r>
            <a:r>
              <a:rPr lang="en-US" sz="3600" dirty="0" smtClean="0"/>
              <a:t> - 36</a:t>
            </a:r>
            <a:endParaRPr lang="en-US" dirty="0"/>
          </a:p>
        </p:txBody>
      </p:sp>
      <p:pic>
        <p:nvPicPr>
          <p:cNvPr id="8" name="Picture 2" descr="Z:\AU &amp; SCS Top Header.jpg"/>
          <p:cNvPicPr>
            <a:picLocks noChangeAspect="1" noChangeArrowheads="1"/>
          </p:cNvPicPr>
          <p:nvPr userDrawn="1"/>
        </p:nvPicPr>
        <p:blipFill rotWithShape="1">
          <a:blip r:embed="rId2"/>
          <a:srcRect l="73637"/>
          <a:stretch/>
        </p:blipFill>
        <p:spPr bwMode="auto">
          <a:xfrm>
            <a:off x="7841974" y="53226"/>
            <a:ext cx="1295400" cy="44207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304800" y="6367046"/>
            <a:ext cx="3505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+mj-lt"/>
              </a:rPr>
              <a:t>CSC102 OOP</a:t>
            </a:r>
            <a:r>
              <a:rPr lang="en-US" sz="1500" baseline="0" dirty="0" smtClean="0">
                <a:latin typeface="+mj-lt"/>
              </a:rPr>
              <a:t>-2019</a:t>
            </a:r>
            <a:endParaRPr lang="en-US" sz="1500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33800" y="6400800"/>
            <a:ext cx="259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+mj-lt"/>
              </a:rPr>
              <a:t>&lt;Project Title&gt;</a:t>
            </a:r>
            <a:endParaRPr lang="en-US" sz="1500" dirty="0"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29600" y="6400800"/>
            <a:ext cx="838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80E53C-CFBD-4356-B65D-205A261B3E65}" type="slidenum">
              <a:rPr lang="en-US" sz="1500" smtClean="0">
                <a:latin typeface="+mj-lt"/>
              </a:rPr>
              <a:pPr algn="ctr"/>
              <a:t>‹#›</a:t>
            </a:fld>
            <a:endParaRPr lang="en-US" sz="1500" dirty="0">
              <a:latin typeface="+mj-lt"/>
            </a:endParaRPr>
          </a:p>
        </p:txBody>
      </p:sp>
      <p:pic>
        <p:nvPicPr>
          <p:cNvPr id="1026" name="Picture 2" descr="Z:\AU-Strip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730314"/>
            <a:ext cx="9144000" cy="129834"/>
          </a:xfrm>
          <a:prstGeom prst="rect">
            <a:avLst/>
          </a:prstGeom>
          <a:noFill/>
        </p:spPr>
      </p:pic>
      <p:sp>
        <p:nvSpPr>
          <p:cNvPr id="12" name="Content Placeholder 6"/>
          <p:cNvSpPr>
            <a:spLocks noGrp="1"/>
          </p:cNvSpPr>
          <p:nvPr userDrawn="1">
            <p:ph idx="1" hasCustomPrompt="1"/>
          </p:nvPr>
        </p:nvSpPr>
        <p:spPr>
          <a:xfrm>
            <a:off x="457200" y="1066800"/>
            <a:ext cx="8229600" cy="4191000"/>
          </a:xfrm>
        </p:spPr>
        <p:txBody>
          <a:bodyPr/>
          <a:lstStyle/>
          <a:p>
            <a:r>
              <a:rPr lang="en-US" dirty="0" smtClean="0"/>
              <a:t>Keep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detail text in bullets with Calibri – 30 pt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Use this color for highlighting main-points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Write brief and summarized text 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879"/>
            <a:ext cx="8229600" cy="5334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97756" y="6356351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E1AA63-B730-48C5-BA7F-A646BFEB22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1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AA63-B730-48C5-BA7F-A646BFEB22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9275" y="1304928"/>
            <a:ext cx="4572000" cy="822324"/>
          </a:xfrm>
        </p:spPr>
        <p:txBody>
          <a:bodyPr>
            <a:normAutofit/>
          </a:bodyPr>
          <a:lstStyle/>
          <a:p>
            <a:r>
              <a:rPr lang="en-US" sz="3500" dirty="0" smtClean="0">
                <a:solidFill>
                  <a:srgbClr val="C00000"/>
                </a:solidFill>
              </a:rPr>
              <a:t>AU Messenger</a:t>
            </a:r>
            <a:endParaRPr lang="en-US" sz="35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8077200" cy="2133600"/>
          </a:xfrm>
        </p:spPr>
        <p:txBody>
          <a:bodyPr>
            <a:normAutofit/>
          </a:bodyPr>
          <a:lstStyle/>
          <a:p>
            <a:pPr algn="l"/>
            <a:r>
              <a:rPr lang="en-US" sz="2500" dirty="0" smtClean="0">
                <a:solidFill>
                  <a:srgbClr val="000099"/>
                </a:solidFill>
              </a:rPr>
              <a:t>Roll No.                          Name                	</a:t>
            </a:r>
            <a:r>
              <a:rPr lang="en-US" sz="2500" dirty="0" err="1" smtClean="0">
                <a:solidFill>
                  <a:srgbClr val="000099"/>
                </a:solidFill>
              </a:rPr>
              <a:t>Programe</a:t>
            </a:r>
            <a:endParaRPr lang="en-US" sz="2500" dirty="0">
              <a:solidFill>
                <a:srgbClr val="000099"/>
              </a:solidFill>
            </a:endParaRPr>
          </a:p>
          <a:p>
            <a:pPr algn="l"/>
            <a:r>
              <a:rPr lang="en-US" sz="2500" dirty="0" smtClean="0">
                <a:solidFill>
                  <a:schemeClr val="tx1"/>
                </a:solidFill>
              </a:rPr>
              <a:t>AU1841028         	</a:t>
            </a:r>
            <a:r>
              <a:rPr lang="en-US" sz="2500" dirty="0" err="1" smtClean="0">
                <a:solidFill>
                  <a:schemeClr val="tx1"/>
                </a:solidFill>
              </a:rPr>
              <a:t>Parth</a:t>
            </a:r>
            <a:r>
              <a:rPr lang="en-US" sz="2500" dirty="0" smtClean="0">
                <a:solidFill>
                  <a:schemeClr val="tx1"/>
                </a:solidFill>
              </a:rPr>
              <a:t> Patel           	BTECH </a:t>
            </a:r>
            <a:r>
              <a:rPr lang="en-US" sz="2500" dirty="0">
                <a:solidFill>
                  <a:schemeClr val="tx1"/>
                </a:solidFill>
              </a:rPr>
              <a:t>ICT</a:t>
            </a:r>
          </a:p>
          <a:p>
            <a:pPr algn="l"/>
            <a:r>
              <a:rPr lang="en-US" sz="2500" dirty="0" smtClean="0">
                <a:solidFill>
                  <a:schemeClr val="tx1"/>
                </a:solidFill>
              </a:rPr>
              <a:t>AU1841046</a:t>
            </a:r>
            <a:r>
              <a:rPr lang="en-US" sz="2500" dirty="0" smtClean="0">
                <a:solidFill>
                  <a:schemeClr val="tx1"/>
                </a:solidFill>
              </a:rPr>
              <a:t>         	</a:t>
            </a:r>
            <a:r>
              <a:rPr lang="en-US" sz="2500" dirty="0" err="1" smtClean="0">
                <a:solidFill>
                  <a:schemeClr val="tx1"/>
                </a:solidFill>
              </a:rPr>
              <a:t>Shreyansh</a:t>
            </a:r>
            <a:r>
              <a:rPr lang="en-US" sz="2500" dirty="0" smtClean="0">
                <a:solidFill>
                  <a:schemeClr val="tx1"/>
                </a:solidFill>
              </a:rPr>
              <a:t> Shah      </a:t>
            </a:r>
            <a:r>
              <a:rPr lang="en-US" sz="2500" dirty="0" smtClean="0">
                <a:solidFill>
                  <a:schemeClr val="tx1"/>
                </a:solidFill>
              </a:rPr>
              <a:t>	BTECH </a:t>
            </a:r>
            <a:r>
              <a:rPr lang="en-US" sz="2500" dirty="0">
                <a:solidFill>
                  <a:schemeClr val="tx1"/>
                </a:solidFill>
              </a:rPr>
              <a:t>ICT      </a:t>
            </a:r>
            <a:endParaRPr lang="en-US" sz="2500" dirty="0" smtClean="0">
              <a:solidFill>
                <a:schemeClr val="tx1"/>
              </a:solidFill>
            </a:endParaRPr>
          </a:p>
          <a:p>
            <a:pPr algn="l"/>
            <a:r>
              <a:rPr lang="en-US" sz="2500" dirty="0" smtClean="0">
                <a:solidFill>
                  <a:schemeClr val="tx1"/>
                </a:solidFill>
              </a:rPr>
              <a:t>AU1841102</a:t>
            </a:r>
            <a:r>
              <a:rPr lang="en-US" sz="2500" dirty="0" smtClean="0">
                <a:solidFill>
                  <a:schemeClr val="tx1"/>
                </a:solidFill>
              </a:rPr>
              <a:t>         	</a:t>
            </a:r>
            <a:r>
              <a:rPr lang="en-US" sz="2500" dirty="0" err="1" smtClean="0">
                <a:solidFill>
                  <a:schemeClr val="tx1"/>
                </a:solidFill>
              </a:rPr>
              <a:t>Dhruv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smtClean="0">
                <a:solidFill>
                  <a:schemeClr val="tx1"/>
                </a:solidFill>
              </a:rPr>
              <a:t> Sharma       </a:t>
            </a:r>
            <a:r>
              <a:rPr lang="en-US" sz="2500" dirty="0" smtClean="0">
                <a:solidFill>
                  <a:schemeClr val="tx1"/>
                </a:solidFill>
              </a:rPr>
              <a:t>	BTECH </a:t>
            </a:r>
            <a:r>
              <a:rPr lang="en-US" sz="2500" dirty="0">
                <a:solidFill>
                  <a:schemeClr val="tx1"/>
                </a:solidFill>
              </a:rPr>
              <a:t>ICT </a:t>
            </a:r>
            <a:endParaRPr lang="en-US" sz="2500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Frutiger" pitchFamily="2" charset="0"/>
            </a:endParaRPr>
          </a:p>
          <a:p>
            <a:endParaRPr lang="en-US" dirty="0">
              <a:solidFill>
                <a:schemeClr val="tx1"/>
              </a:solidFill>
              <a:latin typeface="Frutiger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6300" y="276222"/>
            <a:ext cx="7391400" cy="1044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0099"/>
                </a:solidFill>
              </a:rPr>
              <a:t>CSC102 Object Oriented Programming</a:t>
            </a:r>
            <a:endParaRPr lang="en-US" sz="3600" dirty="0">
              <a:solidFill>
                <a:srgbClr val="000099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81200" y="2289178"/>
            <a:ext cx="4572000" cy="822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0" dirty="0" smtClean="0">
                <a:solidFill>
                  <a:srgbClr val="006600"/>
                </a:solidFill>
              </a:rPr>
              <a:t>An Application For All</a:t>
            </a:r>
            <a:endParaRPr lang="en-US" sz="3500" b="0" dirty="0">
              <a:solidFill>
                <a:srgbClr val="0066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0" y="3597276"/>
            <a:ext cx="4572000" cy="822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</a:rPr>
              <a:t>Team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1" y="914400"/>
            <a:ext cx="43719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636" y="3048000"/>
            <a:ext cx="4724400" cy="34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67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2D6EE9B-2099-42AD-9552-9DD1DDA35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75" y="1066800"/>
            <a:ext cx="48546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6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229600" cy="990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99"/>
                </a:solidFill>
              </a:rPr>
              <a:t>Thank You</a:t>
            </a:r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 smtClean="0">
                <a:solidFill>
                  <a:srgbClr val="C00000"/>
                </a:solidFill>
              </a:rPr>
              <a:t>Problem Definition</a:t>
            </a:r>
            <a:endParaRPr lang="en-US" sz="3400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458200" cy="4953000"/>
          </a:xfrm>
        </p:spPr>
        <p:txBody>
          <a:bodyPr>
            <a:normAutofit/>
          </a:bodyPr>
          <a:lstStyle/>
          <a:p>
            <a:r>
              <a:rPr lang="en-US" sz="2800" dirty="0"/>
              <a:t>Students can interact with each other in more convenient way also students can interact with faculty in informal way and faculty can directly provide study materials to students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Every time you want to contact faculty you will not have to write mail you can communicate in informal way also , and study material sharing will be also </a:t>
            </a:r>
            <a:r>
              <a:rPr lang="en-US" sz="2800" dirty="0" smtClean="0"/>
              <a:t>easy</a:t>
            </a:r>
          </a:p>
          <a:p>
            <a:r>
              <a:rPr lang="en-US" sz="3000" dirty="0">
                <a:solidFill>
                  <a:srgbClr val="000099"/>
                </a:solidFill>
              </a:rPr>
              <a:t> </a:t>
            </a:r>
            <a:r>
              <a:rPr lang="en-US" sz="2800" b="1" dirty="0"/>
              <a:t>Easy interactions between students and between student and faculty.</a:t>
            </a:r>
            <a:r>
              <a:rPr lang="en-US" sz="2800" dirty="0" smtClean="0"/>
              <a:t> 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 smtClean="0">
                <a:solidFill>
                  <a:srgbClr val="C00000"/>
                </a:solidFill>
              </a:rPr>
              <a:t>Objective and End Users</a:t>
            </a:r>
            <a:endParaRPr lang="en-US" sz="3400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4582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pPr lvl="0"/>
            <a:r>
              <a:rPr lang="en-US" sz="2800" b="1" dirty="0"/>
              <a:t>Sending message to anyone of AU (depends on receiver’s choice whether he/she want to receive message from whom)</a:t>
            </a:r>
            <a:endParaRPr lang="en-US" sz="2800" dirty="0"/>
          </a:p>
          <a:p>
            <a:pPr lvl="0"/>
            <a:r>
              <a:rPr lang="en-US" sz="2800" b="1" dirty="0"/>
              <a:t>Faculty can send file easily to their students on basis of their course and year.</a:t>
            </a:r>
            <a:endParaRPr lang="en-US" sz="2800" dirty="0"/>
          </a:p>
          <a:p>
            <a:pPr lvl="0"/>
            <a:r>
              <a:rPr lang="en-US" sz="2800" b="1" dirty="0"/>
              <a:t>You can make groups with your colleagues so formal and informal information can be shared easily.</a:t>
            </a:r>
            <a:endParaRPr lang="en-US" sz="2800" dirty="0"/>
          </a:p>
          <a:p>
            <a:r>
              <a:rPr lang="en-US" sz="2800" b="1" dirty="0"/>
              <a:t>You will not have to send mail every time to faculty for any kind of communication even faculty can reach to you easily. </a:t>
            </a:r>
            <a:endParaRPr lang="en-US" sz="3000" dirty="0" smtClean="0">
              <a:solidFill>
                <a:srgbClr val="000099"/>
              </a:solidFill>
            </a:endParaRPr>
          </a:p>
          <a:p>
            <a:r>
              <a:rPr lang="en-US" sz="2800" dirty="0"/>
              <a:t>Students </a:t>
            </a:r>
          </a:p>
          <a:p>
            <a:r>
              <a:rPr lang="en-US" sz="2800" dirty="0" smtClean="0"/>
              <a:t>Faculty</a:t>
            </a:r>
            <a:endParaRPr lang="en-US" sz="3000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47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533400"/>
          </a:xfrm>
        </p:spPr>
        <p:txBody>
          <a:bodyPr/>
          <a:lstStyle/>
          <a:p>
            <a:pPr algn="ctr"/>
            <a:r>
              <a:rPr lang="en-US" sz="3400" dirty="0" smtClean="0">
                <a:solidFill>
                  <a:srgbClr val="C00000"/>
                </a:solidFill>
              </a:rPr>
              <a:t>Key functionality/features</a:t>
            </a:r>
            <a:endParaRPr lang="en-US" sz="3400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381000" y="1143000"/>
            <a:ext cx="8458200" cy="4953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000099"/>
                </a:solidFill>
              </a:rPr>
              <a:t>OTP Verification through mail sending system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Password Changin</a:t>
            </a:r>
            <a:r>
              <a:rPr lang="en-US" sz="3000" dirty="0" smtClean="0">
                <a:solidFill>
                  <a:srgbClr val="000099"/>
                </a:solidFill>
              </a:rPr>
              <a:t>g Option Available for the Register User.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Easy way to chat with your friends and to ask your doubts to the  Faculty.</a:t>
            </a:r>
          </a:p>
          <a:p>
            <a:r>
              <a:rPr lang="en-US" sz="3000" dirty="0" smtClean="0">
                <a:solidFill>
                  <a:srgbClr val="000099"/>
                </a:solidFill>
              </a:rPr>
              <a:t>Profile Picture Editing is avai</a:t>
            </a:r>
            <a:r>
              <a:rPr lang="en-US" sz="3000" dirty="0" smtClean="0">
                <a:solidFill>
                  <a:srgbClr val="000099"/>
                </a:solidFill>
              </a:rPr>
              <a:t>lable.</a:t>
            </a:r>
            <a:endParaRPr lang="en-US" sz="3000" dirty="0" smtClean="0">
              <a:solidFill>
                <a:srgbClr val="000099"/>
              </a:solidFill>
            </a:endParaRP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870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533400"/>
          </a:xfrm>
        </p:spPr>
        <p:txBody>
          <a:bodyPr/>
          <a:lstStyle/>
          <a:p>
            <a:pPr algn="ctr"/>
            <a:r>
              <a:rPr lang="en-US" sz="3400" dirty="0" smtClean="0">
                <a:solidFill>
                  <a:srgbClr val="C00000"/>
                </a:solidFill>
              </a:rPr>
              <a:t>Class Diagram</a:t>
            </a:r>
            <a:endParaRPr lang="en-US" sz="3400" dirty="0">
              <a:solidFill>
                <a:srgbClr val="C00000"/>
              </a:solidFill>
            </a:endParaRPr>
          </a:p>
        </p:txBody>
      </p:sp>
      <p:pic>
        <p:nvPicPr>
          <p:cNvPr id="1026" name="Picture 2" descr="UML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6294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D0287F6-84AE-4DBA-AFAE-3AF274639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2" y="1066800"/>
            <a:ext cx="295385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6BA2442-F332-404D-8E42-E8967A213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97" y="1571403"/>
            <a:ext cx="380100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8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912998D-EF4A-439C-9F5F-12FA41D20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1309429"/>
            <a:ext cx="444879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CDD87D9-EFFB-43F6-8C99-29BA7A73F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02" y="1309429"/>
            <a:ext cx="444879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72114"/>
      </p:ext>
    </p:extLst>
  </p:cSld>
  <p:clrMapOvr>
    <a:masterClrMapping/>
  </p:clrMapOvr>
</p:sld>
</file>

<file path=ppt/theme/theme1.xml><?xml version="1.0" encoding="utf-8"?>
<a:theme xmlns:a="http://schemas.openxmlformats.org/drawingml/2006/main" name="AESICS PPT as per AU Guidel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225</Words>
  <Application>Microsoft Office PowerPoint</Application>
  <PresentationFormat>On-screen Show (4:3)</PresentationFormat>
  <Paragraphs>47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AESICS PPT as per AU Guideline</vt:lpstr>
      <vt:lpstr>AU Messenger</vt:lpstr>
      <vt:lpstr>Problem Definition</vt:lpstr>
      <vt:lpstr>Objective and End Users</vt:lpstr>
      <vt:lpstr>Key functionality/features</vt:lpstr>
      <vt:lpstr>Class Diagram</vt:lpstr>
      <vt:lpstr>Design</vt:lpstr>
      <vt:lpstr>Design</vt:lpstr>
      <vt:lpstr>Design</vt:lpstr>
      <vt:lpstr>Design</vt:lpstr>
      <vt:lpstr>Design</vt:lpstr>
      <vt:lpstr>Design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&lt;&lt;Project Title&gt;&gt;</dc:title>
  <dc:creator>K</dc:creator>
  <cp:lastModifiedBy>hp</cp:lastModifiedBy>
  <cp:revision>138</cp:revision>
  <dcterms:created xsi:type="dcterms:W3CDTF">2016-03-28T11:27:15Z</dcterms:created>
  <dcterms:modified xsi:type="dcterms:W3CDTF">2019-04-15T18:41:25Z</dcterms:modified>
</cp:coreProperties>
</file>