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9"/>
  </p:notesMasterIdLst>
  <p:sldIdLst>
    <p:sldId id="278" r:id="rId3"/>
    <p:sldId id="279" r:id="rId4"/>
    <p:sldId id="280" r:id="rId5"/>
    <p:sldId id="281" r:id="rId6"/>
    <p:sldId id="282" r:id="rId7"/>
    <p:sldId id="283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123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B2F9E-C9E0-4EA3-A9E2-0DF5F691060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/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/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/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2396067"/>
            <a:ext cx="8229600" cy="4004732"/>
          </a:xfrm>
        </p:spPr>
        <p:txBody>
          <a:bodyPr/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OOP Mini Project </a:t>
            </a:r>
            <a:b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Phase-1 Evaluation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Group Members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Abhinav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Talesra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(2019AAPS0223H)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Shreyas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Sajilal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(2019A3PS0436H)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Parth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Aggarwal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(2019AAPS0218H)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Indrashis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Das (2019AAPS0248H )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Google Shape;247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85800" y="1981200"/>
            <a:ext cx="4906107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Wallet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DBConnection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850" y="36195"/>
            <a:ext cx="8768080" cy="62274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2768599"/>
            <a:ext cx="8229600" cy="178646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WPS Presentation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Comic Sans MS</vt:lpstr>
      <vt:lpstr>Tahoma</vt:lpstr>
      <vt:lpstr>Times New Roman</vt:lpstr>
      <vt:lpstr>Microsoft YaHei</vt:lpstr>
      <vt:lpstr>Arial Unicode MS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Indrashis Das</cp:lastModifiedBy>
  <cp:revision>6</cp:revision>
  <dcterms:created xsi:type="dcterms:W3CDTF">2011-09-14T09:42:00Z</dcterms:created>
  <dcterms:modified xsi:type="dcterms:W3CDTF">2022-03-24T07:16:39Z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