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3864"/>
                </a:solidFill>
              </a:defRPr>
            </a:pPr>
            <a:r>
              <a:t>Version </a:t>
            </a:r>
            <a:r>
              <a:rPr dirty="0"/>
              <a:t>Control with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F81BD"/>
                </a:solidFill>
              </a:defRPr>
            </a:pPr>
            <a:r>
              <a:rPr lang="en-GB" dirty="0"/>
              <a:t>Parth Jamkhedkar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Working with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Remote Management: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remote add origin &lt;url&gt; : Add remote repository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remote -v : List all remotes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Synchronization: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fetch origin : Download changes without merging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pull origin main : Fetch and merge changes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push origin main : Upload local changes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push -u origin &lt;branch&gt; : Push new branch and set upstream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GitHub Integration: Pull Requests, Code Reviews, CI/CD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Practical Git 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Complete Feature Development Workflow: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1. git checkout main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2. git pull origin main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3. git checkout -b feature/user-dashboard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4. # Make changes to files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5. git add 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6. git commit -m "feat: implement user dashboard"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7. git push -u origin feature/user-dashboard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8. # Create pull request on GitHub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9. # After review and approval: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10. git checkout main &amp;&amp; git pull origin main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11. git branch -d feature/user-dashboard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Additional Resources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Official Documentation and Learning: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 Git Book: git-scm.com/book (Free comprehensive guide)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GitHub Learning Lab: lab.github.com (Interactive tutorials)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Atlassian Git Tutorials: Visual learning guides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Tools and Extensions: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VS Code GitLens extension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GitHub Desktop for visual Git management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Pre-commit framework for automation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Practice Projects: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Start with personal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Contribute to open source repositories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Set up automated workflows with GitHub Actions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🎉 Congratulations on completing the Git and Version Control guide!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What you've learned: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Fundamental Git concepts and commands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Modern workflows and best practices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Advanced techniques and troubleshooting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Integration with modern development tools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🚀 Next Steps: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Practice with real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Explore advanced Git features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Implement automation in your workflow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💡 Remember: Version control is a journey, not a destination!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Keep learning and improving your Git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System that manages changes to code, documents, or digital content over time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Enables multiple developers to collaborate on projects safely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Track modifications and revert to previous versions when needed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Essential for maintaining code integrity and facilitating teamwork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Provides complete project history as backup and recovery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✅ Complete history tracking of all changes and modifications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✅ Safe team collaboration with conflict resolution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✅ Easy rollback to previous working versions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✅ Branch management for isolated feature development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✅ Enhanced code organization and project management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❌ Steep learning curve for beginners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❌ Complex management for large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❌ Requires regular commits and proper workflow discipline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Git vs GitHub: Understanding the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Git: Distributed version control system (local tool)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Tracks changes in your local codebase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Manages project history and branching offline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Created by Linus Torvalds in 2005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GitHub: Cloud-based platform hosting Git repositories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Remote repository hosting and backup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Web-based interface and collaboration tools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Pull requests, issues, project management features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CI/CD pipeline integration and security scanning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Installing Git: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Windows: Download from git-scm.com, choose Git Bash option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macOS: brew install git or use built-in version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Linux: sudo apt install git (Ubuntu/Debian)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Essential Configuration: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 config --global user.name "Your Name"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 config --global user.email "your.email@example.com"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 config --global init.defaultBranch main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git config --global core.editor "code --wait"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Git Three-Stage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Working Directory → Staging Area → Repository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1. Working Directory: Where you modify files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2. Staging Area: Where you prepare changes for commit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3. Repository: Where committed changes are stored permanently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Key Commands: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add &lt;file&gt; : Move changes to staging area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commit -m "message" : Move staged changes to repository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status : Check current state of 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Essential Git Commands - Repository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Starting a Repository: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init : Initialize new local repository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clone &lt;url&gt; : Clone remote repository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Basic Workflow Commands: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status : Check repository status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add . : Stage all changes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commit -m "message" : Commit with message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push origin main : Push changes to remote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pull origin main : Pull changes from remote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Modern Commit Messages - Conventional Commits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Standardized commit message format for better organization: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feat: add user authentication system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fix: resolve login validation error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docs: update installation instructions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refactor: optimize database queries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perf: improve page loading speed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test: add unit tests for user service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ci: update GitHub Actions workflow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chore: update dependencies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Branch Management: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branch : List all branches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checkout -b &lt;name&gt; : Create and switch to new branch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switch &lt;name&gt; : Modern way to switch branches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Branch Naming Conventions: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feature/user-authentication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bugfix/login-validation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hotfix/security-patch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Merging: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git merge &lt;branch&gt; : Merge branch into current branch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941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Version Control with Git and GitHub</vt:lpstr>
      <vt:lpstr>What is Version Control?</vt:lpstr>
      <vt:lpstr>Advantages and Disadvantages</vt:lpstr>
      <vt:lpstr>Git vs GitHub: Understanding the Difference</vt:lpstr>
      <vt:lpstr>Installation and Setup</vt:lpstr>
      <vt:lpstr>Git Three-Stage Workflow</vt:lpstr>
      <vt:lpstr>Essential Git Commands - Repository Operations</vt:lpstr>
      <vt:lpstr>Modern Commit Messages - Conventional Commits 2025</vt:lpstr>
      <vt:lpstr>Branching and Merging</vt:lpstr>
      <vt:lpstr>Working with Remote Repositories</vt:lpstr>
      <vt:lpstr>Practical Git Workflow Example</vt:lpstr>
      <vt:lpstr>Additional Resources and 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Parth Jamkhedkar</dc:creator>
  <cp:keywords/>
  <dc:description>generated using python-pptx</dc:description>
  <cp:lastModifiedBy>Parth Jamkhedkar</cp:lastModifiedBy>
  <cp:revision>3</cp:revision>
  <dcterms:created xsi:type="dcterms:W3CDTF">2013-01-27T09:14:16Z</dcterms:created>
  <dcterms:modified xsi:type="dcterms:W3CDTF">2025-09-15T08:17:09Z</dcterms:modified>
  <cp:category/>
</cp:coreProperties>
</file>