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3864"/>
                </a:solidFill>
              </a:defRPr>
            </a:pPr>
            <a:r>
              <a:rPr dirty="0"/>
              <a:t>Version Control with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F81BD"/>
                </a:solidFill>
              </a:defRPr>
            </a:pPr>
            <a:r>
              <a:rPr lang="en-GB" dirty="0"/>
              <a:t>Parth Jamkhedkar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System that manages changes to code, documents, or digital content over time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Enables multiple developers to collaborate on projects safely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Track modifications and revert to previous versions when needed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Essential for maintaining code integrity and facilitating teamwork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Provides complete project history as backup and recovery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Git vs GitHub: Understanding the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BE236-BDB8-0E87-8AA8-644BB3E2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3560"/>
            <a:ext cx="8229600" cy="4339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3864"/>
                </a:solidFill>
              </a:defRPr>
            </a:pPr>
            <a:r>
              <a:t>Git Three-Stage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46FCC-3B64-8CDA-36C7-AE7B4C60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Version Control with Git and GitHub</vt:lpstr>
      <vt:lpstr>What is Version Control?</vt:lpstr>
      <vt:lpstr>Git vs GitHub: Understanding the Difference</vt:lpstr>
      <vt:lpstr>Git Three-Stage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Parth Jamkhedkar</dc:creator>
  <cp:keywords/>
  <dc:description>generated using python-pptx</dc:description>
  <cp:lastModifiedBy>Parth Jamkhedkar</cp:lastModifiedBy>
  <cp:revision>4</cp:revision>
  <dcterms:created xsi:type="dcterms:W3CDTF">2013-01-27T09:14:16Z</dcterms:created>
  <dcterms:modified xsi:type="dcterms:W3CDTF">2025-09-15T08:27:43Z</dcterms:modified>
  <cp:category/>
</cp:coreProperties>
</file>