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E6F903-4315-413E-881A-57FAB2C0B66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FCBB5-AE59-49D2-9F5C-9BBE4453B07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0C2BF-8D34-4DDD-8D1A-4E16DA3D8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Superstore dataset provides sales and profit data for a variety of products across different categories and regions.</a:t>
          </a:r>
        </a:p>
      </dgm:t>
    </dgm:pt>
    <dgm:pt modelId="{CAD1B280-CB2B-4EDD-BF44-005D9E412E66}" type="parTrans" cxnId="{1CBE1947-FCB4-4B6B-A2EC-4943F2FD2AFA}">
      <dgm:prSet/>
      <dgm:spPr/>
      <dgm:t>
        <a:bodyPr/>
        <a:lstStyle/>
        <a:p>
          <a:endParaRPr lang="en-US"/>
        </a:p>
      </dgm:t>
    </dgm:pt>
    <dgm:pt modelId="{9A20C007-F3B7-4F75-A44A-2665091CABA8}" type="sibTrans" cxnId="{1CBE1947-FCB4-4B6B-A2EC-4943F2FD2A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4E7B07-1270-4A54-A9DD-75FB2BBBC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goal of this project is to analyze the data and identify insights that can help the company improve its business performance. </a:t>
          </a:r>
        </a:p>
      </dgm:t>
    </dgm:pt>
    <dgm:pt modelId="{F54BE698-725B-44B2-A68F-E39571D1A06D}" type="parTrans" cxnId="{BA42FE20-18C0-4488-B150-81CD9E638AAA}">
      <dgm:prSet/>
      <dgm:spPr/>
      <dgm:t>
        <a:bodyPr/>
        <a:lstStyle/>
        <a:p>
          <a:endParaRPr lang="en-US"/>
        </a:p>
      </dgm:t>
    </dgm:pt>
    <dgm:pt modelId="{129A82E2-1D13-4638-BC45-4C1290B535C2}" type="sibTrans" cxnId="{BA42FE20-18C0-4488-B150-81CD9E638A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A4CBA0-0A6A-44A4-B8E8-8B78E3C03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Specifically, we aim to answer questions such as: which product categories are the most profitable? Which regions have the highest sales and profit? What are the most profitable products? </a:t>
          </a:r>
        </a:p>
      </dgm:t>
    </dgm:pt>
    <dgm:pt modelId="{C4278039-DF2E-4A71-9DBE-9E7F28E6925A}" type="parTrans" cxnId="{F2EF1886-4544-492A-A77D-DCA9221C6B74}">
      <dgm:prSet/>
      <dgm:spPr/>
      <dgm:t>
        <a:bodyPr/>
        <a:lstStyle/>
        <a:p>
          <a:endParaRPr lang="en-US"/>
        </a:p>
      </dgm:t>
    </dgm:pt>
    <dgm:pt modelId="{F2D92F68-1781-4904-A5A1-F7BABE474E99}" type="sibTrans" cxnId="{F2EF1886-4544-492A-A77D-DCA9221C6B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6C68DE-10A5-4B52-BE61-A44446C23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answering these questions, we hope to provide recommendations for the company on how to optimize its product offerings and improve its revenue and profitability.</a:t>
          </a:r>
        </a:p>
      </dgm:t>
    </dgm:pt>
    <dgm:pt modelId="{9783D2AE-9D92-49B1-82A3-205F918E5D6E}" type="parTrans" cxnId="{37BCDEA8-95DC-42CC-8699-B4E533B46C70}">
      <dgm:prSet/>
      <dgm:spPr/>
      <dgm:t>
        <a:bodyPr/>
        <a:lstStyle/>
        <a:p>
          <a:endParaRPr lang="en-US"/>
        </a:p>
      </dgm:t>
    </dgm:pt>
    <dgm:pt modelId="{2C64CEE3-7A5F-4FE7-ACC1-5A48AF7D40BB}" type="sibTrans" cxnId="{37BCDEA8-95DC-42CC-8699-B4E533B46C70}">
      <dgm:prSet/>
      <dgm:spPr/>
      <dgm:t>
        <a:bodyPr/>
        <a:lstStyle/>
        <a:p>
          <a:endParaRPr lang="en-US"/>
        </a:p>
      </dgm:t>
    </dgm:pt>
    <dgm:pt modelId="{2BCA7FC6-D6A1-4F9D-901E-7CF01B43B48D}" type="pres">
      <dgm:prSet presAssocID="{F48FCBB5-AE59-49D2-9F5C-9BBE4453B077}" presName="root" presStyleCnt="0">
        <dgm:presLayoutVars>
          <dgm:dir/>
          <dgm:resizeHandles val="exact"/>
        </dgm:presLayoutVars>
      </dgm:prSet>
      <dgm:spPr/>
    </dgm:pt>
    <dgm:pt modelId="{6DFB6B42-702B-4982-8879-C410F66AEE6D}" type="pres">
      <dgm:prSet presAssocID="{F48FCBB5-AE59-49D2-9F5C-9BBE4453B077}" presName="container" presStyleCnt="0">
        <dgm:presLayoutVars>
          <dgm:dir/>
          <dgm:resizeHandles val="exact"/>
        </dgm:presLayoutVars>
      </dgm:prSet>
      <dgm:spPr/>
    </dgm:pt>
    <dgm:pt modelId="{72DD3823-C67D-48B9-8F21-0809B177E41F}" type="pres">
      <dgm:prSet presAssocID="{A530C2BF-8D34-4DDD-8D1A-4E16DA3D805B}" presName="compNode" presStyleCnt="0"/>
      <dgm:spPr/>
    </dgm:pt>
    <dgm:pt modelId="{1FE33699-8363-4022-986C-7CB48B013967}" type="pres">
      <dgm:prSet presAssocID="{A530C2BF-8D34-4DDD-8D1A-4E16DA3D805B}" presName="iconBgRect" presStyleLbl="bgShp" presStyleIdx="0" presStyleCnt="4"/>
      <dgm:spPr/>
    </dgm:pt>
    <dgm:pt modelId="{6EF8D214-930C-4332-BC6D-241EC10A75B1}" type="pres">
      <dgm:prSet presAssocID="{A530C2BF-8D34-4DDD-8D1A-4E16DA3D80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C72F6A-B2FB-464A-B8F4-39D636952F2D}" type="pres">
      <dgm:prSet presAssocID="{A530C2BF-8D34-4DDD-8D1A-4E16DA3D805B}" presName="spaceRect" presStyleCnt="0"/>
      <dgm:spPr/>
    </dgm:pt>
    <dgm:pt modelId="{D1D27112-C6E6-4A4E-ABA4-7C2AF3ABBC8E}" type="pres">
      <dgm:prSet presAssocID="{A530C2BF-8D34-4DDD-8D1A-4E16DA3D805B}" presName="textRect" presStyleLbl="revTx" presStyleIdx="0" presStyleCnt="4">
        <dgm:presLayoutVars>
          <dgm:chMax val="1"/>
          <dgm:chPref val="1"/>
        </dgm:presLayoutVars>
      </dgm:prSet>
      <dgm:spPr/>
    </dgm:pt>
    <dgm:pt modelId="{91A22BC2-A683-4851-ADED-38FB2D350543}" type="pres">
      <dgm:prSet presAssocID="{9A20C007-F3B7-4F75-A44A-2665091CABA8}" presName="sibTrans" presStyleLbl="sibTrans2D1" presStyleIdx="0" presStyleCnt="0"/>
      <dgm:spPr/>
    </dgm:pt>
    <dgm:pt modelId="{A6D9725F-9873-4FDA-B70B-A5306E3D3B44}" type="pres">
      <dgm:prSet presAssocID="{294E7B07-1270-4A54-A9DD-75FB2BBBC261}" presName="compNode" presStyleCnt="0"/>
      <dgm:spPr/>
    </dgm:pt>
    <dgm:pt modelId="{389F7F48-353B-4FC2-AC22-F8804F11C113}" type="pres">
      <dgm:prSet presAssocID="{294E7B07-1270-4A54-A9DD-75FB2BBBC261}" presName="iconBgRect" presStyleLbl="bgShp" presStyleIdx="1" presStyleCnt="4"/>
      <dgm:spPr/>
    </dgm:pt>
    <dgm:pt modelId="{8DCBAB96-74B4-4AEC-8F1F-A6AA96325E52}" type="pres">
      <dgm:prSet presAssocID="{294E7B07-1270-4A54-A9DD-75FB2BBBC2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D595365-9F25-477C-94AB-97570A755A19}" type="pres">
      <dgm:prSet presAssocID="{294E7B07-1270-4A54-A9DD-75FB2BBBC261}" presName="spaceRect" presStyleCnt="0"/>
      <dgm:spPr/>
    </dgm:pt>
    <dgm:pt modelId="{E7C9E03B-870A-45F9-AB3E-21B281826149}" type="pres">
      <dgm:prSet presAssocID="{294E7B07-1270-4A54-A9DD-75FB2BBBC261}" presName="textRect" presStyleLbl="revTx" presStyleIdx="1" presStyleCnt="4">
        <dgm:presLayoutVars>
          <dgm:chMax val="1"/>
          <dgm:chPref val="1"/>
        </dgm:presLayoutVars>
      </dgm:prSet>
      <dgm:spPr/>
    </dgm:pt>
    <dgm:pt modelId="{FB3EAB67-41E1-453C-B7A5-131D684A29DB}" type="pres">
      <dgm:prSet presAssocID="{129A82E2-1D13-4638-BC45-4C1290B535C2}" presName="sibTrans" presStyleLbl="sibTrans2D1" presStyleIdx="0" presStyleCnt="0"/>
      <dgm:spPr/>
    </dgm:pt>
    <dgm:pt modelId="{2D350B3D-3393-40CA-BDBF-A55A86F531B2}" type="pres">
      <dgm:prSet presAssocID="{6DA4CBA0-0A6A-44A4-B8E8-8B78E3C034B8}" presName="compNode" presStyleCnt="0"/>
      <dgm:spPr/>
    </dgm:pt>
    <dgm:pt modelId="{042B5A6D-F6C3-4A88-BE94-626923EC46B1}" type="pres">
      <dgm:prSet presAssocID="{6DA4CBA0-0A6A-44A4-B8E8-8B78E3C034B8}" presName="iconBgRect" presStyleLbl="bgShp" presStyleIdx="2" presStyleCnt="4"/>
      <dgm:spPr/>
    </dgm:pt>
    <dgm:pt modelId="{987A0933-F650-41CA-9AD1-E94F7A286335}" type="pres">
      <dgm:prSet presAssocID="{6DA4CBA0-0A6A-44A4-B8E8-8B78E3C034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3439BF1-9B7D-47FF-B786-9BA85BE9B37F}" type="pres">
      <dgm:prSet presAssocID="{6DA4CBA0-0A6A-44A4-B8E8-8B78E3C034B8}" presName="spaceRect" presStyleCnt="0"/>
      <dgm:spPr/>
    </dgm:pt>
    <dgm:pt modelId="{7A86608F-0173-44A8-A04A-C5DDC73F33F6}" type="pres">
      <dgm:prSet presAssocID="{6DA4CBA0-0A6A-44A4-B8E8-8B78E3C034B8}" presName="textRect" presStyleLbl="revTx" presStyleIdx="2" presStyleCnt="4">
        <dgm:presLayoutVars>
          <dgm:chMax val="1"/>
          <dgm:chPref val="1"/>
        </dgm:presLayoutVars>
      </dgm:prSet>
      <dgm:spPr/>
    </dgm:pt>
    <dgm:pt modelId="{EB900781-69ED-4A67-BE5F-8AA6B6845193}" type="pres">
      <dgm:prSet presAssocID="{F2D92F68-1781-4904-A5A1-F7BABE474E99}" presName="sibTrans" presStyleLbl="sibTrans2D1" presStyleIdx="0" presStyleCnt="0"/>
      <dgm:spPr/>
    </dgm:pt>
    <dgm:pt modelId="{CB40559F-A68B-4065-9595-14938C91AF56}" type="pres">
      <dgm:prSet presAssocID="{B56C68DE-10A5-4B52-BE61-A44446C23ED3}" presName="compNode" presStyleCnt="0"/>
      <dgm:spPr/>
    </dgm:pt>
    <dgm:pt modelId="{AE891F1B-3565-4C5D-AC3F-486CBA3183E3}" type="pres">
      <dgm:prSet presAssocID="{B56C68DE-10A5-4B52-BE61-A44446C23ED3}" presName="iconBgRect" presStyleLbl="bgShp" presStyleIdx="3" presStyleCnt="4"/>
      <dgm:spPr/>
    </dgm:pt>
    <dgm:pt modelId="{69888661-6C1A-4C26-92DC-269B967A6DC8}" type="pres">
      <dgm:prSet presAssocID="{B56C68DE-10A5-4B52-BE61-A44446C23E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F2B70FC-6C55-4E80-8F91-7A53C278BD5E}" type="pres">
      <dgm:prSet presAssocID="{B56C68DE-10A5-4B52-BE61-A44446C23ED3}" presName="spaceRect" presStyleCnt="0"/>
      <dgm:spPr/>
    </dgm:pt>
    <dgm:pt modelId="{3E68CDC3-564A-4CE6-8F96-EC43A3B9BF63}" type="pres">
      <dgm:prSet presAssocID="{B56C68DE-10A5-4B52-BE61-A44446C23ED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247901-6B3B-4F37-A943-D0FD7D49DF43}" type="presOf" srcId="{F48FCBB5-AE59-49D2-9F5C-9BBE4453B077}" destId="{2BCA7FC6-D6A1-4F9D-901E-7CF01B43B48D}" srcOrd="0" destOrd="0" presId="urn:microsoft.com/office/officeart/2018/2/layout/IconCircleList"/>
    <dgm:cxn modelId="{6433B003-F8C5-4DED-A3BF-F10FAF317B45}" type="presOf" srcId="{A530C2BF-8D34-4DDD-8D1A-4E16DA3D805B}" destId="{D1D27112-C6E6-4A4E-ABA4-7C2AF3ABBC8E}" srcOrd="0" destOrd="0" presId="urn:microsoft.com/office/officeart/2018/2/layout/IconCircleList"/>
    <dgm:cxn modelId="{9968BD1B-7873-4CE2-A238-719B12A63B12}" type="presOf" srcId="{294E7B07-1270-4A54-A9DD-75FB2BBBC261}" destId="{E7C9E03B-870A-45F9-AB3E-21B281826149}" srcOrd="0" destOrd="0" presId="urn:microsoft.com/office/officeart/2018/2/layout/IconCircleList"/>
    <dgm:cxn modelId="{BA42FE20-18C0-4488-B150-81CD9E638AAA}" srcId="{F48FCBB5-AE59-49D2-9F5C-9BBE4453B077}" destId="{294E7B07-1270-4A54-A9DD-75FB2BBBC261}" srcOrd="1" destOrd="0" parTransId="{F54BE698-725B-44B2-A68F-E39571D1A06D}" sibTransId="{129A82E2-1D13-4638-BC45-4C1290B535C2}"/>
    <dgm:cxn modelId="{10760F34-FED1-4430-BDE0-4346CDC71BBE}" type="presOf" srcId="{129A82E2-1D13-4638-BC45-4C1290B535C2}" destId="{FB3EAB67-41E1-453C-B7A5-131D684A29DB}" srcOrd="0" destOrd="0" presId="urn:microsoft.com/office/officeart/2018/2/layout/IconCircleList"/>
    <dgm:cxn modelId="{8FD14234-2D9F-4E0A-B8E3-AAA2E588076D}" type="presOf" srcId="{F2D92F68-1781-4904-A5A1-F7BABE474E99}" destId="{EB900781-69ED-4A67-BE5F-8AA6B6845193}" srcOrd="0" destOrd="0" presId="urn:microsoft.com/office/officeart/2018/2/layout/IconCircleList"/>
    <dgm:cxn modelId="{1D4BFD5E-3271-41FA-A3D1-15D9B7C91850}" type="presOf" srcId="{9A20C007-F3B7-4F75-A44A-2665091CABA8}" destId="{91A22BC2-A683-4851-ADED-38FB2D350543}" srcOrd="0" destOrd="0" presId="urn:microsoft.com/office/officeart/2018/2/layout/IconCircleList"/>
    <dgm:cxn modelId="{1CBE1947-FCB4-4B6B-A2EC-4943F2FD2AFA}" srcId="{F48FCBB5-AE59-49D2-9F5C-9BBE4453B077}" destId="{A530C2BF-8D34-4DDD-8D1A-4E16DA3D805B}" srcOrd="0" destOrd="0" parTransId="{CAD1B280-CB2B-4EDD-BF44-005D9E412E66}" sibTransId="{9A20C007-F3B7-4F75-A44A-2665091CABA8}"/>
    <dgm:cxn modelId="{2C2F734B-EC97-4723-AF3C-EB9551AAAB96}" type="presOf" srcId="{6DA4CBA0-0A6A-44A4-B8E8-8B78E3C034B8}" destId="{7A86608F-0173-44A8-A04A-C5DDC73F33F6}" srcOrd="0" destOrd="0" presId="urn:microsoft.com/office/officeart/2018/2/layout/IconCircleList"/>
    <dgm:cxn modelId="{DB516879-6BE8-4F52-A876-6231B2A5BD21}" type="presOf" srcId="{B56C68DE-10A5-4B52-BE61-A44446C23ED3}" destId="{3E68CDC3-564A-4CE6-8F96-EC43A3B9BF63}" srcOrd="0" destOrd="0" presId="urn:microsoft.com/office/officeart/2018/2/layout/IconCircleList"/>
    <dgm:cxn modelId="{F2EF1886-4544-492A-A77D-DCA9221C6B74}" srcId="{F48FCBB5-AE59-49D2-9F5C-9BBE4453B077}" destId="{6DA4CBA0-0A6A-44A4-B8E8-8B78E3C034B8}" srcOrd="2" destOrd="0" parTransId="{C4278039-DF2E-4A71-9DBE-9E7F28E6925A}" sibTransId="{F2D92F68-1781-4904-A5A1-F7BABE474E99}"/>
    <dgm:cxn modelId="{37BCDEA8-95DC-42CC-8699-B4E533B46C70}" srcId="{F48FCBB5-AE59-49D2-9F5C-9BBE4453B077}" destId="{B56C68DE-10A5-4B52-BE61-A44446C23ED3}" srcOrd="3" destOrd="0" parTransId="{9783D2AE-9D92-49B1-82A3-205F918E5D6E}" sibTransId="{2C64CEE3-7A5F-4FE7-ACC1-5A48AF7D40BB}"/>
    <dgm:cxn modelId="{8F4634CF-1A3A-496B-AE1E-EEFC0921623C}" type="presParOf" srcId="{2BCA7FC6-D6A1-4F9D-901E-7CF01B43B48D}" destId="{6DFB6B42-702B-4982-8879-C410F66AEE6D}" srcOrd="0" destOrd="0" presId="urn:microsoft.com/office/officeart/2018/2/layout/IconCircleList"/>
    <dgm:cxn modelId="{3F478FC3-526B-48AF-9357-FC3B893928F2}" type="presParOf" srcId="{6DFB6B42-702B-4982-8879-C410F66AEE6D}" destId="{72DD3823-C67D-48B9-8F21-0809B177E41F}" srcOrd="0" destOrd="0" presId="urn:microsoft.com/office/officeart/2018/2/layout/IconCircleList"/>
    <dgm:cxn modelId="{AEB532A9-8DDC-4CEC-9457-7F3010A378F0}" type="presParOf" srcId="{72DD3823-C67D-48B9-8F21-0809B177E41F}" destId="{1FE33699-8363-4022-986C-7CB48B013967}" srcOrd="0" destOrd="0" presId="urn:microsoft.com/office/officeart/2018/2/layout/IconCircleList"/>
    <dgm:cxn modelId="{C9AC312A-84B6-404B-8EB8-46BF1F74A38B}" type="presParOf" srcId="{72DD3823-C67D-48B9-8F21-0809B177E41F}" destId="{6EF8D214-930C-4332-BC6D-241EC10A75B1}" srcOrd="1" destOrd="0" presId="urn:microsoft.com/office/officeart/2018/2/layout/IconCircleList"/>
    <dgm:cxn modelId="{698AF8C7-0B07-4363-B057-38C56B261A64}" type="presParOf" srcId="{72DD3823-C67D-48B9-8F21-0809B177E41F}" destId="{7DC72F6A-B2FB-464A-B8F4-39D636952F2D}" srcOrd="2" destOrd="0" presId="urn:microsoft.com/office/officeart/2018/2/layout/IconCircleList"/>
    <dgm:cxn modelId="{1BA2B112-5ECF-4743-BD44-2724EE2EE48F}" type="presParOf" srcId="{72DD3823-C67D-48B9-8F21-0809B177E41F}" destId="{D1D27112-C6E6-4A4E-ABA4-7C2AF3ABBC8E}" srcOrd="3" destOrd="0" presId="urn:microsoft.com/office/officeart/2018/2/layout/IconCircleList"/>
    <dgm:cxn modelId="{556B54C8-FA65-4EB5-BC0F-D3FDA34BBAD4}" type="presParOf" srcId="{6DFB6B42-702B-4982-8879-C410F66AEE6D}" destId="{91A22BC2-A683-4851-ADED-38FB2D350543}" srcOrd="1" destOrd="0" presId="urn:microsoft.com/office/officeart/2018/2/layout/IconCircleList"/>
    <dgm:cxn modelId="{613603C9-E49E-48B2-8135-280064BB6AB9}" type="presParOf" srcId="{6DFB6B42-702B-4982-8879-C410F66AEE6D}" destId="{A6D9725F-9873-4FDA-B70B-A5306E3D3B44}" srcOrd="2" destOrd="0" presId="urn:microsoft.com/office/officeart/2018/2/layout/IconCircleList"/>
    <dgm:cxn modelId="{E17E894F-94A0-410E-8A9A-EEACF232012A}" type="presParOf" srcId="{A6D9725F-9873-4FDA-B70B-A5306E3D3B44}" destId="{389F7F48-353B-4FC2-AC22-F8804F11C113}" srcOrd="0" destOrd="0" presId="urn:microsoft.com/office/officeart/2018/2/layout/IconCircleList"/>
    <dgm:cxn modelId="{D2F0F0FF-48FC-4AB7-B34F-390CF691FF07}" type="presParOf" srcId="{A6D9725F-9873-4FDA-B70B-A5306E3D3B44}" destId="{8DCBAB96-74B4-4AEC-8F1F-A6AA96325E52}" srcOrd="1" destOrd="0" presId="urn:microsoft.com/office/officeart/2018/2/layout/IconCircleList"/>
    <dgm:cxn modelId="{F0F157E7-A713-4365-A9EA-E9DA63947E19}" type="presParOf" srcId="{A6D9725F-9873-4FDA-B70B-A5306E3D3B44}" destId="{ED595365-9F25-477C-94AB-97570A755A19}" srcOrd="2" destOrd="0" presId="urn:microsoft.com/office/officeart/2018/2/layout/IconCircleList"/>
    <dgm:cxn modelId="{02363E87-EF1C-44D2-BF26-05DCDE1AB866}" type="presParOf" srcId="{A6D9725F-9873-4FDA-B70B-A5306E3D3B44}" destId="{E7C9E03B-870A-45F9-AB3E-21B281826149}" srcOrd="3" destOrd="0" presId="urn:microsoft.com/office/officeart/2018/2/layout/IconCircleList"/>
    <dgm:cxn modelId="{4EB231AC-7B3D-4B36-A071-AD4A21B5FC15}" type="presParOf" srcId="{6DFB6B42-702B-4982-8879-C410F66AEE6D}" destId="{FB3EAB67-41E1-453C-B7A5-131D684A29DB}" srcOrd="3" destOrd="0" presId="urn:microsoft.com/office/officeart/2018/2/layout/IconCircleList"/>
    <dgm:cxn modelId="{827D646E-0B92-4DA5-841A-39C33758F098}" type="presParOf" srcId="{6DFB6B42-702B-4982-8879-C410F66AEE6D}" destId="{2D350B3D-3393-40CA-BDBF-A55A86F531B2}" srcOrd="4" destOrd="0" presId="urn:microsoft.com/office/officeart/2018/2/layout/IconCircleList"/>
    <dgm:cxn modelId="{ADCCCAB1-6498-4BF1-B406-3B1FF9ECE766}" type="presParOf" srcId="{2D350B3D-3393-40CA-BDBF-A55A86F531B2}" destId="{042B5A6D-F6C3-4A88-BE94-626923EC46B1}" srcOrd="0" destOrd="0" presId="urn:microsoft.com/office/officeart/2018/2/layout/IconCircleList"/>
    <dgm:cxn modelId="{39EAE0EC-5C45-49DE-9844-0D1BB4902D31}" type="presParOf" srcId="{2D350B3D-3393-40CA-BDBF-A55A86F531B2}" destId="{987A0933-F650-41CA-9AD1-E94F7A286335}" srcOrd="1" destOrd="0" presId="urn:microsoft.com/office/officeart/2018/2/layout/IconCircleList"/>
    <dgm:cxn modelId="{26F2CC24-C61B-4827-83BE-9F11065280D7}" type="presParOf" srcId="{2D350B3D-3393-40CA-BDBF-A55A86F531B2}" destId="{83439BF1-9B7D-47FF-B786-9BA85BE9B37F}" srcOrd="2" destOrd="0" presId="urn:microsoft.com/office/officeart/2018/2/layout/IconCircleList"/>
    <dgm:cxn modelId="{CC8F23BF-EBFF-472F-ADCD-9FAABB2979F0}" type="presParOf" srcId="{2D350B3D-3393-40CA-BDBF-A55A86F531B2}" destId="{7A86608F-0173-44A8-A04A-C5DDC73F33F6}" srcOrd="3" destOrd="0" presId="urn:microsoft.com/office/officeart/2018/2/layout/IconCircleList"/>
    <dgm:cxn modelId="{A6FE67E4-80D1-43BA-8375-52AED6223F09}" type="presParOf" srcId="{6DFB6B42-702B-4982-8879-C410F66AEE6D}" destId="{EB900781-69ED-4A67-BE5F-8AA6B6845193}" srcOrd="5" destOrd="0" presId="urn:microsoft.com/office/officeart/2018/2/layout/IconCircleList"/>
    <dgm:cxn modelId="{75ECFEE8-D7E6-4F11-9671-C23730269373}" type="presParOf" srcId="{6DFB6B42-702B-4982-8879-C410F66AEE6D}" destId="{CB40559F-A68B-4065-9595-14938C91AF56}" srcOrd="6" destOrd="0" presId="urn:microsoft.com/office/officeart/2018/2/layout/IconCircleList"/>
    <dgm:cxn modelId="{16EC0740-8CA8-4FBA-A8E2-ECCAFAF0E239}" type="presParOf" srcId="{CB40559F-A68B-4065-9595-14938C91AF56}" destId="{AE891F1B-3565-4C5D-AC3F-486CBA3183E3}" srcOrd="0" destOrd="0" presId="urn:microsoft.com/office/officeart/2018/2/layout/IconCircleList"/>
    <dgm:cxn modelId="{816D765D-19C9-4077-9F29-3683CE2AD9C2}" type="presParOf" srcId="{CB40559F-A68B-4065-9595-14938C91AF56}" destId="{69888661-6C1A-4C26-92DC-269B967A6DC8}" srcOrd="1" destOrd="0" presId="urn:microsoft.com/office/officeart/2018/2/layout/IconCircleList"/>
    <dgm:cxn modelId="{D9EE1C37-7E98-4FF9-8D7E-58C7690AE8A0}" type="presParOf" srcId="{CB40559F-A68B-4065-9595-14938C91AF56}" destId="{FF2B70FC-6C55-4E80-8F91-7A53C278BD5E}" srcOrd="2" destOrd="0" presId="urn:microsoft.com/office/officeart/2018/2/layout/IconCircleList"/>
    <dgm:cxn modelId="{4C7F76A0-B699-4760-B0A8-F5C9BEFD0FC7}" type="presParOf" srcId="{CB40559F-A68B-4065-9595-14938C91AF56}" destId="{3E68CDC3-564A-4CE6-8F96-EC43A3B9BF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9FC78-2797-40AF-A831-CBBD9789BA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278AEB-8307-415E-A409-0B3FC55AE306}">
      <dgm:prSet/>
      <dgm:spPr/>
      <dgm:t>
        <a:bodyPr/>
        <a:lstStyle/>
        <a:p>
          <a:r>
            <a:rPr lang="en-US" dirty="0"/>
            <a:t>Once you have defined the problem or question, you need to gather the data you'll need to analyze. </a:t>
          </a:r>
        </a:p>
      </dgm:t>
    </dgm:pt>
    <dgm:pt modelId="{D57CE22E-964B-4D50-8CDE-CA16D9F01943}" type="parTrans" cxnId="{7ED767F7-B5FD-4B0A-A9F4-19AB0B31D4CD}">
      <dgm:prSet/>
      <dgm:spPr/>
      <dgm:t>
        <a:bodyPr/>
        <a:lstStyle/>
        <a:p>
          <a:endParaRPr lang="en-US"/>
        </a:p>
      </dgm:t>
    </dgm:pt>
    <dgm:pt modelId="{5D0C95E6-C5AF-45E2-BB3E-D208E159458D}" type="sibTrans" cxnId="{7ED767F7-B5FD-4B0A-A9F4-19AB0B31D4CD}">
      <dgm:prSet/>
      <dgm:spPr/>
      <dgm:t>
        <a:bodyPr/>
        <a:lstStyle/>
        <a:p>
          <a:endParaRPr lang="en-US"/>
        </a:p>
      </dgm:t>
    </dgm:pt>
    <dgm:pt modelId="{6238B466-720C-42FD-B075-F5391A6FFB69}">
      <dgm:prSet/>
      <dgm:spPr/>
      <dgm:t>
        <a:bodyPr/>
        <a:lstStyle/>
        <a:p>
          <a:r>
            <a:rPr lang="en-US"/>
            <a:t>This could involve collecting data from various sources or accessing existing data sets. You'll also need to clean the data to ensure it's accurate, complete, and consistent.</a:t>
          </a:r>
        </a:p>
      </dgm:t>
    </dgm:pt>
    <dgm:pt modelId="{EEEFA337-419E-47EA-9BB9-6F3E73A6A481}" type="parTrans" cxnId="{3AE80A86-CA3F-4F00-8D86-DFD0EC67E88C}">
      <dgm:prSet/>
      <dgm:spPr/>
      <dgm:t>
        <a:bodyPr/>
        <a:lstStyle/>
        <a:p>
          <a:endParaRPr lang="en-US"/>
        </a:p>
      </dgm:t>
    </dgm:pt>
    <dgm:pt modelId="{6D396094-8D9D-4654-BC89-CCE84A11D40D}" type="sibTrans" cxnId="{3AE80A86-CA3F-4F00-8D86-DFD0EC67E88C}">
      <dgm:prSet/>
      <dgm:spPr/>
      <dgm:t>
        <a:bodyPr/>
        <a:lstStyle/>
        <a:p>
          <a:endParaRPr lang="en-US"/>
        </a:p>
      </dgm:t>
    </dgm:pt>
    <dgm:pt modelId="{2F8E3A0E-50E2-4EE9-8756-BFE21B5EA19A}" type="pres">
      <dgm:prSet presAssocID="{3249FC78-2797-40AF-A831-CBBD9789BA81}" presName="root" presStyleCnt="0">
        <dgm:presLayoutVars>
          <dgm:dir/>
          <dgm:resizeHandles val="exact"/>
        </dgm:presLayoutVars>
      </dgm:prSet>
      <dgm:spPr/>
    </dgm:pt>
    <dgm:pt modelId="{40542DA3-FEFD-4F71-9B7E-F58AD6E4F491}" type="pres">
      <dgm:prSet presAssocID="{AA278AEB-8307-415E-A409-0B3FC55AE306}" presName="compNode" presStyleCnt="0"/>
      <dgm:spPr/>
    </dgm:pt>
    <dgm:pt modelId="{E9AC02A0-E325-46D0-8D71-69ECA55137BB}" type="pres">
      <dgm:prSet presAssocID="{AA278AEB-8307-415E-A409-0B3FC55AE306}" presName="bgRect" presStyleLbl="bgShp" presStyleIdx="0" presStyleCnt="2"/>
      <dgm:spPr/>
    </dgm:pt>
    <dgm:pt modelId="{DD28EDCC-6CC1-4F68-8F2D-7DD6CF5A573C}" type="pres">
      <dgm:prSet presAssocID="{AA278AEB-8307-415E-A409-0B3FC55AE3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918EF12-DD30-47D5-B9A1-E4FC44A0927F}" type="pres">
      <dgm:prSet presAssocID="{AA278AEB-8307-415E-A409-0B3FC55AE306}" presName="spaceRect" presStyleCnt="0"/>
      <dgm:spPr/>
    </dgm:pt>
    <dgm:pt modelId="{28FBB6C0-963D-4C58-A3BB-82BC9AF1B5ED}" type="pres">
      <dgm:prSet presAssocID="{AA278AEB-8307-415E-A409-0B3FC55AE306}" presName="parTx" presStyleLbl="revTx" presStyleIdx="0" presStyleCnt="2">
        <dgm:presLayoutVars>
          <dgm:chMax val="0"/>
          <dgm:chPref val="0"/>
        </dgm:presLayoutVars>
      </dgm:prSet>
      <dgm:spPr/>
    </dgm:pt>
    <dgm:pt modelId="{1B2C2D7D-E9C6-4FC1-9178-42C034748F3A}" type="pres">
      <dgm:prSet presAssocID="{5D0C95E6-C5AF-45E2-BB3E-D208E159458D}" presName="sibTrans" presStyleCnt="0"/>
      <dgm:spPr/>
    </dgm:pt>
    <dgm:pt modelId="{B62DD99A-ADFF-4718-AE22-DA509CC19E58}" type="pres">
      <dgm:prSet presAssocID="{6238B466-720C-42FD-B075-F5391A6FFB69}" presName="compNode" presStyleCnt="0"/>
      <dgm:spPr/>
    </dgm:pt>
    <dgm:pt modelId="{39CB133E-4B74-4F7E-91CE-86E70FC2B28B}" type="pres">
      <dgm:prSet presAssocID="{6238B466-720C-42FD-B075-F5391A6FFB69}" presName="bgRect" presStyleLbl="bgShp" presStyleIdx="1" presStyleCnt="2"/>
      <dgm:spPr/>
    </dgm:pt>
    <dgm:pt modelId="{9A79FA1B-E98C-467A-B3CB-AEBC1C8B05BF}" type="pres">
      <dgm:prSet presAssocID="{6238B466-720C-42FD-B075-F5391A6FFB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2AA767-4C36-49D5-B821-E71E177E0296}" type="pres">
      <dgm:prSet presAssocID="{6238B466-720C-42FD-B075-F5391A6FFB69}" presName="spaceRect" presStyleCnt="0"/>
      <dgm:spPr/>
    </dgm:pt>
    <dgm:pt modelId="{7795AD70-6073-49A2-9D2E-7758FAEF1E3F}" type="pres">
      <dgm:prSet presAssocID="{6238B466-720C-42FD-B075-F5391A6FFB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7A0C19-D519-4323-A862-24989A2BD9A7}" type="presOf" srcId="{AA278AEB-8307-415E-A409-0B3FC55AE306}" destId="{28FBB6C0-963D-4C58-A3BB-82BC9AF1B5ED}" srcOrd="0" destOrd="0" presId="urn:microsoft.com/office/officeart/2018/2/layout/IconVerticalSolidList"/>
    <dgm:cxn modelId="{3AE80A86-CA3F-4F00-8D86-DFD0EC67E88C}" srcId="{3249FC78-2797-40AF-A831-CBBD9789BA81}" destId="{6238B466-720C-42FD-B075-F5391A6FFB69}" srcOrd="1" destOrd="0" parTransId="{EEEFA337-419E-47EA-9BB9-6F3E73A6A481}" sibTransId="{6D396094-8D9D-4654-BC89-CCE84A11D40D}"/>
    <dgm:cxn modelId="{15D1F2C5-7CF6-49A6-A36F-8AF55DC98BC9}" type="presOf" srcId="{6238B466-720C-42FD-B075-F5391A6FFB69}" destId="{7795AD70-6073-49A2-9D2E-7758FAEF1E3F}" srcOrd="0" destOrd="0" presId="urn:microsoft.com/office/officeart/2018/2/layout/IconVerticalSolidList"/>
    <dgm:cxn modelId="{798561F3-0D7F-4782-9FC6-B1A21FB17658}" type="presOf" srcId="{3249FC78-2797-40AF-A831-CBBD9789BA81}" destId="{2F8E3A0E-50E2-4EE9-8756-BFE21B5EA19A}" srcOrd="0" destOrd="0" presId="urn:microsoft.com/office/officeart/2018/2/layout/IconVerticalSolidList"/>
    <dgm:cxn modelId="{7ED767F7-B5FD-4B0A-A9F4-19AB0B31D4CD}" srcId="{3249FC78-2797-40AF-A831-CBBD9789BA81}" destId="{AA278AEB-8307-415E-A409-0B3FC55AE306}" srcOrd="0" destOrd="0" parTransId="{D57CE22E-964B-4D50-8CDE-CA16D9F01943}" sibTransId="{5D0C95E6-C5AF-45E2-BB3E-D208E159458D}"/>
    <dgm:cxn modelId="{9A9CAE68-86F3-4254-BED7-0A610EF7831F}" type="presParOf" srcId="{2F8E3A0E-50E2-4EE9-8756-BFE21B5EA19A}" destId="{40542DA3-FEFD-4F71-9B7E-F58AD6E4F491}" srcOrd="0" destOrd="0" presId="urn:microsoft.com/office/officeart/2018/2/layout/IconVerticalSolidList"/>
    <dgm:cxn modelId="{0FA136C6-96EC-45E0-B415-4CB687FD858E}" type="presParOf" srcId="{40542DA3-FEFD-4F71-9B7E-F58AD6E4F491}" destId="{E9AC02A0-E325-46D0-8D71-69ECA55137BB}" srcOrd="0" destOrd="0" presId="urn:microsoft.com/office/officeart/2018/2/layout/IconVerticalSolidList"/>
    <dgm:cxn modelId="{609CBD74-DEF3-4EE0-B0D7-90F50BEA2E95}" type="presParOf" srcId="{40542DA3-FEFD-4F71-9B7E-F58AD6E4F491}" destId="{DD28EDCC-6CC1-4F68-8F2D-7DD6CF5A573C}" srcOrd="1" destOrd="0" presId="urn:microsoft.com/office/officeart/2018/2/layout/IconVerticalSolidList"/>
    <dgm:cxn modelId="{0A475D2E-974D-48DA-8B2D-DA3B82E16E93}" type="presParOf" srcId="{40542DA3-FEFD-4F71-9B7E-F58AD6E4F491}" destId="{9918EF12-DD30-47D5-B9A1-E4FC44A0927F}" srcOrd="2" destOrd="0" presId="urn:microsoft.com/office/officeart/2018/2/layout/IconVerticalSolidList"/>
    <dgm:cxn modelId="{40092707-F2D9-4115-8930-590AED546FFB}" type="presParOf" srcId="{40542DA3-FEFD-4F71-9B7E-F58AD6E4F491}" destId="{28FBB6C0-963D-4C58-A3BB-82BC9AF1B5ED}" srcOrd="3" destOrd="0" presId="urn:microsoft.com/office/officeart/2018/2/layout/IconVerticalSolidList"/>
    <dgm:cxn modelId="{FE4D6CDD-1379-45B5-AEC2-850EBFB5252F}" type="presParOf" srcId="{2F8E3A0E-50E2-4EE9-8756-BFE21B5EA19A}" destId="{1B2C2D7D-E9C6-4FC1-9178-42C034748F3A}" srcOrd="1" destOrd="0" presId="urn:microsoft.com/office/officeart/2018/2/layout/IconVerticalSolidList"/>
    <dgm:cxn modelId="{B7351B68-0A69-4396-BC5F-0DB39993F1D5}" type="presParOf" srcId="{2F8E3A0E-50E2-4EE9-8756-BFE21B5EA19A}" destId="{B62DD99A-ADFF-4718-AE22-DA509CC19E58}" srcOrd="2" destOrd="0" presId="urn:microsoft.com/office/officeart/2018/2/layout/IconVerticalSolidList"/>
    <dgm:cxn modelId="{FF19C04A-0641-47F4-A97A-236B7FD5A665}" type="presParOf" srcId="{B62DD99A-ADFF-4718-AE22-DA509CC19E58}" destId="{39CB133E-4B74-4F7E-91CE-86E70FC2B28B}" srcOrd="0" destOrd="0" presId="urn:microsoft.com/office/officeart/2018/2/layout/IconVerticalSolidList"/>
    <dgm:cxn modelId="{79E05024-62C5-45B4-BE85-46E4484C1571}" type="presParOf" srcId="{B62DD99A-ADFF-4718-AE22-DA509CC19E58}" destId="{9A79FA1B-E98C-467A-B3CB-AEBC1C8B05BF}" srcOrd="1" destOrd="0" presId="urn:microsoft.com/office/officeart/2018/2/layout/IconVerticalSolidList"/>
    <dgm:cxn modelId="{D5EED305-F471-4FCF-9296-2E094FAAA401}" type="presParOf" srcId="{B62DD99A-ADFF-4718-AE22-DA509CC19E58}" destId="{622AA767-4C36-49D5-B821-E71E177E0296}" srcOrd="2" destOrd="0" presId="urn:microsoft.com/office/officeart/2018/2/layout/IconVerticalSolidList"/>
    <dgm:cxn modelId="{E18064EC-93B0-4CCE-A9B2-BF8023A71DE9}" type="presParOf" srcId="{B62DD99A-ADFF-4718-AE22-DA509CC19E58}" destId="{7795AD70-6073-49A2-9D2E-7758FAEF1E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0F9D8-06BE-4801-929C-BAD9B415F7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A1BC2-FDF5-4397-8971-13003CC60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Once you have your data, you'll need to explore it to get a sense of what it contains. </a:t>
          </a:r>
        </a:p>
      </dgm:t>
    </dgm:pt>
    <dgm:pt modelId="{F0C5A1ED-3FF5-454C-8A64-56652983BB88}" type="parTrans" cxnId="{FEBD53DD-FB15-4497-8D08-98177F4D459C}">
      <dgm:prSet/>
      <dgm:spPr/>
      <dgm:t>
        <a:bodyPr/>
        <a:lstStyle/>
        <a:p>
          <a:endParaRPr lang="en-US"/>
        </a:p>
      </dgm:t>
    </dgm:pt>
    <dgm:pt modelId="{ABB48896-F8C0-457E-8643-F1D2189DAD68}" type="sibTrans" cxnId="{FEBD53DD-FB15-4497-8D08-98177F4D459C}">
      <dgm:prSet/>
      <dgm:spPr/>
      <dgm:t>
        <a:bodyPr/>
        <a:lstStyle/>
        <a:p>
          <a:endParaRPr lang="en-US"/>
        </a:p>
      </dgm:t>
    </dgm:pt>
    <dgm:pt modelId="{79B9F64F-9874-4A91-9B4B-E120831DE6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This might involve creating visualizations, calculating basic statistics, or conducting other exploratory analysis techniques.</a:t>
          </a:r>
        </a:p>
      </dgm:t>
    </dgm:pt>
    <dgm:pt modelId="{39A13934-C169-4981-B871-6607B1325ACC}" type="parTrans" cxnId="{26F65AAB-A6E0-449E-B533-3AB9FA33B8A4}">
      <dgm:prSet/>
      <dgm:spPr/>
      <dgm:t>
        <a:bodyPr/>
        <a:lstStyle/>
        <a:p>
          <a:endParaRPr lang="en-US"/>
        </a:p>
      </dgm:t>
    </dgm:pt>
    <dgm:pt modelId="{ADCFFA73-3191-4FF3-9ED6-0B1F2E059EDB}" type="sibTrans" cxnId="{26F65AAB-A6E0-449E-B533-3AB9FA33B8A4}">
      <dgm:prSet/>
      <dgm:spPr/>
      <dgm:t>
        <a:bodyPr/>
        <a:lstStyle/>
        <a:p>
          <a:endParaRPr lang="en-US"/>
        </a:p>
      </dgm:t>
    </dgm:pt>
    <dgm:pt modelId="{FFBE76E9-90D8-48E4-9E86-709FA098762B}" type="pres">
      <dgm:prSet presAssocID="{41F0F9D8-06BE-4801-929C-BAD9B415F712}" presName="root" presStyleCnt="0">
        <dgm:presLayoutVars>
          <dgm:dir/>
          <dgm:resizeHandles val="exact"/>
        </dgm:presLayoutVars>
      </dgm:prSet>
      <dgm:spPr/>
    </dgm:pt>
    <dgm:pt modelId="{59BB6354-2AC6-4B97-8B89-BABCB9AFF52E}" type="pres">
      <dgm:prSet presAssocID="{41FA1BC2-FDF5-4397-8971-13003CC60F90}" presName="compNode" presStyleCnt="0"/>
      <dgm:spPr/>
    </dgm:pt>
    <dgm:pt modelId="{2CEF0EE1-9304-4C85-9DE8-7C62AAFC401D}" type="pres">
      <dgm:prSet presAssocID="{41FA1BC2-FDF5-4397-8971-13003CC60F90}" presName="bgRect" presStyleLbl="bgShp" presStyleIdx="0" presStyleCnt="2"/>
      <dgm:spPr/>
    </dgm:pt>
    <dgm:pt modelId="{4662AA22-A972-4274-BFA1-797A64B492D6}" type="pres">
      <dgm:prSet presAssocID="{41FA1BC2-FDF5-4397-8971-13003CC60F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14E5D82-6A07-4F7B-9F28-7CE82059D41E}" type="pres">
      <dgm:prSet presAssocID="{41FA1BC2-FDF5-4397-8971-13003CC60F90}" presName="spaceRect" presStyleCnt="0"/>
      <dgm:spPr/>
    </dgm:pt>
    <dgm:pt modelId="{C36193B5-A152-42EB-9359-2838D3C89CBC}" type="pres">
      <dgm:prSet presAssocID="{41FA1BC2-FDF5-4397-8971-13003CC60F90}" presName="parTx" presStyleLbl="revTx" presStyleIdx="0" presStyleCnt="2">
        <dgm:presLayoutVars>
          <dgm:chMax val="0"/>
          <dgm:chPref val="0"/>
        </dgm:presLayoutVars>
      </dgm:prSet>
      <dgm:spPr/>
    </dgm:pt>
    <dgm:pt modelId="{80F6CC8F-7857-4F5D-ABAE-A56320CB6876}" type="pres">
      <dgm:prSet presAssocID="{ABB48896-F8C0-457E-8643-F1D2189DAD68}" presName="sibTrans" presStyleCnt="0"/>
      <dgm:spPr/>
    </dgm:pt>
    <dgm:pt modelId="{33D22A1B-AA3C-42D2-8A4D-23F43D876569}" type="pres">
      <dgm:prSet presAssocID="{79B9F64F-9874-4A91-9B4B-E120831DE672}" presName="compNode" presStyleCnt="0"/>
      <dgm:spPr/>
    </dgm:pt>
    <dgm:pt modelId="{3841EB9A-896C-4D7E-A048-026B9DD383A0}" type="pres">
      <dgm:prSet presAssocID="{79B9F64F-9874-4A91-9B4B-E120831DE672}" presName="bgRect" presStyleLbl="bgShp" presStyleIdx="1" presStyleCnt="2"/>
      <dgm:spPr/>
    </dgm:pt>
    <dgm:pt modelId="{E04A4560-B023-4E55-AF32-6867A17C20E0}" type="pres">
      <dgm:prSet presAssocID="{79B9F64F-9874-4A91-9B4B-E120831DE6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4C84CF-2BBB-4F72-9DB1-577828448C61}" type="pres">
      <dgm:prSet presAssocID="{79B9F64F-9874-4A91-9B4B-E120831DE672}" presName="spaceRect" presStyleCnt="0"/>
      <dgm:spPr/>
    </dgm:pt>
    <dgm:pt modelId="{101DB536-07A1-47FE-B5AE-9AB7E2789A51}" type="pres">
      <dgm:prSet presAssocID="{79B9F64F-9874-4A91-9B4B-E120831DE6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8F56936-78EE-46AD-8FC7-04519369D876}" type="presOf" srcId="{79B9F64F-9874-4A91-9B4B-E120831DE672}" destId="{101DB536-07A1-47FE-B5AE-9AB7E2789A51}" srcOrd="0" destOrd="0" presId="urn:microsoft.com/office/officeart/2018/2/layout/IconVerticalSolidList"/>
    <dgm:cxn modelId="{19BB2651-656A-42A1-82EB-CDB9C83A39C2}" type="presOf" srcId="{41F0F9D8-06BE-4801-929C-BAD9B415F712}" destId="{FFBE76E9-90D8-48E4-9E86-709FA098762B}" srcOrd="0" destOrd="0" presId="urn:microsoft.com/office/officeart/2018/2/layout/IconVerticalSolidList"/>
    <dgm:cxn modelId="{DB3CBA9B-4894-48BC-A201-BABB78632953}" type="presOf" srcId="{41FA1BC2-FDF5-4397-8971-13003CC60F90}" destId="{C36193B5-A152-42EB-9359-2838D3C89CBC}" srcOrd="0" destOrd="0" presId="urn:microsoft.com/office/officeart/2018/2/layout/IconVerticalSolidList"/>
    <dgm:cxn modelId="{26F65AAB-A6E0-449E-B533-3AB9FA33B8A4}" srcId="{41F0F9D8-06BE-4801-929C-BAD9B415F712}" destId="{79B9F64F-9874-4A91-9B4B-E120831DE672}" srcOrd="1" destOrd="0" parTransId="{39A13934-C169-4981-B871-6607B1325ACC}" sibTransId="{ADCFFA73-3191-4FF3-9ED6-0B1F2E059EDB}"/>
    <dgm:cxn modelId="{FEBD53DD-FB15-4497-8D08-98177F4D459C}" srcId="{41F0F9D8-06BE-4801-929C-BAD9B415F712}" destId="{41FA1BC2-FDF5-4397-8971-13003CC60F90}" srcOrd="0" destOrd="0" parTransId="{F0C5A1ED-3FF5-454C-8A64-56652983BB88}" sibTransId="{ABB48896-F8C0-457E-8643-F1D2189DAD68}"/>
    <dgm:cxn modelId="{EC8493AF-DB53-4ACD-8D69-AACB01968DA6}" type="presParOf" srcId="{FFBE76E9-90D8-48E4-9E86-709FA098762B}" destId="{59BB6354-2AC6-4B97-8B89-BABCB9AFF52E}" srcOrd="0" destOrd="0" presId="urn:microsoft.com/office/officeart/2018/2/layout/IconVerticalSolidList"/>
    <dgm:cxn modelId="{0F4EF430-FC9F-4328-907E-CB47D5100E65}" type="presParOf" srcId="{59BB6354-2AC6-4B97-8B89-BABCB9AFF52E}" destId="{2CEF0EE1-9304-4C85-9DE8-7C62AAFC401D}" srcOrd="0" destOrd="0" presId="urn:microsoft.com/office/officeart/2018/2/layout/IconVerticalSolidList"/>
    <dgm:cxn modelId="{4C447417-0032-47DC-A15A-13EC379CD391}" type="presParOf" srcId="{59BB6354-2AC6-4B97-8B89-BABCB9AFF52E}" destId="{4662AA22-A972-4274-BFA1-797A64B492D6}" srcOrd="1" destOrd="0" presId="urn:microsoft.com/office/officeart/2018/2/layout/IconVerticalSolidList"/>
    <dgm:cxn modelId="{61F2A9D8-DAB0-46E3-9237-A93FB7FD4CB5}" type="presParOf" srcId="{59BB6354-2AC6-4B97-8B89-BABCB9AFF52E}" destId="{914E5D82-6A07-4F7B-9F28-7CE82059D41E}" srcOrd="2" destOrd="0" presId="urn:microsoft.com/office/officeart/2018/2/layout/IconVerticalSolidList"/>
    <dgm:cxn modelId="{F969150C-9D2E-4F70-A9EF-88EB02F33B5A}" type="presParOf" srcId="{59BB6354-2AC6-4B97-8B89-BABCB9AFF52E}" destId="{C36193B5-A152-42EB-9359-2838D3C89CBC}" srcOrd="3" destOrd="0" presId="urn:microsoft.com/office/officeart/2018/2/layout/IconVerticalSolidList"/>
    <dgm:cxn modelId="{8DB0B403-0BD9-44BD-B4E2-DB87361D8BF6}" type="presParOf" srcId="{FFBE76E9-90D8-48E4-9E86-709FA098762B}" destId="{80F6CC8F-7857-4F5D-ABAE-A56320CB6876}" srcOrd="1" destOrd="0" presId="urn:microsoft.com/office/officeart/2018/2/layout/IconVerticalSolidList"/>
    <dgm:cxn modelId="{938C54B2-EA7D-41E9-8E80-C13FD6055781}" type="presParOf" srcId="{FFBE76E9-90D8-48E4-9E86-709FA098762B}" destId="{33D22A1B-AA3C-42D2-8A4D-23F43D876569}" srcOrd="2" destOrd="0" presId="urn:microsoft.com/office/officeart/2018/2/layout/IconVerticalSolidList"/>
    <dgm:cxn modelId="{2E95E90F-D876-4957-82FB-E51DABAFA8DA}" type="presParOf" srcId="{33D22A1B-AA3C-42D2-8A4D-23F43D876569}" destId="{3841EB9A-896C-4D7E-A048-026B9DD383A0}" srcOrd="0" destOrd="0" presId="urn:microsoft.com/office/officeart/2018/2/layout/IconVerticalSolidList"/>
    <dgm:cxn modelId="{0E163380-8FC9-4ABE-9D81-D7E8DA452552}" type="presParOf" srcId="{33D22A1B-AA3C-42D2-8A4D-23F43D876569}" destId="{E04A4560-B023-4E55-AF32-6867A17C20E0}" srcOrd="1" destOrd="0" presId="urn:microsoft.com/office/officeart/2018/2/layout/IconVerticalSolidList"/>
    <dgm:cxn modelId="{6A653822-DD2A-4C5C-B849-485F0383C686}" type="presParOf" srcId="{33D22A1B-AA3C-42D2-8A4D-23F43D876569}" destId="{A94C84CF-2BBB-4F72-9DB1-577828448C61}" srcOrd="2" destOrd="0" presId="urn:microsoft.com/office/officeart/2018/2/layout/IconVerticalSolidList"/>
    <dgm:cxn modelId="{36295AC9-14C0-4546-B516-C0C824A14FC8}" type="presParOf" srcId="{33D22A1B-AA3C-42D2-8A4D-23F43D876569}" destId="{101DB536-07A1-47FE-B5AE-9AB7E2789A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12A5D9-8D2F-41A2-B51D-C5734755B48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D86F3D-EE7B-46B5-8CCC-3DFF2B734706}">
      <dgm:prSet/>
      <dgm:spPr/>
      <dgm:t>
        <a:bodyPr/>
        <a:lstStyle/>
        <a:p>
          <a:r>
            <a:rPr lang="en-IN" dirty="0"/>
            <a:t>We’re </a:t>
          </a:r>
          <a:r>
            <a:rPr lang="en-US" dirty="0"/>
            <a:t>interested in understanding which factors contribute to high sales in the superstore.</a:t>
          </a:r>
        </a:p>
      </dgm:t>
    </dgm:pt>
    <dgm:pt modelId="{0FB098CF-F6B6-40F4-80BE-C9D782DD17E9}" type="parTrans" cxnId="{75AD6680-FDAC-4B40-9698-3A8939750A95}">
      <dgm:prSet/>
      <dgm:spPr/>
      <dgm:t>
        <a:bodyPr/>
        <a:lstStyle/>
        <a:p>
          <a:endParaRPr lang="en-US"/>
        </a:p>
      </dgm:t>
    </dgm:pt>
    <dgm:pt modelId="{F114DB20-4C5C-4FEE-9699-17FCEFA0DEB1}" type="sibTrans" cxnId="{75AD6680-FDAC-4B40-9698-3A8939750A95}">
      <dgm:prSet/>
      <dgm:spPr/>
      <dgm:t>
        <a:bodyPr/>
        <a:lstStyle/>
        <a:p>
          <a:endParaRPr lang="en-US"/>
        </a:p>
      </dgm:t>
    </dgm:pt>
    <dgm:pt modelId="{3099207C-360C-46A9-B0BD-46CD627A494B}">
      <dgm:prSet/>
      <dgm:spPr/>
      <dgm:t>
        <a:bodyPr/>
        <a:lstStyle/>
        <a:p>
          <a:r>
            <a:rPr lang="en-US" dirty="0"/>
            <a:t>Which product categories have the highest profit margins in the Super Store?</a:t>
          </a:r>
        </a:p>
      </dgm:t>
    </dgm:pt>
    <dgm:pt modelId="{99F207B8-7BC8-4355-BF2B-63E49B17B020}" type="parTrans" cxnId="{7FE8D6F5-5BEB-4FD0-A984-1E4FEFF4A706}">
      <dgm:prSet/>
      <dgm:spPr/>
      <dgm:t>
        <a:bodyPr/>
        <a:lstStyle/>
        <a:p>
          <a:endParaRPr lang="en-US"/>
        </a:p>
      </dgm:t>
    </dgm:pt>
    <dgm:pt modelId="{BE4805B2-62B2-4737-9E45-09A2F805E4CB}" type="sibTrans" cxnId="{7FE8D6F5-5BEB-4FD0-A984-1E4FEFF4A706}">
      <dgm:prSet/>
      <dgm:spPr/>
      <dgm:t>
        <a:bodyPr/>
        <a:lstStyle/>
        <a:p>
          <a:endParaRPr lang="en-US"/>
        </a:p>
      </dgm:t>
    </dgm:pt>
    <dgm:pt modelId="{322F7E1E-93DF-4C2F-8426-8E73A75834E6}">
      <dgm:prSet/>
      <dgm:spPr/>
      <dgm:t>
        <a:bodyPr/>
        <a:lstStyle/>
        <a:p>
          <a:r>
            <a:rPr lang="en-US"/>
            <a:t>Are there any significant differences in sales between the East region and other regions?</a:t>
          </a:r>
        </a:p>
      </dgm:t>
    </dgm:pt>
    <dgm:pt modelId="{7C88CC0A-75DC-4F20-809D-CF5F22C75FF9}" type="parTrans" cxnId="{A3C3F22E-D4EE-49F0-A55E-859CEC34DB1C}">
      <dgm:prSet/>
      <dgm:spPr/>
      <dgm:t>
        <a:bodyPr/>
        <a:lstStyle/>
        <a:p>
          <a:endParaRPr lang="en-US"/>
        </a:p>
      </dgm:t>
    </dgm:pt>
    <dgm:pt modelId="{D1C765B8-C765-4C7B-A782-A22118A7A94C}" type="sibTrans" cxnId="{A3C3F22E-D4EE-49F0-A55E-859CEC34DB1C}">
      <dgm:prSet/>
      <dgm:spPr/>
      <dgm:t>
        <a:bodyPr/>
        <a:lstStyle/>
        <a:p>
          <a:endParaRPr lang="en-US"/>
        </a:p>
      </dgm:t>
    </dgm:pt>
    <dgm:pt modelId="{70837C24-7915-4CED-97C8-1603CC1866D5}">
      <dgm:prSet/>
      <dgm:spPr/>
      <dgm:t>
        <a:bodyPr/>
        <a:lstStyle/>
        <a:p>
          <a:r>
            <a:rPr lang="en-US"/>
            <a:t>How do sales vary by product category during different months of the year?</a:t>
          </a:r>
        </a:p>
      </dgm:t>
    </dgm:pt>
    <dgm:pt modelId="{61DAA58E-5FDF-4DCF-9043-D540FC7A8B96}" type="parTrans" cxnId="{8B9F48C2-FE0A-4FB1-9CA6-74090100F917}">
      <dgm:prSet/>
      <dgm:spPr/>
      <dgm:t>
        <a:bodyPr/>
        <a:lstStyle/>
        <a:p>
          <a:endParaRPr lang="en-US"/>
        </a:p>
      </dgm:t>
    </dgm:pt>
    <dgm:pt modelId="{57BD897D-35EF-4ADB-A1D9-9EF0512276ED}" type="sibTrans" cxnId="{8B9F48C2-FE0A-4FB1-9CA6-74090100F917}">
      <dgm:prSet/>
      <dgm:spPr/>
      <dgm:t>
        <a:bodyPr/>
        <a:lstStyle/>
        <a:p>
          <a:endParaRPr lang="en-US"/>
        </a:p>
      </dgm:t>
    </dgm:pt>
    <dgm:pt modelId="{F7B15E7A-D121-4BEE-818D-7A1DF13267AB}">
      <dgm:prSet/>
      <dgm:spPr/>
      <dgm:t>
        <a:bodyPr/>
        <a:lstStyle/>
        <a:p>
          <a:r>
            <a:rPr lang="en-US"/>
            <a:t>What is the rate of returned products for orders with same-day shipping compared to other shipping options?</a:t>
          </a:r>
        </a:p>
      </dgm:t>
    </dgm:pt>
    <dgm:pt modelId="{3F64E30E-1C8C-4169-9DBC-F140B2B98ED4}" type="parTrans" cxnId="{EE110A94-C143-4450-A996-864071D513FD}">
      <dgm:prSet/>
      <dgm:spPr/>
      <dgm:t>
        <a:bodyPr/>
        <a:lstStyle/>
        <a:p>
          <a:endParaRPr lang="en-US"/>
        </a:p>
      </dgm:t>
    </dgm:pt>
    <dgm:pt modelId="{164A2672-69B0-45D0-9589-381140AE59BE}" type="sibTrans" cxnId="{EE110A94-C143-4450-A996-864071D513FD}">
      <dgm:prSet/>
      <dgm:spPr/>
      <dgm:t>
        <a:bodyPr/>
        <a:lstStyle/>
        <a:p>
          <a:endParaRPr lang="en-US"/>
        </a:p>
      </dgm:t>
    </dgm:pt>
    <dgm:pt modelId="{5C1C1FB2-8058-4845-A22D-11490D819CA6}">
      <dgm:prSet/>
      <dgm:spPr/>
      <dgm:t>
        <a:bodyPr/>
        <a:lstStyle/>
        <a:p>
          <a:r>
            <a:rPr lang="en-US"/>
            <a:t>How do sales and profit vary by product category on weekdays compared to weekends?</a:t>
          </a:r>
        </a:p>
      </dgm:t>
    </dgm:pt>
    <dgm:pt modelId="{85861F5B-95DC-4ADE-B82E-BC05CFB600AF}" type="parTrans" cxnId="{8EB843F0-B000-4CEC-9CAA-659CE8F2E597}">
      <dgm:prSet/>
      <dgm:spPr/>
      <dgm:t>
        <a:bodyPr/>
        <a:lstStyle/>
        <a:p>
          <a:endParaRPr lang="en-US"/>
        </a:p>
      </dgm:t>
    </dgm:pt>
    <dgm:pt modelId="{80B37F28-37EC-4C31-B698-919284905B13}" type="sibTrans" cxnId="{8EB843F0-B000-4CEC-9CAA-659CE8F2E597}">
      <dgm:prSet/>
      <dgm:spPr/>
      <dgm:t>
        <a:bodyPr/>
        <a:lstStyle/>
        <a:p>
          <a:endParaRPr lang="en-US"/>
        </a:p>
      </dgm:t>
    </dgm:pt>
    <dgm:pt modelId="{B558BD33-1F7D-4B7C-89EA-4B10372BBFA4}" type="pres">
      <dgm:prSet presAssocID="{D412A5D9-8D2F-41A2-B51D-C5734755B48F}" presName="Name0" presStyleCnt="0">
        <dgm:presLayoutVars>
          <dgm:dir/>
          <dgm:resizeHandles val="exact"/>
        </dgm:presLayoutVars>
      </dgm:prSet>
      <dgm:spPr/>
    </dgm:pt>
    <dgm:pt modelId="{E7E82B1E-64BE-4278-8101-12B71FA603DA}" type="pres">
      <dgm:prSet presAssocID="{2CD86F3D-EE7B-46B5-8CCC-3DFF2B734706}" presName="node" presStyleLbl="node1" presStyleIdx="0" presStyleCnt="6">
        <dgm:presLayoutVars>
          <dgm:bulletEnabled val="1"/>
        </dgm:presLayoutVars>
      </dgm:prSet>
      <dgm:spPr/>
    </dgm:pt>
    <dgm:pt modelId="{D1F57804-03E7-4B9A-A395-313505D7F902}" type="pres">
      <dgm:prSet presAssocID="{F114DB20-4C5C-4FEE-9699-17FCEFA0DEB1}" presName="sibTrans" presStyleLbl="sibTrans1D1" presStyleIdx="0" presStyleCnt="5"/>
      <dgm:spPr/>
    </dgm:pt>
    <dgm:pt modelId="{DEFD6A71-6806-4079-84E5-700851962A7D}" type="pres">
      <dgm:prSet presAssocID="{F114DB20-4C5C-4FEE-9699-17FCEFA0DEB1}" presName="connectorText" presStyleLbl="sibTrans1D1" presStyleIdx="0" presStyleCnt="5"/>
      <dgm:spPr/>
    </dgm:pt>
    <dgm:pt modelId="{4FC7B648-ACD4-4C60-AA4F-7564F79C3538}" type="pres">
      <dgm:prSet presAssocID="{3099207C-360C-46A9-B0BD-46CD627A494B}" presName="node" presStyleLbl="node1" presStyleIdx="1" presStyleCnt="6">
        <dgm:presLayoutVars>
          <dgm:bulletEnabled val="1"/>
        </dgm:presLayoutVars>
      </dgm:prSet>
      <dgm:spPr/>
    </dgm:pt>
    <dgm:pt modelId="{31F9DF7E-23C1-4283-BB70-4499D885AC94}" type="pres">
      <dgm:prSet presAssocID="{BE4805B2-62B2-4737-9E45-09A2F805E4CB}" presName="sibTrans" presStyleLbl="sibTrans1D1" presStyleIdx="1" presStyleCnt="5"/>
      <dgm:spPr/>
    </dgm:pt>
    <dgm:pt modelId="{6EF73285-DCA0-4E41-8307-84BE2A895C8C}" type="pres">
      <dgm:prSet presAssocID="{BE4805B2-62B2-4737-9E45-09A2F805E4CB}" presName="connectorText" presStyleLbl="sibTrans1D1" presStyleIdx="1" presStyleCnt="5"/>
      <dgm:spPr/>
    </dgm:pt>
    <dgm:pt modelId="{AF64C696-8A8F-46DD-893D-7B41C8D4A8D2}" type="pres">
      <dgm:prSet presAssocID="{322F7E1E-93DF-4C2F-8426-8E73A75834E6}" presName="node" presStyleLbl="node1" presStyleIdx="2" presStyleCnt="6">
        <dgm:presLayoutVars>
          <dgm:bulletEnabled val="1"/>
        </dgm:presLayoutVars>
      </dgm:prSet>
      <dgm:spPr/>
    </dgm:pt>
    <dgm:pt modelId="{D4D83E1D-1421-4C26-AEA2-A8F18D1A862C}" type="pres">
      <dgm:prSet presAssocID="{D1C765B8-C765-4C7B-A782-A22118A7A94C}" presName="sibTrans" presStyleLbl="sibTrans1D1" presStyleIdx="2" presStyleCnt="5"/>
      <dgm:spPr/>
    </dgm:pt>
    <dgm:pt modelId="{C1149786-8C6F-4C8F-8033-0A1DA12C81B5}" type="pres">
      <dgm:prSet presAssocID="{D1C765B8-C765-4C7B-A782-A22118A7A94C}" presName="connectorText" presStyleLbl="sibTrans1D1" presStyleIdx="2" presStyleCnt="5"/>
      <dgm:spPr/>
    </dgm:pt>
    <dgm:pt modelId="{43570624-2B84-4B08-ADEF-F3FB5A4FCEDB}" type="pres">
      <dgm:prSet presAssocID="{70837C24-7915-4CED-97C8-1603CC1866D5}" presName="node" presStyleLbl="node1" presStyleIdx="3" presStyleCnt="6">
        <dgm:presLayoutVars>
          <dgm:bulletEnabled val="1"/>
        </dgm:presLayoutVars>
      </dgm:prSet>
      <dgm:spPr/>
    </dgm:pt>
    <dgm:pt modelId="{EA460406-6C82-46C0-9D5A-13F911EC1FB3}" type="pres">
      <dgm:prSet presAssocID="{57BD897D-35EF-4ADB-A1D9-9EF0512276ED}" presName="sibTrans" presStyleLbl="sibTrans1D1" presStyleIdx="3" presStyleCnt="5"/>
      <dgm:spPr/>
    </dgm:pt>
    <dgm:pt modelId="{840F292D-56A8-449E-8B01-5189F732D539}" type="pres">
      <dgm:prSet presAssocID="{57BD897D-35EF-4ADB-A1D9-9EF0512276ED}" presName="connectorText" presStyleLbl="sibTrans1D1" presStyleIdx="3" presStyleCnt="5"/>
      <dgm:spPr/>
    </dgm:pt>
    <dgm:pt modelId="{6611B850-AAC9-4964-ABCC-BF46D1DDE644}" type="pres">
      <dgm:prSet presAssocID="{F7B15E7A-D121-4BEE-818D-7A1DF13267AB}" presName="node" presStyleLbl="node1" presStyleIdx="4" presStyleCnt="6">
        <dgm:presLayoutVars>
          <dgm:bulletEnabled val="1"/>
        </dgm:presLayoutVars>
      </dgm:prSet>
      <dgm:spPr/>
    </dgm:pt>
    <dgm:pt modelId="{D5C90795-5BB2-430A-B4E0-602E98A00448}" type="pres">
      <dgm:prSet presAssocID="{164A2672-69B0-45D0-9589-381140AE59BE}" presName="sibTrans" presStyleLbl="sibTrans1D1" presStyleIdx="4" presStyleCnt="5"/>
      <dgm:spPr/>
    </dgm:pt>
    <dgm:pt modelId="{3DAA2107-56BF-40C0-A728-DF74D84E0C74}" type="pres">
      <dgm:prSet presAssocID="{164A2672-69B0-45D0-9589-381140AE59BE}" presName="connectorText" presStyleLbl="sibTrans1D1" presStyleIdx="4" presStyleCnt="5"/>
      <dgm:spPr/>
    </dgm:pt>
    <dgm:pt modelId="{FDF6ACAF-8E40-436D-90F8-EE17DBB5E621}" type="pres">
      <dgm:prSet presAssocID="{5C1C1FB2-8058-4845-A22D-11490D819CA6}" presName="node" presStyleLbl="node1" presStyleIdx="5" presStyleCnt="6">
        <dgm:presLayoutVars>
          <dgm:bulletEnabled val="1"/>
        </dgm:presLayoutVars>
      </dgm:prSet>
      <dgm:spPr/>
    </dgm:pt>
  </dgm:ptLst>
  <dgm:cxnLst>
    <dgm:cxn modelId="{1613CA05-0895-4C58-8D8A-6455E1F78B7D}" type="presOf" srcId="{D412A5D9-8D2F-41A2-B51D-C5734755B48F}" destId="{B558BD33-1F7D-4B7C-89EA-4B10372BBFA4}" srcOrd="0" destOrd="0" presId="urn:microsoft.com/office/officeart/2016/7/layout/RepeatingBendingProcessNew"/>
    <dgm:cxn modelId="{F118D20F-D217-4C0A-A96F-E923BF9639BA}" type="presOf" srcId="{2CD86F3D-EE7B-46B5-8CCC-3DFF2B734706}" destId="{E7E82B1E-64BE-4278-8101-12B71FA603DA}" srcOrd="0" destOrd="0" presId="urn:microsoft.com/office/officeart/2016/7/layout/RepeatingBendingProcessNew"/>
    <dgm:cxn modelId="{FCC9FD14-C1FB-469A-AF8F-E4B35DC7AE27}" type="presOf" srcId="{3099207C-360C-46A9-B0BD-46CD627A494B}" destId="{4FC7B648-ACD4-4C60-AA4F-7564F79C3538}" srcOrd="0" destOrd="0" presId="urn:microsoft.com/office/officeart/2016/7/layout/RepeatingBendingProcessNew"/>
    <dgm:cxn modelId="{64287720-1800-4499-AC2F-164044FA9C92}" type="presOf" srcId="{BE4805B2-62B2-4737-9E45-09A2F805E4CB}" destId="{6EF73285-DCA0-4E41-8307-84BE2A895C8C}" srcOrd="1" destOrd="0" presId="urn:microsoft.com/office/officeart/2016/7/layout/RepeatingBendingProcessNew"/>
    <dgm:cxn modelId="{A3C3F22E-D4EE-49F0-A55E-859CEC34DB1C}" srcId="{D412A5D9-8D2F-41A2-B51D-C5734755B48F}" destId="{322F7E1E-93DF-4C2F-8426-8E73A75834E6}" srcOrd="2" destOrd="0" parTransId="{7C88CC0A-75DC-4F20-809D-CF5F22C75FF9}" sibTransId="{D1C765B8-C765-4C7B-A782-A22118A7A94C}"/>
    <dgm:cxn modelId="{B006343A-CD23-4E86-B1AE-32748EA48449}" type="presOf" srcId="{D1C765B8-C765-4C7B-A782-A22118A7A94C}" destId="{C1149786-8C6F-4C8F-8033-0A1DA12C81B5}" srcOrd="1" destOrd="0" presId="urn:microsoft.com/office/officeart/2016/7/layout/RepeatingBendingProcessNew"/>
    <dgm:cxn modelId="{B884535C-B0E6-457D-9371-8701330144A5}" type="presOf" srcId="{164A2672-69B0-45D0-9589-381140AE59BE}" destId="{D5C90795-5BB2-430A-B4E0-602E98A00448}" srcOrd="0" destOrd="0" presId="urn:microsoft.com/office/officeart/2016/7/layout/RepeatingBendingProcessNew"/>
    <dgm:cxn modelId="{8FEEBC5F-6E96-43DB-B13E-F2CD7EEEF2F8}" type="presOf" srcId="{F114DB20-4C5C-4FEE-9699-17FCEFA0DEB1}" destId="{DEFD6A71-6806-4079-84E5-700851962A7D}" srcOrd="1" destOrd="0" presId="urn:microsoft.com/office/officeart/2016/7/layout/RepeatingBendingProcessNew"/>
    <dgm:cxn modelId="{2D240447-355B-4BDA-B635-13583E574C72}" type="presOf" srcId="{57BD897D-35EF-4ADB-A1D9-9EF0512276ED}" destId="{840F292D-56A8-449E-8B01-5189F732D539}" srcOrd="1" destOrd="0" presId="urn:microsoft.com/office/officeart/2016/7/layout/RepeatingBendingProcessNew"/>
    <dgm:cxn modelId="{25299E6B-47E8-4970-8A13-D187C2B7B85E}" type="presOf" srcId="{322F7E1E-93DF-4C2F-8426-8E73A75834E6}" destId="{AF64C696-8A8F-46DD-893D-7B41C8D4A8D2}" srcOrd="0" destOrd="0" presId="urn:microsoft.com/office/officeart/2016/7/layout/RepeatingBendingProcessNew"/>
    <dgm:cxn modelId="{8E0E4770-3110-4DC6-A40C-B0201AC4E804}" type="presOf" srcId="{57BD897D-35EF-4ADB-A1D9-9EF0512276ED}" destId="{EA460406-6C82-46C0-9D5A-13F911EC1FB3}" srcOrd="0" destOrd="0" presId="urn:microsoft.com/office/officeart/2016/7/layout/RepeatingBendingProcessNew"/>
    <dgm:cxn modelId="{043B0772-5E81-40D0-A2C8-CD1E6F225A65}" type="presOf" srcId="{D1C765B8-C765-4C7B-A782-A22118A7A94C}" destId="{D4D83E1D-1421-4C26-AEA2-A8F18D1A862C}" srcOrd="0" destOrd="0" presId="urn:microsoft.com/office/officeart/2016/7/layout/RepeatingBendingProcessNew"/>
    <dgm:cxn modelId="{75AD6680-FDAC-4B40-9698-3A8939750A95}" srcId="{D412A5D9-8D2F-41A2-B51D-C5734755B48F}" destId="{2CD86F3D-EE7B-46B5-8CCC-3DFF2B734706}" srcOrd="0" destOrd="0" parTransId="{0FB098CF-F6B6-40F4-80BE-C9D782DD17E9}" sibTransId="{F114DB20-4C5C-4FEE-9699-17FCEFA0DEB1}"/>
    <dgm:cxn modelId="{2EC73F83-78EA-44BC-8239-CC9AA494BB95}" type="presOf" srcId="{BE4805B2-62B2-4737-9E45-09A2F805E4CB}" destId="{31F9DF7E-23C1-4283-BB70-4499D885AC94}" srcOrd="0" destOrd="0" presId="urn:microsoft.com/office/officeart/2016/7/layout/RepeatingBendingProcessNew"/>
    <dgm:cxn modelId="{EE110A94-C143-4450-A996-864071D513FD}" srcId="{D412A5D9-8D2F-41A2-B51D-C5734755B48F}" destId="{F7B15E7A-D121-4BEE-818D-7A1DF13267AB}" srcOrd="4" destOrd="0" parTransId="{3F64E30E-1C8C-4169-9DBC-F140B2B98ED4}" sibTransId="{164A2672-69B0-45D0-9589-381140AE59BE}"/>
    <dgm:cxn modelId="{29BB56A6-3F9E-4042-AD89-007AD1B9DBC4}" type="presOf" srcId="{F7B15E7A-D121-4BEE-818D-7A1DF13267AB}" destId="{6611B850-AAC9-4964-ABCC-BF46D1DDE644}" srcOrd="0" destOrd="0" presId="urn:microsoft.com/office/officeart/2016/7/layout/RepeatingBendingProcessNew"/>
    <dgm:cxn modelId="{C8ECF4A7-A19C-4D82-86BD-AF24F2664467}" type="presOf" srcId="{5C1C1FB2-8058-4845-A22D-11490D819CA6}" destId="{FDF6ACAF-8E40-436D-90F8-EE17DBB5E621}" srcOrd="0" destOrd="0" presId="urn:microsoft.com/office/officeart/2016/7/layout/RepeatingBendingProcessNew"/>
    <dgm:cxn modelId="{8B9F48C2-FE0A-4FB1-9CA6-74090100F917}" srcId="{D412A5D9-8D2F-41A2-B51D-C5734755B48F}" destId="{70837C24-7915-4CED-97C8-1603CC1866D5}" srcOrd="3" destOrd="0" parTransId="{61DAA58E-5FDF-4DCF-9043-D540FC7A8B96}" sibTransId="{57BD897D-35EF-4ADB-A1D9-9EF0512276ED}"/>
    <dgm:cxn modelId="{258BC9E6-8924-446A-A8B8-68A5CEA01673}" type="presOf" srcId="{164A2672-69B0-45D0-9589-381140AE59BE}" destId="{3DAA2107-56BF-40C0-A728-DF74D84E0C74}" srcOrd="1" destOrd="0" presId="urn:microsoft.com/office/officeart/2016/7/layout/RepeatingBendingProcessNew"/>
    <dgm:cxn modelId="{8EB843F0-B000-4CEC-9CAA-659CE8F2E597}" srcId="{D412A5D9-8D2F-41A2-B51D-C5734755B48F}" destId="{5C1C1FB2-8058-4845-A22D-11490D819CA6}" srcOrd="5" destOrd="0" parTransId="{85861F5B-95DC-4ADE-B82E-BC05CFB600AF}" sibTransId="{80B37F28-37EC-4C31-B698-919284905B13}"/>
    <dgm:cxn modelId="{7FE8D6F5-5BEB-4FD0-A984-1E4FEFF4A706}" srcId="{D412A5D9-8D2F-41A2-B51D-C5734755B48F}" destId="{3099207C-360C-46A9-B0BD-46CD627A494B}" srcOrd="1" destOrd="0" parTransId="{99F207B8-7BC8-4355-BF2B-63E49B17B020}" sibTransId="{BE4805B2-62B2-4737-9E45-09A2F805E4CB}"/>
    <dgm:cxn modelId="{240E3AF9-B673-4128-BF5D-06C9DBAA7A68}" type="presOf" srcId="{70837C24-7915-4CED-97C8-1603CC1866D5}" destId="{43570624-2B84-4B08-ADEF-F3FB5A4FCEDB}" srcOrd="0" destOrd="0" presId="urn:microsoft.com/office/officeart/2016/7/layout/RepeatingBendingProcessNew"/>
    <dgm:cxn modelId="{7F6933FA-91CB-4C18-A27F-B723114A62B6}" type="presOf" srcId="{F114DB20-4C5C-4FEE-9699-17FCEFA0DEB1}" destId="{D1F57804-03E7-4B9A-A395-313505D7F902}" srcOrd="0" destOrd="0" presId="urn:microsoft.com/office/officeart/2016/7/layout/RepeatingBendingProcessNew"/>
    <dgm:cxn modelId="{1C3AFBBA-11D0-44B7-B40C-12E1DCC8773A}" type="presParOf" srcId="{B558BD33-1F7D-4B7C-89EA-4B10372BBFA4}" destId="{E7E82B1E-64BE-4278-8101-12B71FA603DA}" srcOrd="0" destOrd="0" presId="urn:microsoft.com/office/officeart/2016/7/layout/RepeatingBendingProcessNew"/>
    <dgm:cxn modelId="{2D412767-B359-4441-A09A-5463AC7A60A8}" type="presParOf" srcId="{B558BD33-1F7D-4B7C-89EA-4B10372BBFA4}" destId="{D1F57804-03E7-4B9A-A395-313505D7F902}" srcOrd="1" destOrd="0" presId="urn:microsoft.com/office/officeart/2016/7/layout/RepeatingBendingProcessNew"/>
    <dgm:cxn modelId="{000767CE-9D4C-4A3D-8622-F9B2CF3245E0}" type="presParOf" srcId="{D1F57804-03E7-4B9A-A395-313505D7F902}" destId="{DEFD6A71-6806-4079-84E5-700851962A7D}" srcOrd="0" destOrd="0" presId="urn:microsoft.com/office/officeart/2016/7/layout/RepeatingBendingProcessNew"/>
    <dgm:cxn modelId="{7CD77679-8BFD-4FB9-8C32-D2DF2F545FAC}" type="presParOf" srcId="{B558BD33-1F7D-4B7C-89EA-4B10372BBFA4}" destId="{4FC7B648-ACD4-4C60-AA4F-7564F79C3538}" srcOrd="2" destOrd="0" presId="urn:microsoft.com/office/officeart/2016/7/layout/RepeatingBendingProcessNew"/>
    <dgm:cxn modelId="{70C45F37-CFD4-45F1-90B9-41A0E5AB33CB}" type="presParOf" srcId="{B558BD33-1F7D-4B7C-89EA-4B10372BBFA4}" destId="{31F9DF7E-23C1-4283-BB70-4499D885AC94}" srcOrd="3" destOrd="0" presId="urn:microsoft.com/office/officeart/2016/7/layout/RepeatingBendingProcessNew"/>
    <dgm:cxn modelId="{1B48F9F8-06FC-48E3-A38E-FF9673DE4F4F}" type="presParOf" srcId="{31F9DF7E-23C1-4283-BB70-4499D885AC94}" destId="{6EF73285-DCA0-4E41-8307-84BE2A895C8C}" srcOrd="0" destOrd="0" presId="urn:microsoft.com/office/officeart/2016/7/layout/RepeatingBendingProcessNew"/>
    <dgm:cxn modelId="{999257B8-53D2-4B31-B21A-C9FCE88D93CE}" type="presParOf" srcId="{B558BD33-1F7D-4B7C-89EA-4B10372BBFA4}" destId="{AF64C696-8A8F-46DD-893D-7B41C8D4A8D2}" srcOrd="4" destOrd="0" presId="urn:microsoft.com/office/officeart/2016/7/layout/RepeatingBendingProcessNew"/>
    <dgm:cxn modelId="{7A61FEF4-F25D-471A-AB62-1E1E0C3AF9D8}" type="presParOf" srcId="{B558BD33-1F7D-4B7C-89EA-4B10372BBFA4}" destId="{D4D83E1D-1421-4C26-AEA2-A8F18D1A862C}" srcOrd="5" destOrd="0" presId="urn:microsoft.com/office/officeart/2016/7/layout/RepeatingBendingProcessNew"/>
    <dgm:cxn modelId="{82EB9ED0-CAE7-4108-B322-48C66DDBAA16}" type="presParOf" srcId="{D4D83E1D-1421-4C26-AEA2-A8F18D1A862C}" destId="{C1149786-8C6F-4C8F-8033-0A1DA12C81B5}" srcOrd="0" destOrd="0" presId="urn:microsoft.com/office/officeart/2016/7/layout/RepeatingBendingProcessNew"/>
    <dgm:cxn modelId="{6E34F254-435C-48FC-ABAA-C226B0500BB5}" type="presParOf" srcId="{B558BD33-1F7D-4B7C-89EA-4B10372BBFA4}" destId="{43570624-2B84-4B08-ADEF-F3FB5A4FCEDB}" srcOrd="6" destOrd="0" presId="urn:microsoft.com/office/officeart/2016/7/layout/RepeatingBendingProcessNew"/>
    <dgm:cxn modelId="{D3C836E7-CB40-4D8B-8876-8C7F42F62656}" type="presParOf" srcId="{B558BD33-1F7D-4B7C-89EA-4B10372BBFA4}" destId="{EA460406-6C82-46C0-9D5A-13F911EC1FB3}" srcOrd="7" destOrd="0" presId="urn:microsoft.com/office/officeart/2016/7/layout/RepeatingBendingProcessNew"/>
    <dgm:cxn modelId="{F68B9BCC-66E3-4CAE-9861-AC61BB98C1E5}" type="presParOf" srcId="{EA460406-6C82-46C0-9D5A-13F911EC1FB3}" destId="{840F292D-56A8-449E-8B01-5189F732D539}" srcOrd="0" destOrd="0" presId="urn:microsoft.com/office/officeart/2016/7/layout/RepeatingBendingProcessNew"/>
    <dgm:cxn modelId="{458BED81-2209-4533-9D1A-21638E3010B3}" type="presParOf" srcId="{B558BD33-1F7D-4B7C-89EA-4B10372BBFA4}" destId="{6611B850-AAC9-4964-ABCC-BF46D1DDE644}" srcOrd="8" destOrd="0" presId="urn:microsoft.com/office/officeart/2016/7/layout/RepeatingBendingProcessNew"/>
    <dgm:cxn modelId="{0B7382D7-A1F7-4700-90C8-307509FF2A49}" type="presParOf" srcId="{B558BD33-1F7D-4B7C-89EA-4B10372BBFA4}" destId="{D5C90795-5BB2-430A-B4E0-602E98A00448}" srcOrd="9" destOrd="0" presId="urn:microsoft.com/office/officeart/2016/7/layout/RepeatingBendingProcessNew"/>
    <dgm:cxn modelId="{102D77DF-0B8B-4705-970D-CFA40EB0F3C3}" type="presParOf" srcId="{D5C90795-5BB2-430A-B4E0-602E98A00448}" destId="{3DAA2107-56BF-40C0-A728-DF74D84E0C74}" srcOrd="0" destOrd="0" presId="urn:microsoft.com/office/officeart/2016/7/layout/RepeatingBendingProcessNew"/>
    <dgm:cxn modelId="{1F6C0E00-DF1A-4832-ACE4-FFCCCEC76603}" type="presParOf" srcId="{B558BD33-1F7D-4B7C-89EA-4B10372BBFA4}" destId="{FDF6ACAF-8E40-436D-90F8-EE17DBB5E62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23023B-4913-4A38-8451-D88B768DCD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89A84-C180-4C61-96DD-B25B6FB606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Hypothesis 4: Orders with same-day shipping have the lowest rate of returned products</a:t>
          </a:r>
          <a:r>
            <a:rPr lang="en-US"/>
            <a:t>.</a:t>
          </a:r>
        </a:p>
      </dgm:t>
    </dgm:pt>
    <dgm:pt modelId="{1DA14E0C-BAD2-4859-A740-4C23E112E648}" type="parTrans" cxnId="{1BE49854-CEFD-41CA-BAC9-4EEB95195C07}">
      <dgm:prSet/>
      <dgm:spPr/>
      <dgm:t>
        <a:bodyPr/>
        <a:lstStyle/>
        <a:p>
          <a:endParaRPr lang="en-US"/>
        </a:p>
      </dgm:t>
    </dgm:pt>
    <dgm:pt modelId="{837117BB-166D-4935-AA65-36F9083BB9FE}" type="sibTrans" cxnId="{1BE49854-CEFD-41CA-BAC9-4EEB95195C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DB771D-5030-47D5-91F2-E494636059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hypothesis is supported as orders with same-day shipping have the lowest rate of returned products.</a:t>
          </a:r>
        </a:p>
      </dgm:t>
    </dgm:pt>
    <dgm:pt modelId="{D69BE0B1-3BBB-4496-A3BF-D664897F8203}" type="parTrans" cxnId="{C51D14A1-5D4E-4A73-B013-BC69A28B3B4E}">
      <dgm:prSet/>
      <dgm:spPr/>
      <dgm:t>
        <a:bodyPr/>
        <a:lstStyle/>
        <a:p>
          <a:endParaRPr lang="en-US"/>
        </a:p>
      </dgm:t>
    </dgm:pt>
    <dgm:pt modelId="{E619F7DA-2DD2-450D-87CC-30CE3B0EAA30}" type="sibTrans" cxnId="{C51D14A1-5D4E-4A73-B013-BC69A28B3B4E}">
      <dgm:prSet/>
      <dgm:spPr/>
      <dgm:t>
        <a:bodyPr/>
        <a:lstStyle/>
        <a:p>
          <a:endParaRPr lang="en-US"/>
        </a:p>
      </dgm:t>
    </dgm:pt>
    <dgm:pt modelId="{B73CE399-79CA-479D-99EA-36705C60FDA3}" type="pres">
      <dgm:prSet presAssocID="{4723023B-4913-4A38-8451-D88B768DCDEA}" presName="root" presStyleCnt="0">
        <dgm:presLayoutVars>
          <dgm:dir/>
          <dgm:resizeHandles val="exact"/>
        </dgm:presLayoutVars>
      </dgm:prSet>
      <dgm:spPr/>
    </dgm:pt>
    <dgm:pt modelId="{0C28061A-6E98-4B75-9390-71D7F5591307}" type="pres">
      <dgm:prSet presAssocID="{56689A84-C180-4C61-96DD-B25B6FB60647}" presName="compNode" presStyleCnt="0"/>
      <dgm:spPr/>
    </dgm:pt>
    <dgm:pt modelId="{493D94B1-AE88-4876-9D60-E3B9CE64BDF7}" type="pres">
      <dgm:prSet presAssocID="{56689A84-C180-4C61-96DD-B25B6FB60647}" presName="bgRect" presStyleLbl="bgShp" presStyleIdx="0" presStyleCnt="2"/>
      <dgm:spPr/>
    </dgm:pt>
    <dgm:pt modelId="{07D42F8E-7B24-42CA-96BB-97AEF32B459D}" type="pres">
      <dgm:prSet presAssocID="{56689A84-C180-4C61-96DD-B25B6FB606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60DF9E34-F5D7-4239-AE54-EA344BCE7F8F}" type="pres">
      <dgm:prSet presAssocID="{56689A84-C180-4C61-96DD-B25B6FB60647}" presName="spaceRect" presStyleCnt="0"/>
      <dgm:spPr/>
    </dgm:pt>
    <dgm:pt modelId="{F1FB15F4-6471-4045-A780-315E1EEA0F5F}" type="pres">
      <dgm:prSet presAssocID="{56689A84-C180-4C61-96DD-B25B6FB60647}" presName="parTx" presStyleLbl="revTx" presStyleIdx="0" presStyleCnt="2">
        <dgm:presLayoutVars>
          <dgm:chMax val="0"/>
          <dgm:chPref val="0"/>
        </dgm:presLayoutVars>
      </dgm:prSet>
      <dgm:spPr/>
    </dgm:pt>
    <dgm:pt modelId="{752ACEA2-44EC-4B25-8710-EBEFF4E74798}" type="pres">
      <dgm:prSet presAssocID="{837117BB-166D-4935-AA65-36F9083BB9FE}" presName="sibTrans" presStyleCnt="0"/>
      <dgm:spPr/>
    </dgm:pt>
    <dgm:pt modelId="{73DF0B18-3FFD-44EE-8648-D039921DBD5C}" type="pres">
      <dgm:prSet presAssocID="{5FDB771D-5030-47D5-91F2-E494636059E7}" presName="compNode" presStyleCnt="0"/>
      <dgm:spPr/>
    </dgm:pt>
    <dgm:pt modelId="{6044C88C-D973-476A-A941-3293EB8856BF}" type="pres">
      <dgm:prSet presAssocID="{5FDB771D-5030-47D5-91F2-E494636059E7}" presName="bgRect" presStyleLbl="bgShp" presStyleIdx="1" presStyleCnt="2"/>
      <dgm:spPr/>
    </dgm:pt>
    <dgm:pt modelId="{7AC8336D-3585-4292-AFD3-70FD0C9A33C8}" type="pres">
      <dgm:prSet presAssocID="{5FDB771D-5030-47D5-91F2-E494636059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BADCCF0C-66BD-4FA2-89DA-6558E62FBBCE}" type="pres">
      <dgm:prSet presAssocID="{5FDB771D-5030-47D5-91F2-E494636059E7}" presName="spaceRect" presStyleCnt="0"/>
      <dgm:spPr/>
    </dgm:pt>
    <dgm:pt modelId="{6F6753C1-7F0F-4C90-AE13-2E275AE9A1D9}" type="pres">
      <dgm:prSet presAssocID="{5FDB771D-5030-47D5-91F2-E494636059E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6EE66A-C3B0-4171-B0D5-4C0B16418794}" type="presOf" srcId="{5FDB771D-5030-47D5-91F2-E494636059E7}" destId="{6F6753C1-7F0F-4C90-AE13-2E275AE9A1D9}" srcOrd="0" destOrd="0" presId="urn:microsoft.com/office/officeart/2018/2/layout/IconVerticalSolidList"/>
    <dgm:cxn modelId="{1BE49854-CEFD-41CA-BAC9-4EEB95195C07}" srcId="{4723023B-4913-4A38-8451-D88B768DCDEA}" destId="{56689A84-C180-4C61-96DD-B25B6FB60647}" srcOrd="0" destOrd="0" parTransId="{1DA14E0C-BAD2-4859-A740-4C23E112E648}" sibTransId="{837117BB-166D-4935-AA65-36F9083BB9FE}"/>
    <dgm:cxn modelId="{11FA9F8F-44C2-4A6B-975A-AED222945441}" type="presOf" srcId="{4723023B-4913-4A38-8451-D88B768DCDEA}" destId="{B73CE399-79CA-479D-99EA-36705C60FDA3}" srcOrd="0" destOrd="0" presId="urn:microsoft.com/office/officeart/2018/2/layout/IconVerticalSolidList"/>
    <dgm:cxn modelId="{C51D14A1-5D4E-4A73-B013-BC69A28B3B4E}" srcId="{4723023B-4913-4A38-8451-D88B768DCDEA}" destId="{5FDB771D-5030-47D5-91F2-E494636059E7}" srcOrd="1" destOrd="0" parTransId="{D69BE0B1-3BBB-4496-A3BF-D664897F8203}" sibTransId="{E619F7DA-2DD2-450D-87CC-30CE3B0EAA30}"/>
    <dgm:cxn modelId="{795A95EA-DE39-46C5-A379-FBC6ED26B997}" type="presOf" srcId="{56689A84-C180-4C61-96DD-B25B6FB60647}" destId="{F1FB15F4-6471-4045-A780-315E1EEA0F5F}" srcOrd="0" destOrd="0" presId="urn:microsoft.com/office/officeart/2018/2/layout/IconVerticalSolidList"/>
    <dgm:cxn modelId="{B8989212-CA6E-4B72-A021-3F5BF777BBC8}" type="presParOf" srcId="{B73CE399-79CA-479D-99EA-36705C60FDA3}" destId="{0C28061A-6E98-4B75-9390-71D7F5591307}" srcOrd="0" destOrd="0" presId="urn:microsoft.com/office/officeart/2018/2/layout/IconVerticalSolidList"/>
    <dgm:cxn modelId="{63CF2B67-BF69-4984-827E-B8760035159B}" type="presParOf" srcId="{0C28061A-6E98-4B75-9390-71D7F5591307}" destId="{493D94B1-AE88-4876-9D60-E3B9CE64BDF7}" srcOrd="0" destOrd="0" presId="urn:microsoft.com/office/officeart/2018/2/layout/IconVerticalSolidList"/>
    <dgm:cxn modelId="{E78765AE-1752-4C2B-A4C9-F92DDDE06CF6}" type="presParOf" srcId="{0C28061A-6E98-4B75-9390-71D7F5591307}" destId="{07D42F8E-7B24-42CA-96BB-97AEF32B459D}" srcOrd="1" destOrd="0" presId="urn:microsoft.com/office/officeart/2018/2/layout/IconVerticalSolidList"/>
    <dgm:cxn modelId="{48BE04E8-1958-442A-B4C0-7BFE9AC95E8D}" type="presParOf" srcId="{0C28061A-6E98-4B75-9390-71D7F5591307}" destId="{60DF9E34-F5D7-4239-AE54-EA344BCE7F8F}" srcOrd="2" destOrd="0" presId="urn:microsoft.com/office/officeart/2018/2/layout/IconVerticalSolidList"/>
    <dgm:cxn modelId="{D6383579-4B8A-42AE-BAFD-C67AA16ABB10}" type="presParOf" srcId="{0C28061A-6E98-4B75-9390-71D7F5591307}" destId="{F1FB15F4-6471-4045-A780-315E1EEA0F5F}" srcOrd="3" destOrd="0" presId="urn:microsoft.com/office/officeart/2018/2/layout/IconVerticalSolidList"/>
    <dgm:cxn modelId="{824166C3-9AAE-4E10-B61F-E5DE6998EF2A}" type="presParOf" srcId="{B73CE399-79CA-479D-99EA-36705C60FDA3}" destId="{752ACEA2-44EC-4B25-8710-EBEFF4E74798}" srcOrd="1" destOrd="0" presId="urn:microsoft.com/office/officeart/2018/2/layout/IconVerticalSolidList"/>
    <dgm:cxn modelId="{3D4E69D1-2EDB-45E4-82B0-2D54384F6635}" type="presParOf" srcId="{B73CE399-79CA-479D-99EA-36705C60FDA3}" destId="{73DF0B18-3FFD-44EE-8648-D039921DBD5C}" srcOrd="2" destOrd="0" presId="urn:microsoft.com/office/officeart/2018/2/layout/IconVerticalSolidList"/>
    <dgm:cxn modelId="{F38B9E8A-5CC6-4916-8270-EAFD183EABEC}" type="presParOf" srcId="{73DF0B18-3FFD-44EE-8648-D039921DBD5C}" destId="{6044C88C-D973-476A-A941-3293EB8856BF}" srcOrd="0" destOrd="0" presId="urn:microsoft.com/office/officeart/2018/2/layout/IconVerticalSolidList"/>
    <dgm:cxn modelId="{4EAECE0A-CCE8-43BB-B248-4FAAA1E92223}" type="presParOf" srcId="{73DF0B18-3FFD-44EE-8648-D039921DBD5C}" destId="{7AC8336D-3585-4292-AFD3-70FD0C9A33C8}" srcOrd="1" destOrd="0" presId="urn:microsoft.com/office/officeart/2018/2/layout/IconVerticalSolidList"/>
    <dgm:cxn modelId="{98176D35-9B7B-4784-9012-9AC62C179E5B}" type="presParOf" srcId="{73DF0B18-3FFD-44EE-8648-D039921DBD5C}" destId="{BADCCF0C-66BD-4FA2-89DA-6558E62FBBCE}" srcOrd="2" destOrd="0" presId="urn:microsoft.com/office/officeart/2018/2/layout/IconVerticalSolidList"/>
    <dgm:cxn modelId="{F43CB13E-9430-4BA1-B960-F656C390D8B6}" type="presParOf" srcId="{73DF0B18-3FFD-44EE-8648-D039921DBD5C}" destId="{6F6753C1-7F0F-4C90-AE13-2E275AE9A1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EBBBE2-B5B5-4F56-89DC-52ABC3234A8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B763D-4470-4579-93C8-0A22B74FB2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1" dirty="0"/>
            <a:t>Hypothesis 5: The Company's profit is more on weekdays than on weekends.</a:t>
          </a:r>
          <a:endParaRPr lang="en-US" dirty="0"/>
        </a:p>
      </dgm:t>
    </dgm:pt>
    <dgm:pt modelId="{461C50D2-C5EA-4345-B3D6-A1BA1DBED895}" type="parTrans" cxnId="{2BD0F923-DCF9-46BD-ACD9-C8220B85C0C2}">
      <dgm:prSet/>
      <dgm:spPr/>
      <dgm:t>
        <a:bodyPr/>
        <a:lstStyle/>
        <a:p>
          <a:endParaRPr lang="en-US"/>
        </a:p>
      </dgm:t>
    </dgm:pt>
    <dgm:pt modelId="{94146110-F475-4B2D-82D7-87955D714966}" type="sibTrans" cxnId="{2BD0F923-DCF9-46BD-ACD9-C8220B85C0C2}">
      <dgm:prSet/>
      <dgm:spPr/>
      <dgm:t>
        <a:bodyPr/>
        <a:lstStyle/>
        <a:p>
          <a:endParaRPr lang="en-US"/>
        </a:p>
      </dgm:t>
    </dgm:pt>
    <dgm:pt modelId="{14CA342E-7E33-4D70-ABB8-00138F7EF6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hypothesis is supported as the company's profit is higher on weekdays compared to weekends.</a:t>
          </a:r>
        </a:p>
      </dgm:t>
    </dgm:pt>
    <dgm:pt modelId="{B4671622-D0C0-468E-88F9-43DE8D09FB1C}" type="parTrans" cxnId="{0399B50D-084D-41F8-935D-1001ABA8DEDA}">
      <dgm:prSet/>
      <dgm:spPr/>
      <dgm:t>
        <a:bodyPr/>
        <a:lstStyle/>
        <a:p>
          <a:endParaRPr lang="en-US"/>
        </a:p>
      </dgm:t>
    </dgm:pt>
    <dgm:pt modelId="{0EE46A47-FDA0-485A-B354-220EAE8B5A84}" type="sibTrans" cxnId="{0399B50D-084D-41F8-935D-1001ABA8DEDA}">
      <dgm:prSet/>
      <dgm:spPr/>
      <dgm:t>
        <a:bodyPr/>
        <a:lstStyle/>
        <a:p>
          <a:endParaRPr lang="en-US"/>
        </a:p>
      </dgm:t>
    </dgm:pt>
    <dgm:pt modelId="{1C357630-95EE-4E77-9640-157889ACEBDD}" type="pres">
      <dgm:prSet presAssocID="{21EBBBE2-B5B5-4F56-89DC-52ABC3234A88}" presName="root" presStyleCnt="0">
        <dgm:presLayoutVars>
          <dgm:dir/>
          <dgm:resizeHandles val="exact"/>
        </dgm:presLayoutVars>
      </dgm:prSet>
      <dgm:spPr/>
    </dgm:pt>
    <dgm:pt modelId="{7F16278A-B9BA-47F0-8B36-82DC2C102220}" type="pres">
      <dgm:prSet presAssocID="{A98B763D-4470-4579-93C8-0A22B74FB2A3}" presName="compNode" presStyleCnt="0"/>
      <dgm:spPr/>
    </dgm:pt>
    <dgm:pt modelId="{64BE1997-EA6B-465F-9876-09107FFCA439}" type="pres">
      <dgm:prSet presAssocID="{A98B763D-4470-4579-93C8-0A22B74FB2A3}" presName="iconBgRect" presStyleLbl="bgShp" presStyleIdx="0" presStyleCnt="2"/>
      <dgm:spPr/>
    </dgm:pt>
    <dgm:pt modelId="{AFF324AC-E140-405E-AFD3-1017E6941739}" type="pres">
      <dgm:prSet presAssocID="{A98B763D-4470-4579-93C8-0A22B74FB2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8CC75C5-0414-4FE4-AD6E-39A643C5BEB7}" type="pres">
      <dgm:prSet presAssocID="{A98B763D-4470-4579-93C8-0A22B74FB2A3}" presName="spaceRect" presStyleCnt="0"/>
      <dgm:spPr/>
    </dgm:pt>
    <dgm:pt modelId="{C815E6A6-AE66-4FBF-9547-340784BABFF4}" type="pres">
      <dgm:prSet presAssocID="{A98B763D-4470-4579-93C8-0A22B74FB2A3}" presName="textRect" presStyleLbl="revTx" presStyleIdx="0" presStyleCnt="2" custScaleX="101775" custScaleY="135605">
        <dgm:presLayoutVars>
          <dgm:chMax val="1"/>
          <dgm:chPref val="1"/>
        </dgm:presLayoutVars>
      </dgm:prSet>
      <dgm:spPr/>
    </dgm:pt>
    <dgm:pt modelId="{D700309A-EC4B-43B6-9D6D-45CC780E7203}" type="pres">
      <dgm:prSet presAssocID="{94146110-F475-4B2D-82D7-87955D714966}" presName="sibTrans" presStyleCnt="0"/>
      <dgm:spPr/>
    </dgm:pt>
    <dgm:pt modelId="{1E3A83C0-E8F8-4C20-9A0C-E74EE5FA6A73}" type="pres">
      <dgm:prSet presAssocID="{14CA342E-7E33-4D70-ABB8-00138F7EF640}" presName="compNode" presStyleCnt="0"/>
      <dgm:spPr/>
    </dgm:pt>
    <dgm:pt modelId="{2B744B6E-9B31-4277-89F6-8683595DFB6A}" type="pres">
      <dgm:prSet presAssocID="{14CA342E-7E33-4D70-ABB8-00138F7EF640}" presName="iconBgRect" presStyleLbl="bgShp" presStyleIdx="1" presStyleCnt="2"/>
      <dgm:spPr/>
    </dgm:pt>
    <dgm:pt modelId="{7B4E61B7-5A4A-4608-8286-35A81B9AB30F}" type="pres">
      <dgm:prSet presAssocID="{14CA342E-7E33-4D70-ABB8-00138F7EF6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E37D140-1334-4C08-A7B6-BEDF32D26683}" type="pres">
      <dgm:prSet presAssocID="{14CA342E-7E33-4D70-ABB8-00138F7EF640}" presName="spaceRect" presStyleCnt="0"/>
      <dgm:spPr/>
    </dgm:pt>
    <dgm:pt modelId="{F9E22AFF-C046-4CF9-A2E7-8F9F1E016F66}" type="pres">
      <dgm:prSet presAssocID="{14CA342E-7E33-4D70-ABB8-00138F7EF640}" presName="textRect" presStyleLbl="revTx" presStyleIdx="1" presStyleCnt="2" custScaleX="126241" custScaleY="123241">
        <dgm:presLayoutVars>
          <dgm:chMax val="1"/>
          <dgm:chPref val="1"/>
        </dgm:presLayoutVars>
      </dgm:prSet>
      <dgm:spPr/>
    </dgm:pt>
  </dgm:ptLst>
  <dgm:cxnLst>
    <dgm:cxn modelId="{0399B50D-084D-41F8-935D-1001ABA8DEDA}" srcId="{21EBBBE2-B5B5-4F56-89DC-52ABC3234A88}" destId="{14CA342E-7E33-4D70-ABB8-00138F7EF640}" srcOrd="1" destOrd="0" parTransId="{B4671622-D0C0-468E-88F9-43DE8D09FB1C}" sibTransId="{0EE46A47-FDA0-485A-B354-220EAE8B5A84}"/>
    <dgm:cxn modelId="{2BD0F923-DCF9-46BD-ACD9-C8220B85C0C2}" srcId="{21EBBBE2-B5B5-4F56-89DC-52ABC3234A88}" destId="{A98B763D-4470-4579-93C8-0A22B74FB2A3}" srcOrd="0" destOrd="0" parTransId="{461C50D2-C5EA-4345-B3D6-A1BA1DBED895}" sibTransId="{94146110-F475-4B2D-82D7-87955D714966}"/>
    <dgm:cxn modelId="{859D0A92-92EB-4F8F-AF77-9D41DBA6F54E}" type="presOf" srcId="{21EBBBE2-B5B5-4F56-89DC-52ABC3234A88}" destId="{1C357630-95EE-4E77-9640-157889ACEBDD}" srcOrd="0" destOrd="0" presId="urn:microsoft.com/office/officeart/2018/5/layout/IconCircleLabelList"/>
    <dgm:cxn modelId="{4DFEBED0-0491-4838-9B6B-4004DEBF9AD4}" type="presOf" srcId="{A98B763D-4470-4579-93C8-0A22B74FB2A3}" destId="{C815E6A6-AE66-4FBF-9547-340784BABFF4}" srcOrd="0" destOrd="0" presId="urn:microsoft.com/office/officeart/2018/5/layout/IconCircleLabelList"/>
    <dgm:cxn modelId="{29F406D1-1663-4FE7-8AFE-59AF330797B4}" type="presOf" srcId="{14CA342E-7E33-4D70-ABB8-00138F7EF640}" destId="{F9E22AFF-C046-4CF9-A2E7-8F9F1E016F66}" srcOrd="0" destOrd="0" presId="urn:microsoft.com/office/officeart/2018/5/layout/IconCircleLabelList"/>
    <dgm:cxn modelId="{19B3EB66-9BEC-480E-9396-95CCDD6391BD}" type="presParOf" srcId="{1C357630-95EE-4E77-9640-157889ACEBDD}" destId="{7F16278A-B9BA-47F0-8B36-82DC2C102220}" srcOrd="0" destOrd="0" presId="urn:microsoft.com/office/officeart/2018/5/layout/IconCircleLabelList"/>
    <dgm:cxn modelId="{E18858F4-9C17-4A91-9309-59F689898D75}" type="presParOf" srcId="{7F16278A-B9BA-47F0-8B36-82DC2C102220}" destId="{64BE1997-EA6B-465F-9876-09107FFCA439}" srcOrd="0" destOrd="0" presId="urn:microsoft.com/office/officeart/2018/5/layout/IconCircleLabelList"/>
    <dgm:cxn modelId="{A29FF2D8-49F9-4A09-B1CA-1A1DF2584966}" type="presParOf" srcId="{7F16278A-B9BA-47F0-8B36-82DC2C102220}" destId="{AFF324AC-E140-405E-AFD3-1017E6941739}" srcOrd="1" destOrd="0" presId="urn:microsoft.com/office/officeart/2018/5/layout/IconCircleLabelList"/>
    <dgm:cxn modelId="{DBDF7251-F08D-440C-A5B0-7587043C6076}" type="presParOf" srcId="{7F16278A-B9BA-47F0-8B36-82DC2C102220}" destId="{B8CC75C5-0414-4FE4-AD6E-39A643C5BEB7}" srcOrd="2" destOrd="0" presId="urn:microsoft.com/office/officeart/2018/5/layout/IconCircleLabelList"/>
    <dgm:cxn modelId="{4C98FFCA-9D5D-40E3-8A18-63586090EC4D}" type="presParOf" srcId="{7F16278A-B9BA-47F0-8B36-82DC2C102220}" destId="{C815E6A6-AE66-4FBF-9547-340784BABFF4}" srcOrd="3" destOrd="0" presId="urn:microsoft.com/office/officeart/2018/5/layout/IconCircleLabelList"/>
    <dgm:cxn modelId="{1D3218C4-6274-4268-8313-297108CF1DCA}" type="presParOf" srcId="{1C357630-95EE-4E77-9640-157889ACEBDD}" destId="{D700309A-EC4B-43B6-9D6D-45CC780E7203}" srcOrd="1" destOrd="0" presId="urn:microsoft.com/office/officeart/2018/5/layout/IconCircleLabelList"/>
    <dgm:cxn modelId="{8908382F-CE79-4C4E-8CD8-009D2EF3FE69}" type="presParOf" srcId="{1C357630-95EE-4E77-9640-157889ACEBDD}" destId="{1E3A83C0-E8F8-4C20-9A0C-E74EE5FA6A73}" srcOrd="2" destOrd="0" presId="urn:microsoft.com/office/officeart/2018/5/layout/IconCircleLabelList"/>
    <dgm:cxn modelId="{4B693BF3-4C91-4512-98BB-2F2CF83F76DF}" type="presParOf" srcId="{1E3A83C0-E8F8-4C20-9A0C-E74EE5FA6A73}" destId="{2B744B6E-9B31-4277-89F6-8683595DFB6A}" srcOrd="0" destOrd="0" presId="urn:microsoft.com/office/officeart/2018/5/layout/IconCircleLabelList"/>
    <dgm:cxn modelId="{19AEB65C-3154-4691-A1C7-A9CA53FCF4CD}" type="presParOf" srcId="{1E3A83C0-E8F8-4C20-9A0C-E74EE5FA6A73}" destId="{7B4E61B7-5A4A-4608-8286-35A81B9AB30F}" srcOrd="1" destOrd="0" presId="urn:microsoft.com/office/officeart/2018/5/layout/IconCircleLabelList"/>
    <dgm:cxn modelId="{B02EB6ED-A74C-4A4D-8B62-9DEC017146C7}" type="presParOf" srcId="{1E3A83C0-E8F8-4C20-9A0C-E74EE5FA6A73}" destId="{EE37D140-1334-4C08-A7B6-BEDF32D26683}" srcOrd="2" destOrd="0" presId="urn:microsoft.com/office/officeart/2018/5/layout/IconCircleLabelList"/>
    <dgm:cxn modelId="{90480D4C-DA95-4C10-A0FB-9D9B3B2FD5B3}" type="presParOf" srcId="{1E3A83C0-E8F8-4C20-9A0C-E74EE5FA6A73}" destId="{F9E22AFF-C046-4CF9-A2E7-8F9F1E016F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A1341D-81B4-4453-91DC-9649F62C698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8D93F9-2340-4855-8949-D5FF97B643FE}">
      <dgm:prSet/>
      <dgm:spPr/>
      <dgm:t>
        <a:bodyPr/>
        <a:lstStyle/>
        <a:p>
          <a:r>
            <a:rPr lang="en-US" b="1" i="1" dirty="0"/>
            <a:t>Hypothesis 1: Technology products have the highest profit margin compared to other product categories. </a:t>
          </a:r>
          <a:r>
            <a:rPr lang="en-US" dirty="0"/>
            <a:t>This hypothesis is supported. The data shows that technology products have the highest profit margin compared to other product categories.</a:t>
          </a:r>
        </a:p>
      </dgm:t>
    </dgm:pt>
    <dgm:pt modelId="{94A461EA-BCF3-43AA-8D70-8EA0DCFE3E2E}" type="parTrans" cxnId="{C8178EB4-441A-489D-A371-EA447F938596}">
      <dgm:prSet/>
      <dgm:spPr/>
      <dgm:t>
        <a:bodyPr/>
        <a:lstStyle/>
        <a:p>
          <a:endParaRPr lang="en-US"/>
        </a:p>
      </dgm:t>
    </dgm:pt>
    <dgm:pt modelId="{49DE63B4-C94D-4C7A-8D36-57B4981AABD0}" type="sibTrans" cxnId="{C8178EB4-441A-489D-A371-EA447F93859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0DC78CE-515A-48FB-B51B-8383DA36ECE8}">
      <dgm:prSet/>
      <dgm:spPr/>
      <dgm:t>
        <a:bodyPr/>
        <a:lstStyle/>
        <a:p>
          <a:r>
            <a:rPr lang="en-US" b="1" i="1" dirty="0"/>
            <a:t>Hypothesis 2: The East region has the highest sales compared to other regions</a:t>
          </a:r>
          <a:r>
            <a:rPr lang="en-US" dirty="0"/>
            <a:t>. This hypothesis is not supported. The data shows that the East region does not have the highest sales compared to other regions.</a:t>
          </a:r>
        </a:p>
      </dgm:t>
    </dgm:pt>
    <dgm:pt modelId="{4D3B06AC-D05C-4BA2-B3BD-B293A4674BEB}" type="parTrans" cxnId="{6849032C-2923-4A68-B265-236AA6B87F42}">
      <dgm:prSet/>
      <dgm:spPr/>
      <dgm:t>
        <a:bodyPr/>
        <a:lstStyle/>
        <a:p>
          <a:endParaRPr lang="en-US"/>
        </a:p>
      </dgm:t>
    </dgm:pt>
    <dgm:pt modelId="{2C3C2E53-B88B-4AAE-BCED-C29263A028C4}" type="sibTrans" cxnId="{6849032C-2923-4A68-B265-236AA6B87F4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B022587-0C80-40FF-AA93-21883601F374}">
      <dgm:prSet/>
      <dgm:spPr/>
      <dgm:t>
        <a:bodyPr/>
        <a:lstStyle/>
        <a:p>
          <a:r>
            <a:rPr lang="en-US" b="1" i="1"/>
            <a:t>Hypothesis 3: Sales are higher during certain months of the year. </a:t>
          </a:r>
          <a:r>
            <a:rPr lang="en-US"/>
            <a:t>This hypothesis is supported. The data shows that sales are higher during certain months of the year.</a:t>
          </a:r>
        </a:p>
      </dgm:t>
    </dgm:pt>
    <dgm:pt modelId="{077B355B-36F7-4429-9520-21751B605014}" type="parTrans" cxnId="{FDA94698-BECD-4E0A-9E8F-FD93E5B38206}">
      <dgm:prSet/>
      <dgm:spPr/>
      <dgm:t>
        <a:bodyPr/>
        <a:lstStyle/>
        <a:p>
          <a:endParaRPr lang="en-US"/>
        </a:p>
      </dgm:t>
    </dgm:pt>
    <dgm:pt modelId="{92993343-95CC-41B6-A4B2-A4F43AB187AD}" type="sibTrans" cxnId="{FDA94698-BECD-4E0A-9E8F-FD93E5B3820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7DE7CAB-24C8-4C03-A119-F21967AD993F}">
      <dgm:prSet/>
      <dgm:spPr/>
      <dgm:t>
        <a:bodyPr/>
        <a:lstStyle/>
        <a:p>
          <a:r>
            <a:rPr lang="en-US" b="1" i="1"/>
            <a:t>Hypothesis 4: Orders with same-day shipping have the lowest rate of returned products</a:t>
          </a:r>
          <a:r>
            <a:rPr lang="en-US"/>
            <a:t>. This hypothesis is supported. The data shows that orders with same-day shipping have the lowest rate of returned products.</a:t>
          </a:r>
        </a:p>
      </dgm:t>
    </dgm:pt>
    <dgm:pt modelId="{C9937EB0-7774-41D0-803F-83F0A5C87A21}" type="parTrans" cxnId="{11F61CD9-50E3-4A01-8686-26DFCBA473A8}">
      <dgm:prSet/>
      <dgm:spPr/>
      <dgm:t>
        <a:bodyPr/>
        <a:lstStyle/>
        <a:p>
          <a:endParaRPr lang="en-US"/>
        </a:p>
      </dgm:t>
    </dgm:pt>
    <dgm:pt modelId="{29758E1C-7404-4B09-91F5-D90C01C98BC2}" type="sibTrans" cxnId="{11F61CD9-50E3-4A01-8686-26DFCBA473A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F106718-85BD-4E00-BB51-BCC8CE96BC06}">
      <dgm:prSet/>
      <dgm:spPr/>
      <dgm:t>
        <a:bodyPr/>
        <a:lstStyle/>
        <a:p>
          <a:r>
            <a:rPr lang="en-US" b="1" i="1"/>
            <a:t>Hypothesis 5: The Company's profit is more on weekdays than on weekends. </a:t>
          </a:r>
          <a:r>
            <a:rPr lang="en-US"/>
            <a:t>This hypothesis is supported. The data shows that the company's profit is more on weekdays than on weekends.</a:t>
          </a:r>
        </a:p>
      </dgm:t>
    </dgm:pt>
    <dgm:pt modelId="{6204A070-D4E4-4C46-A2C9-75B6708D2233}" type="parTrans" cxnId="{92B592F9-64A4-4E61-9FBF-73CC90A5A1BE}">
      <dgm:prSet/>
      <dgm:spPr/>
      <dgm:t>
        <a:bodyPr/>
        <a:lstStyle/>
        <a:p>
          <a:endParaRPr lang="en-US"/>
        </a:p>
      </dgm:t>
    </dgm:pt>
    <dgm:pt modelId="{64C43B91-FF65-48D9-823D-3F31DFBCCE05}" type="sibTrans" cxnId="{92B592F9-64A4-4E61-9FBF-73CC90A5A1B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F859382-9783-48EC-B071-BDD21BA6BB15}" type="pres">
      <dgm:prSet presAssocID="{68A1341D-81B4-4453-91DC-9649F62C6980}" presName="linearFlow" presStyleCnt="0">
        <dgm:presLayoutVars>
          <dgm:dir/>
          <dgm:animLvl val="lvl"/>
          <dgm:resizeHandles val="exact"/>
        </dgm:presLayoutVars>
      </dgm:prSet>
      <dgm:spPr/>
    </dgm:pt>
    <dgm:pt modelId="{DE573295-C0CE-40A5-9B7A-8C64B298CCEA}" type="pres">
      <dgm:prSet presAssocID="{988D93F9-2340-4855-8949-D5FF97B643FE}" presName="compositeNode" presStyleCnt="0"/>
      <dgm:spPr/>
    </dgm:pt>
    <dgm:pt modelId="{E9B79D1E-0F6A-40EB-9636-A23B4ED31178}" type="pres">
      <dgm:prSet presAssocID="{988D93F9-2340-4855-8949-D5FF97B643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BDB4049-B84B-4070-96B0-64E9FCABF8BD}" type="pres">
      <dgm:prSet presAssocID="{988D93F9-2340-4855-8949-D5FF97B643FE}" presName="parSh" presStyleCnt="0"/>
      <dgm:spPr/>
    </dgm:pt>
    <dgm:pt modelId="{CBE50C27-A93E-4865-8E91-DE42325FE1E9}" type="pres">
      <dgm:prSet presAssocID="{988D93F9-2340-4855-8949-D5FF97B643FE}" presName="lineNode" presStyleLbl="alignAccFollowNode1" presStyleIdx="0" presStyleCnt="15"/>
      <dgm:spPr/>
    </dgm:pt>
    <dgm:pt modelId="{8341D41C-9197-494F-AB31-0639B029043E}" type="pres">
      <dgm:prSet presAssocID="{988D93F9-2340-4855-8949-D5FF97B643FE}" presName="lineArrowNode" presStyleLbl="alignAccFollowNode1" presStyleIdx="1" presStyleCnt="15"/>
      <dgm:spPr/>
    </dgm:pt>
    <dgm:pt modelId="{30900D7F-5DDB-484C-BC08-979A985FA8B3}" type="pres">
      <dgm:prSet presAssocID="{49DE63B4-C94D-4C7A-8D36-57B4981AABD0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CD2DAE00-84F6-4827-A11D-442275297D28}" type="pres">
      <dgm:prSet presAssocID="{49DE63B4-C94D-4C7A-8D36-57B4981AABD0}" presName="spacerBetweenCircleAndCallout" presStyleCnt="0">
        <dgm:presLayoutVars/>
      </dgm:prSet>
      <dgm:spPr/>
    </dgm:pt>
    <dgm:pt modelId="{811312AF-DE4F-449E-AADB-C0B771F06341}" type="pres">
      <dgm:prSet presAssocID="{988D93F9-2340-4855-8949-D5FF97B643FE}" presName="nodeText" presStyleLbl="alignAccFollowNode1" presStyleIdx="2" presStyleCnt="15">
        <dgm:presLayoutVars>
          <dgm:bulletEnabled val="1"/>
        </dgm:presLayoutVars>
      </dgm:prSet>
      <dgm:spPr/>
    </dgm:pt>
    <dgm:pt modelId="{11455B12-3F1A-4109-961D-CB56A0E51942}" type="pres">
      <dgm:prSet presAssocID="{49DE63B4-C94D-4C7A-8D36-57B4981AABD0}" presName="sibTransComposite" presStyleCnt="0"/>
      <dgm:spPr/>
    </dgm:pt>
    <dgm:pt modelId="{AAE8D1ED-2D88-4DE7-AFD1-2E4FB4691C91}" type="pres">
      <dgm:prSet presAssocID="{00DC78CE-515A-48FB-B51B-8383DA36ECE8}" presName="compositeNode" presStyleCnt="0"/>
      <dgm:spPr/>
    </dgm:pt>
    <dgm:pt modelId="{BE231D57-B447-4B0E-BF82-6B8350852E4A}" type="pres">
      <dgm:prSet presAssocID="{00DC78CE-515A-48FB-B51B-8383DA36EC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94D70C8-59C1-4CE8-A87C-53E944F47E1B}" type="pres">
      <dgm:prSet presAssocID="{00DC78CE-515A-48FB-B51B-8383DA36ECE8}" presName="parSh" presStyleCnt="0"/>
      <dgm:spPr/>
    </dgm:pt>
    <dgm:pt modelId="{1448EB12-B0D9-492F-8978-C60BCE4C0FB7}" type="pres">
      <dgm:prSet presAssocID="{00DC78CE-515A-48FB-B51B-8383DA36ECE8}" presName="lineNode" presStyleLbl="alignAccFollowNode1" presStyleIdx="3" presStyleCnt="15"/>
      <dgm:spPr/>
    </dgm:pt>
    <dgm:pt modelId="{D3F6BACB-2485-4BA0-8065-D4C62E693B0F}" type="pres">
      <dgm:prSet presAssocID="{00DC78CE-515A-48FB-B51B-8383DA36ECE8}" presName="lineArrowNode" presStyleLbl="alignAccFollowNode1" presStyleIdx="4" presStyleCnt="15"/>
      <dgm:spPr/>
    </dgm:pt>
    <dgm:pt modelId="{E38C73D8-FD77-4DBF-BF2E-BB5330AC50A3}" type="pres">
      <dgm:prSet presAssocID="{2C3C2E53-B88B-4AAE-BCED-C29263A028C4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48889762-CE41-4A86-9C9C-97FD5189845D}" type="pres">
      <dgm:prSet presAssocID="{2C3C2E53-B88B-4AAE-BCED-C29263A028C4}" presName="spacerBetweenCircleAndCallout" presStyleCnt="0">
        <dgm:presLayoutVars/>
      </dgm:prSet>
      <dgm:spPr/>
    </dgm:pt>
    <dgm:pt modelId="{E4E9F960-910D-429D-A8D7-DFCF5E3E11F3}" type="pres">
      <dgm:prSet presAssocID="{00DC78CE-515A-48FB-B51B-8383DA36ECE8}" presName="nodeText" presStyleLbl="alignAccFollowNode1" presStyleIdx="5" presStyleCnt="15">
        <dgm:presLayoutVars>
          <dgm:bulletEnabled val="1"/>
        </dgm:presLayoutVars>
      </dgm:prSet>
      <dgm:spPr/>
    </dgm:pt>
    <dgm:pt modelId="{81878FC3-D768-4295-992B-5E43DA135323}" type="pres">
      <dgm:prSet presAssocID="{2C3C2E53-B88B-4AAE-BCED-C29263A028C4}" presName="sibTransComposite" presStyleCnt="0"/>
      <dgm:spPr/>
    </dgm:pt>
    <dgm:pt modelId="{31E6288A-6BFE-4026-A570-C7D8F58EFEF7}" type="pres">
      <dgm:prSet presAssocID="{1B022587-0C80-40FF-AA93-21883601F374}" presName="compositeNode" presStyleCnt="0"/>
      <dgm:spPr/>
    </dgm:pt>
    <dgm:pt modelId="{4E348871-0AD1-4175-AC64-DA2FB713689D}" type="pres">
      <dgm:prSet presAssocID="{1B022587-0C80-40FF-AA93-21883601F37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8AF757F-CABB-4B40-B182-8315E19D93E5}" type="pres">
      <dgm:prSet presAssocID="{1B022587-0C80-40FF-AA93-21883601F374}" presName="parSh" presStyleCnt="0"/>
      <dgm:spPr/>
    </dgm:pt>
    <dgm:pt modelId="{6B35F2EC-37EB-4A62-BE68-A4FA9F03B731}" type="pres">
      <dgm:prSet presAssocID="{1B022587-0C80-40FF-AA93-21883601F374}" presName="lineNode" presStyleLbl="alignAccFollowNode1" presStyleIdx="6" presStyleCnt="15"/>
      <dgm:spPr/>
    </dgm:pt>
    <dgm:pt modelId="{D8B52551-4D71-4844-92BE-C931DEB08608}" type="pres">
      <dgm:prSet presAssocID="{1B022587-0C80-40FF-AA93-21883601F374}" presName="lineArrowNode" presStyleLbl="alignAccFollowNode1" presStyleIdx="7" presStyleCnt="15"/>
      <dgm:spPr/>
    </dgm:pt>
    <dgm:pt modelId="{5000F4D5-6A45-45F6-B759-27E9E4DD9691}" type="pres">
      <dgm:prSet presAssocID="{92993343-95CC-41B6-A4B2-A4F43AB187AD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28C7C2E7-BAF4-4E6B-952D-ABD1B08EFAA0}" type="pres">
      <dgm:prSet presAssocID="{92993343-95CC-41B6-A4B2-A4F43AB187AD}" presName="spacerBetweenCircleAndCallout" presStyleCnt="0">
        <dgm:presLayoutVars/>
      </dgm:prSet>
      <dgm:spPr/>
    </dgm:pt>
    <dgm:pt modelId="{336258BF-0D49-45E8-A603-EC1B3E640F18}" type="pres">
      <dgm:prSet presAssocID="{1B022587-0C80-40FF-AA93-21883601F374}" presName="nodeText" presStyleLbl="alignAccFollowNode1" presStyleIdx="8" presStyleCnt="15">
        <dgm:presLayoutVars>
          <dgm:bulletEnabled val="1"/>
        </dgm:presLayoutVars>
      </dgm:prSet>
      <dgm:spPr/>
    </dgm:pt>
    <dgm:pt modelId="{0BA2B7FA-AECB-4345-BECD-6E23C343B8F0}" type="pres">
      <dgm:prSet presAssocID="{92993343-95CC-41B6-A4B2-A4F43AB187AD}" presName="sibTransComposite" presStyleCnt="0"/>
      <dgm:spPr/>
    </dgm:pt>
    <dgm:pt modelId="{69D0A111-013F-4C42-9133-6781EBB8C14F}" type="pres">
      <dgm:prSet presAssocID="{67DE7CAB-24C8-4C03-A119-F21967AD993F}" presName="compositeNode" presStyleCnt="0"/>
      <dgm:spPr/>
    </dgm:pt>
    <dgm:pt modelId="{495BCB7D-B702-4153-A056-45B6EE324B29}" type="pres">
      <dgm:prSet presAssocID="{67DE7CAB-24C8-4C03-A119-F21967AD993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4BEA11C-DF88-405E-83D7-4FD153C8A03B}" type="pres">
      <dgm:prSet presAssocID="{67DE7CAB-24C8-4C03-A119-F21967AD993F}" presName="parSh" presStyleCnt="0"/>
      <dgm:spPr/>
    </dgm:pt>
    <dgm:pt modelId="{57C3B983-A20A-4176-B35D-D7E0504BF76A}" type="pres">
      <dgm:prSet presAssocID="{67DE7CAB-24C8-4C03-A119-F21967AD993F}" presName="lineNode" presStyleLbl="alignAccFollowNode1" presStyleIdx="9" presStyleCnt="15"/>
      <dgm:spPr/>
    </dgm:pt>
    <dgm:pt modelId="{13A1C0FC-15BB-4C07-8E96-3EDAE752F2D5}" type="pres">
      <dgm:prSet presAssocID="{67DE7CAB-24C8-4C03-A119-F21967AD993F}" presName="lineArrowNode" presStyleLbl="alignAccFollowNode1" presStyleIdx="10" presStyleCnt="15"/>
      <dgm:spPr/>
    </dgm:pt>
    <dgm:pt modelId="{75321CC3-CAFD-486C-8988-4D7E6793EAD3}" type="pres">
      <dgm:prSet presAssocID="{29758E1C-7404-4B09-91F5-D90C01C98BC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CA7F0C11-3C84-4405-B7D7-A84A12608D83}" type="pres">
      <dgm:prSet presAssocID="{29758E1C-7404-4B09-91F5-D90C01C98BC2}" presName="spacerBetweenCircleAndCallout" presStyleCnt="0">
        <dgm:presLayoutVars/>
      </dgm:prSet>
      <dgm:spPr/>
    </dgm:pt>
    <dgm:pt modelId="{F6D04F6A-DAD1-448F-9C4F-CAF9CF01F349}" type="pres">
      <dgm:prSet presAssocID="{67DE7CAB-24C8-4C03-A119-F21967AD993F}" presName="nodeText" presStyleLbl="alignAccFollowNode1" presStyleIdx="11" presStyleCnt="15">
        <dgm:presLayoutVars>
          <dgm:bulletEnabled val="1"/>
        </dgm:presLayoutVars>
      </dgm:prSet>
      <dgm:spPr/>
    </dgm:pt>
    <dgm:pt modelId="{4A11FF71-6C3D-4739-980B-4287FEEECF5E}" type="pres">
      <dgm:prSet presAssocID="{29758E1C-7404-4B09-91F5-D90C01C98BC2}" presName="sibTransComposite" presStyleCnt="0"/>
      <dgm:spPr/>
    </dgm:pt>
    <dgm:pt modelId="{DB6DED6C-EAE8-4F3B-94FF-28BC6FC4763B}" type="pres">
      <dgm:prSet presAssocID="{FF106718-85BD-4E00-BB51-BCC8CE96BC06}" presName="compositeNode" presStyleCnt="0"/>
      <dgm:spPr/>
    </dgm:pt>
    <dgm:pt modelId="{59ADBF88-9013-4AD9-9D4A-EDC687EE3A1D}" type="pres">
      <dgm:prSet presAssocID="{FF106718-85BD-4E00-BB51-BCC8CE96BC0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B693CC-9A5D-4AD2-B59A-7D4C8CE88252}" type="pres">
      <dgm:prSet presAssocID="{FF106718-85BD-4E00-BB51-BCC8CE96BC06}" presName="parSh" presStyleCnt="0"/>
      <dgm:spPr/>
    </dgm:pt>
    <dgm:pt modelId="{82271F48-0F5C-4802-85D2-BD62453240F5}" type="pres">
      <dgm:prSet presAssocID="{FF106718-85BD-4E00-BB51-BCC8CE96BC06}" presName="lineNode" presStyleLbl="alignAccFollowNode1" presStyleIdx="12" presStyleCnt="15"/>
      <dgm:spPr/>
    </dgm:pt>
    <dgm:pt modelId="{080A8D2D-9C83-4367-A5D6-AF03A2E83F75}" type="pres">
      <dgm:prSet presAssocID="{FF106718-85BD-4E00-BB51-BCC8CE96BC06}" presName="lineArrowNode" presStyleLbl="alignAccFollowNode1" presStyleIdx="13" presStyleCnt="15"/>
      <dgm:spPr/>
    </dgm:pt>
    <dgm:pt modelId="{5A6BC4C5-CFB0-4F14-97B1-C0E70B1888E4}" type="pres">
      <dgm:prSet presAssocID="{64C43B91-FF65-48D9-823D-3F31DFBCCE05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AB8B8BEC-697F-4CF5-A779-A55C583FE63B}" type="pres">
      <dgm:prSet presAssocID="{64C43B91-FF65-48D9-823D-3F31DFBCCE05}" presName="spacerBetweenCircleAndCallout" presStyleCnt="0">
        <dgm:presLayoutVars/>
      </dgm:prSet>
      <dgm:spPr/>
    </dgm:pt>
    <dgm:pt modelId="{A965400F-2CB3-46F1-A9D4-AD090D6D912F}" type="pres">
      <dgm:prSet presAssocID="{FF106718-85BD-4E00-BB51-BCC8CE96BC06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849032C-2923-4A68-B265-236AA6B87F42}" srcId="{68A1341D-81B4-4453-91DC-9649F62C6980}" destId="{00DC78CE-515A-48FB-B51B-8383DA36ECE8}" srcOrd="1" destOrd="0" parTransId="{4D3B06AC-D05C-4BA2-B3BD-B293A4674BEB}" sibTransId="{2C3C2E53-B88B-4AAE-BCED-C29263A028C4}"/>
    <dgm:cxn modelId="{18A24676-CAB3-45D1-B3A0-2ED814A48419}" type="presOf" srcId="{00DC78CE-515A-48FB-B51B-8383DA36ECE8}" destId="{E4E9F960-910D-429D-A8D7-DFCF5E3E11F3}" srcOrd="0" destOrd="0" presId="urn:microsoft.com/office/officeart/2016/7/layout/LinearArrowProcessNumbered"/>
    <dgm:cxn modelId="{3F5CAF58-6D0E-426A-91DB-D5A1167D6404}" type="presOf" srcId="{92993343-95CC-41B6-A4B2-A4F43AB187AD}" destId="{5000F4D5-6A45-45F6-B759-27E9E4DD9691}" srcOrd="0" destOrd="0" presId="urn:microsoft.com/office/officeart/2016/7/layout/LinearArrowProcessNumbered"/>
    <dgm:cxn modelId="{5D2D867A-6045-447D-B3EA-BACD5D8E1344}" type="presOf" srcId="{2C3C2E53-B88B-4AAE-BCED-C29263A028C4}" destId="{E38C73D8-FD77-4DBF-BF2E-BB5330AC50A3}" srcOrd="0" destOrd="0" presId="urn:microsoft.com/office/officeart/2016/7/layout/LinearArrowProcessNumbered"/>
    <dgm:cxn modelId="{8AE62C7B-670A-4579-80AE-DCD9D7F50067}" type="presOf" srcId="{68A1341D-81B4-4453-91DC-9649F62C6980}" destId="{DF859382-9783-48EC-B071-BDD21BA6BB15}" srcOrd="0" destOrd="0" presId="urn:microsoft.com/office/officeart/2016/7/layout/LinearArrowProcessNumbered"/>
    <dgm:cxn modelId="{1B6B8784-DB07-4572-9676-B74858DB1BC7}" type="presOf" srcId="{1B022587-0C80-40FF-AA93-21883601F374}" destId="{336258BF-0D49-45E8-A603-EC1B3E640F18}" srcOrd="0" destOrd="0" presId="urn:microsoft.com/office/officeart/2016/7/layout/LinearArrowProcessNumbered"/>
    <dgm:cxn modelId="{2564A884-8237-4A99-B2FB-56E969ACF6F4}" type="presOf" srcId="{988D93F9-2340-4855-8949-D5FF97B643FE}" destId="{811312AF-DE4F-449E-AADB-C0B771F06341}" srcOrd="0" destOrd="0" presId="urn:microsoft.com/office/officeart/2016/7/layout/LinearArrowProcessNumbered"/>
    <dgm:cxn modelId="{2EB5D88A-4E52-4178-A23A-8E603381A21E}" type="presOf" srcId="{FF106718-85BD-4E00-BB51-BCC8CE96BC06}" destId="{A965400F-2CB3-46F1-A9D4-AD090D6D912F}" srcOrd="0" destOrd="0" presId="urn:microsoft.com/office/officeart/2016/7/layout/LinearArrowProcessNumbered"/>
    <dgm:cxn modelId="{FDA94698-BECD-4E0A-9E8F-FD93E5B38206}" srcId="{68A1341D-81B4-4453-91DC-9649F62C6980}" destId="{1B022587-0C80-40FF-AA93-21883601F374}" srcOrd="2" destOrd="0" parTransId="{077B355B-36F7-4429-9520-21751B605014}" sibTransId="{92993343-95CC-41B6-A4B2-A4F43AB187AD}"/>
    <dgm:cxn modelId="{C8178EB4-441A-489D-A371-EA447F938596}" srcId="{68A1341D-81B4-4453-91DC-9649F62C6980}" destId="{988D93F9-2340-4855-8949-D5FF97B643FE}" srcOrd="0" destOrd="0" parTransId="{94A461EA-BCF3-43AA-8D70-8EA0DCFE3E2E}" sibTransId="{49DE63B4-C94D-4C7A-8D36-57B4981AABD0}"/>
    <dgm:cxn modelId="{1BFA37CE-321D-4CEC-AE66-05A09DA39DB1}" type="presOf" srcId="{64C43B91-FF65-48D9-823D-3F31DFBCCE05}" destId="{5A6BC4C5-CFB0-4F14-97B1-C0E70B1888E4}" srcOrd="0" destOrd="0" presId="urn:microsoft.com/office/officeart/2016/7/layout/LinearArrowProcessNumbered"/>
    <dgm:cxn modelId="{11F61CD9-50E3-4A01-8686-26DFCBA473A8}" srcId="{68A1341D-81B4-4453-91DC-9649F62C6980}" destId="{67DE7CAB-24C8-4C03-A119-F21967AD993F}" srcOrd="3" destOrd="0" parTransId="{C9937EB0-7774-41D0-803F-83F0A5C87A21}" sibTransId="{29758E1C-7404-4B09-91F5-D90C01C98BC2}"/>
    <dgm:cxn modelId="{ABCB6EDA-6281-4413-9029-4B52E5D28F5B}" type="presOf" srcId="{67DE7CAB-24C8-4C03-A119-F21967AD993F}" destId="{F6D04F6A-DAD1-448F-9C4F-CAF9CF01F349}" srcOrd="0" destOrd="0" presId="urn:microsoft.com/office/officeart/2016/7/layout/LinearArrowProcessNumbered"/>
    <dgm:cxn modelId="{63DC59F8-4F0B-41C7-A4BD-268513332493}" type="presOf" srcId="{29758E1C-7404-4B09-91F5-D90C01C98BC2}" destId="{75321CC3-CAFD-486C-8988-4D7E6793EAD3}" srcOrd="0" destOrd="0" presId="urn:microsoft.com/office/officeart/2016/7/layout/LinearArrowProcessNumbered"/>
    <dgm:cxn modelId="{92B592F9-64A4-4E61-9FBF-73CC90A5A1BE}" srcId="{68A1341D-81B4-4453-91DC-9649F62C6980}" destId="{FF106718-85BD-4E00-BB51-BCC8CE96BC06}" srcOrd="4" destOrd="0" parTransId="{6204A070-D4E4-4C46-A2C9-75B6708D2233}" sibTransId="{64C43B91-FF65-48D9-823D-3F31DFBCCE05}"/>
    <dgm:cxn modelId="{C672BEF9-A98E-4933-8B84-05A6552AAF6C}" type="presOf" srcId="{49DE63B4-C94D-4C7A-8D36-57B4981AABD0}" destId="{30900D7F-5DDB-484C-BC08-979A985FA8B3}" srcOrd="0" destOrd="0" presId="urn:microsoft.com/office/officeart/2016/7/layout/LinearArrowProcessNumbered"/>
    <dgm:cxn modelId="{1A50B69C-A6FA-40FF-87DC-21D12132E9CE}" type="presParOf" srcId="{DF859382-9783-48EC-B071-BDD21BA6BB15}" destId="{DE573295-C0CE-40A5-9B7A-8C64B298CCEA}" srcOrd="0" destOrd="0" presId="urn:microsoft.com/office/officeart/2016/7/layout/LinearArrowProcessNumbered"/>
    <dgm:cxn modelId="{5FDB8F68-93D8-4697-A22C-E8263BBA2B1A}" type="presParOf" srcId="{DE573295-C0CE-40A5-9B7A-8C64B298CCEA}" destId="{E9B79D1E-0F6A-40EB-9636-A23B4ED31178}" srcOrd="0" destOrd="0" presId="urn:microsoft.com/office/officeart/2016/7/layout/LinearArrowProcessNumbered"/>
    <dgm:cxn modelId="{EE1A96C5-2E96-40C5-83A5-D9D84AF5D142}" type="presParOf" srcId="{DE573295-C0CE-40A5-9B7A-8C64B298CCEA}" destId="{9BDB4049-B84B-4070-96B0-64E9FCABF8BD}" srcOrd="1" destOrd="0" presId="urn:microsoft.com/office/officeart/2016/7/layout/LinearArrowProcessNumbered"/>
    <dgm:cxn modelId="{D3BFB8F7-98C0-4D7B-B5F0-9B94D4D3316F}" type="presParOf" srcId="{9BDB4049-B84B-4070-96B0-64E9FCABF8BD}" destId="{CBE50C27-A93E-4865-8E91-DE42325FE1E9}" srcOrd="0" destOrd="0" presId="urn:microsoft.com/office/officeart/2016/7/layout/LinearArrowProcessNumbered"/>
    <dgm:cxn modelId="{BE0FDCD0-D190-489C-9C18-344C8FB6EFC6}" type="presParOf" srcId="{9BDB4049-B84B-4070-96B0-64E9FCABF8BD}" destId="{8341D41C-9197-494F-AB31-0639B029043E}" srcOrd="1" destOrd="0" presId="urn:microsoft.com/office/officeart/2016/7/layout/LinearArrowProcessNumbered"/>
    <dgm:cxn modelId="{BB3DA321-8B72-4CA1-A36D-89AF8B3AD2F4}" type="presParOf" srcId="{9BDB4049-B84B-4070-96B0-64E9FCABF8BD}" destId="{30900D7F-5DDB-484C-BC08-979A985FA8B3}" srcOrd="2" destOrd="0" presId="urn:microsoft.com/office/officeart/2016/7/layout/LinearArrowProcessNumbered"/>
    <dgm:cxn modelId="{359EA1C7-4B0C-44A6-B98A-D09679B56E87}" type="presParOf" srcId="{9BDB4049-B84B-4070-96B0-64E9FCABF8BD}" destId="{CD2DAE00-84F6-4827-A11D-442275297D28}" srcOrd="3" destOrd="0" presId="urn:microsoft.com/office/officeart/2016/7/layout/LinearArrowProcessNumbered"/>
    <dgm:cxn modelId="{11751F48-A9CA-48F5-9301-C685575F7B84}" type="presParOf" srcId="{DE573295-C0CE-40A5-9B7A-8C64B298CCEA}" destId="{811312AF-DE4F-449E-AADB-C0B771F06341}" srcOrd="2" destOrd="0" presId="urn:microsoft.com/office/officeart/2016/7/layout/LinearArrowProcessNumbered"/>
    <dgm:cxn modelId="{1E759E50-8FB8-4B69-A66D-D489D418ED0A}" type="presParOf" srcId="{DF859382-9783-48EC-B071-BDD21BA6BB15}" destId="{11455B12-3F1A-4109-961D-CB56A0E51942}" srcOrd="1" destOrd="0" presId="urn:microsoft.com/office/officeart/2016/7/layout/LinearArrowProcessNumbered"/>
    <dgm:cxn modelId="{6447C0A9-E1AE-4FD9-8469-36F08DEEC4EF}" type="presParOf" srcId="{DF859382-9783-48EC-B071-BDD21BA6BB15}" destId="{AAE8D1ED-2D88-4DE7-AFD1-2E4FB4691C91}" srcOrd="2" destOrd="0" presId="urn:microsoft.com/office/officeart/2016/7/layout/LinearArrowProcessNumbered"/>
    <dgm:cxn modelId="{9A000ED2-055F-4ACA-A42D-671F90C902B4}" type="presParOf" srcId="{AAE8D1ED-2D88-4DE7-AFD1-2E4FB4691C91}" destId="{BE231D57-B447-4B0E-BF82-6B8350852E4A}" srcOrd="0" destOrd="0" presId="urn:microsoft.com/office/officeart/2016/7/layout/LinearArrowProcessNumbered"/>
    <dgm:cxn modelId="{B1CC51C9-B4D9-4FA9-98B6-7E8911C5D008}" type="presParOf" srcId="{AAE8D1ED-2D88-4DE7-AFD1-2E4FB4691C91}" destId="{C94D70C8-59C1-4CE8-A87C-53E944F47E1B}" srcOrd="1" destOrd="0" presId="urn:microsoft.com/office/officeart/2016/7/layout/LinearArrowProcessNumbered"/>
    <dgm:cxn modelId="{C70BBB95-B66D-4620-AB12-AC2BA2B9C613}" type="presParOf" srcId="{C94D70C8-59C1-4CE8-A87C-53E944F47E1B}" destId="{1448EB12-B0D9-492F-8978-C60BCE4C0FB7}" srcOrd="0" destOrd="0" presId="urn:microsoft.com/office/officeart/2016/7/layout/LinearArrowProcessNumbered"/>
    <dgm:cxn modelId="{AF2FA0EB-8A83-4F9F-8710-E7CDE461BA5B}" type="presParOf" srcId="{C94D70C8-59C1-4CE8-A87C-53E944F47E1B}" destId="{D3F6BACB-2485-4BA0-8065-D4C62E693B0F}" srcOrd="1" destOrd="0" presId="urn:microsoft.com/office/officeart/2016/7/layout/LinearArrowProcessNumbered"/>
    <dgm:cxn modelId="{3C591B11-FBC8-4A0A-A11F-5BAEED8E6F59}" type="presParOf" srcId="{C94D70C8-59C1-4CE8-A87C-53E944F47E1B}" destId="{E38C73D8-FD77-4DBF-BF2E-BB5330AC50A3}" srcOrd="2" destOrd="0" presId="urn:microsoft.com/office/officeart/2016/7/layout/LinearArrowProcessNumbered"/>
    <dgm:cxn modelId="{5B666A12-8D81-4A13-B54B-9086A9A1FC45}" type="presParOf" srcId="{C94D70C8-59C1-4CE8-A87C-53E944F47E1B}" destId="{48889762-CE41-4A86-9C9C-97FD5189845D}" srcOrd="3" destOrd="0" presId="urn:microsoft.com/office/officeart/2016/7/layout/LinearArrowProcessNumbered"/>
    <dgm:cxn modelId="{A14FD0F4-B06E-41EF-86A6-22AAD3E9AB41}" type="presParOf" srcId="{AAE8D1ED-2D88-4DE7-AFD1-2E4FB4691C91}" destId="{E4E9F960-910D-429D-A8D7-DFCF5E3E11F3}" srcOrd="2" destOrd="0" presId="urn:microsoft.com/office/officeart/2016/7/layout/LinearArrowProcessNumbered"/>
    <dgm:cxn modelId="{A83263AA-08EF-4264-ADA3-ACE5C34543F4}" type="presParOf" srcId="{DF859382-9783-48EC-B071-BDD21BA6BB15}" destId="{81878FC3-D768-4295-992B-5E43DA135323}" srcOrd="3" destOrd="0" presId="urn:microsoft.com/office/officeart/2016/7/layout/LinearArrowProcessNumbered"/>
    <dgm:cxn modelId="{1F754723-D725-4DAB-BAD8-1E357034726E}" type="presParOf" srcId="{DF859382-9783-48EC-B071-BDD21BA6BB15}" destId="{31E6288A-6BFE-4026-A570-C7D8F58EFEF7}" srcOrd="4" destOrd="0" presId="urn:microsoft.com/office/officeart/2016/7/layout/LinearArrowProcessNumbered"/>
    <dgm:cxn modelId="{63A6A1F2-35BC-4AC7-BA62-43F56711823B}" type="presParOf" srcId="{31E6288A-6BFE-4026-A570-C7D8F58EFEF7}" destId="{4E348871-0AD1-4175-AC64-DA2FB713689D}" srcOrd="0" destOrd="0" presId="urn:microsoft.com/office/officeart/2016/7/layout/LinearArrowProcessNumbered"/>
    <dgm:cxn modelId="{0AD6C252-BD79-48F5-BD3D-1C12DF6923E3}" type="presParOf" srcId="{31E6288A-6BFE-4026-A570-C7D8F58EFEF7}" destId="{B8AF757F-CABB-4B40-B182-8315E19D93E5}" srcOrd="1" destOrd="0" presId="urn:microsoft.com/office/officeart/2016/7/layout/LinearArrowProcessNumbered"/>
    <dgm:cxn modelId="{2F5EE7D4-9769-4456-B920-3A8CC61834CB}" type="presParOf" srcId="{B8AF757F-CABB-4B40-B182-8315E19D93E5}" destId="{6B35F2EC-37EB-4A62-BE68-A4FA9F03B731}" srcOrd="0" destOrd="0" presId="urn:microsoft.com/office/officeart/2016/7/layout/LinearArrowProcessNumbered"/>
    <dgm:cxn modelId="{F0274537-C909-4CE6-91C5-5F00EE8A01B9}" type="presParOf" srcId="{B8AF757F-CABB-4B40-B182-8315E19D93E5}" destId="{D8B52551-4D71-4844-92BE-C931DEB08608}" srcOrd="1" destOrd="0" presId="urn:microsoft.com/office/officeart/2016/7/layout/LinearArrowProcessNumbered"/>
    <dgm:cxn modelId="{BF7CC9FE-B184-4688-848C-4AF0DF6B53EF}" type="presParOf" srcId="{B8AF757F-CABB-4B40-B182-8315E19D93E5}" destId="{5000F4D5-6A45-45F6-B759-27E9E4DD9691}" srcOrd="2" destOrd="0" presId="urn:microsoft.com/office/officeart/2016/7/layout/LinearArrowProcessNumbered"/>
    <dgm:cxn modelId="{7BF1E820-9F42-4FDC-BF6D-F7E9D0D9AE20}" type="presParOf" srcId="{B8AF757F-CABB-4B40-B182-8315E19D93E5}" destId="{28C7C2E7-BAF4-4E6B-952D-ABD1B08EFAA0}" srcOrd="3" destOrd="0" presId="urn:microsoft.com/office/officeart/2016/7/layout/LinearArrowProcessNumbered"/>
    <dgm:cxn modelId="{7BA77FBD-B70B-4810-B2D1-FA79D8D480D0}" type="presParOf" srcId="{31E6288A-6BFE-4026-A570-C7D8F58EFEF7}" destId="{336258BF-0D49-45E8-A603-EC1B3E640F18}" srcOrd="2" destOrd="0" presId="urn:microsoft.com/office/officeart/2016/7/layout/LinearArrowProcessNumbered"/>
    <dgm:cxn modelId="{1CCFB6F0-3321-48E1-ABEB-3BC035C71A76}" type="presParOf" srcId="{DF859382-9783-48EC-B071-BDD21BA6BB15}" destId="{0BA2B7FA-AECB-4345-BECD-6E23C343B8F0}" srcOrd="5" destOrd="0" presId="urn:microsoft.com/office/officeart/2016/7/layout/LinearArrowProcessNumbered"/>
    <dgm:cxn modelId="{137A7DAC-7D9B-47DB-95BC-E87C1DCE51BF}" type="presParOf" srcId="{DF859382-9783-48EC-B071-BDD21BA6BB15}" destId="{69D0A111-013F-4C42-9133-6781EBB8C14F}" srcOrd="6" destOrd="0" presId="urn:microsoft.com/office/officeart/2016/7/layout/LinearArrowProcessNumbered"/>
    <dgm:cxn modelId="{479AB63E-3958-43ED-BF6B-AA72AB1B7A10}" type="presParOf" srcId="{69D0A111-013F-4C42-9133-6781EBB8C14F}" destId="{495BCB7D-B702-4153-A056-45B6EE324B29}" srcOrd="0" destOrd="0" presId="urn:microsoft.com/office/officeart/2016/7/layout/LinearArrowProcessNumbered"/>
    <dgm:cxn modelId="{54D9E410-A316-4929-A28A-70191913227A}" type="presParOf" srcId="{69D0A111-013F-4C42-9133-6781EBB8C14F}" destId="{D4BEA11C-DF88-405E-83D7-4FD153C8A03B}" srcOrd="1" destOrd="0" presId="urn:microsoft.com/office/officeart/2016/7/layout/LinearArrowProcessNumbered"/>
    <dgm:cxn modelId="{F2AC0647-CC33-4D15-B29C-73CE4C1C4A45}" type="presParOf" srcId="{D4BEA11C-DF88-405E-83D7-4FD153C8A03B}" destId="{57C3B983-A20A-4176-B35D-D7E0504BF76A}" srcOrd="0" destOrd="0" presId="urn:microsoft.com/office/officeart/2016/7/layout/LinearArrowProcessNumbered"/>
    <dgm:cxn modelId="{FA1CE9B8-2F84-4A4B-999A-9DE6F0D84A44}" type="presParOf" srcId="{D4BEA11C-DF88-405E-83D7-4FD153C8A03B}" destId="{13A1C0FC-15BB-4C07-8E96-3EDAE752F2D5}" srcOrd="1" destOrd="0" presId="urn:microsoft.com/office/officeart/2016/7/layout/LinearArrowProcessNumbered"/>
    <dgm:cxn modelId="{5CC65D22-333C-4FAB-93FB-ACD47F6F0C46}" type="presParOf" srcId="{D4BEA11C-DF88-405E-83D7-4FD153C8A03B}" destId="{75321CC3-CAFD-486C-8988-4D7E6793EAD3}" srcOrd="2" destOrd="0" presId="urn:microsoft.com/office/officeart/2016/7/layout/LinearArrowProcessNumbered"/>
    <dgm:cxn modelId="{78CAE815-75D3-442F-B1C0-64856DA72EF3}" type="presParOf" srcId="{D4BEA11C-DF88-405E-83D7-4FD153C8A03B}" destId="{CA7F0C11-3C84-4405-B7D7-A84A12608D83}" srcOrd="3" destOrd="0" presId="urn:microsoft.com/office/officeart/2016/7/layout/LinearArrowProcessNumbered"/>
    <dgm:cxn modelId="{16E9722E-2DCF-4507-8DF4-04D2502482F0}" type="presParOf" srcId="{69D0A111-013F-4C42-9133-6781EBB8C14F}" destId="{F6D04F6A-DAD1-448F-9C4F-CAF9CF01F349}" srcOrd="2" destOrd="0" presId="urn:microsoft.com/office/officeart/2016/7/layout/LinearArrowProcessNumbered"/>
    <dgm:cxn modelId="{BE5C6E62-2609-440C-8103-828B05595F8C}" type="presParOf" srcId="{DF859382-9783-48EC-B071-BDD21BA6BB15}" destId="{4A11FF71-6C3D-4739-980B-4287FEEECF5E}" srcOrd="7" destOrd="0" presId="urn:microsoft.com/office/officeart/2016/7/layout/LinearArrowProcessNumbered"/>
    <dgm:cxn modelId="{D3AD79D0-6F70-4701-A7A4-8BB634076DE7}" type="presParOf" srcId="{DF859382-9783-48EC-B071-BDD21BA6BB15}" destId="{DB6DED6C-EAE8-4F3B-94FF-28BC6FC4763B}" srcOrd="8" destOrd="0" presId="urn:microsoft.com/office/officeart/2016/7/layout/LinearArrowProcessNumbered"/>
    <dgm:cxn modelId="{2303C729-53FC-4477-91D3-029A74C4D233}" type="presParOf" srcId="{DB6DED6C-EAE8-4F3B-94FF-28BC6FC4763B}" destId="{59ADBF88-9013-4AD9-9D4A-EDC687EE3A1D}" srcOrd="0" destOrd="0" presId="urn:microsoft.com/office/officeart/2016/7/layout/LinearArrowProcessNumbered"/>
    <dgm:cxn modelId="{B3ACECA0-FB40-481F-8CB3-784BCE9B8F7F}" type="presParOf" srcId="{DB6DED6C-EAE8-4F3B-94FF-28BC6FC4763B}" destId="{DEB693CC-9A5D-4AD2-B59A-7D4C8CE88252}" srcOrd="1" destOrd="0" presId="urn:microsoft.com/office/officeart/2016/7/layout/LinearArrowProcessNumbered"/>
    <dgm:cxn modelId="{A1FCB5FA-5E3B-4C95-99F3-B6DFFAB4269D}" type="presParOf" srcId="{DEB693CC-9A5D-4AD2-B59A-7D4C8CE88252}" destId="{82271F48-0F5C-4802-85D2-BD62453240F5}" srcOrd="0" destOrd="0" presId="urn:microsoft.com/office/officeart/2016/7/layout/LinearArrowProcessNumbered"/>
    <dgm:cxn modelId="{7E304280-568E-42EC-B72F-93A12BB580F2}" type="presParOf" srcId="{DEB693CC-9A5D-4AD2-B59A-7D4C8CE88252}" destId="{080A8D2D-9C83-4367-A5D6-AF03A2E83F75}" srcOrd="1" destOrd="0" presId="urn:microsoft.com/office/officeart/2016/7/layout/LinearArrowProcessNumbered"/>
    <dgm:cxn modelId="{2CA020D3-40BE-437E-AFD3-0720A0D84B72}" type="presParOf" srcId="{DEB693CC-9A5D-4AD2-B59A-7D4C8CE88252}" destId="{5A6BC4C5-CFB0-4F14-97B1-C0E70B1888E4}" srcOrd="2" destOrd="0" presId="urn:microsoft.com/office/officeart/2016/7/layout/LinearArrowProcessNumbered"/>
    <dgm:cxn modelId="{10678F34-6307-45A8-96C5-55C167D33EAF}" type="presParOf" srcId="{DEB693CC-9A5D-4AD2-B59A-7D4C8CE88252}" destId="{AB8B8BEC-697F-4CF5-A779-A55C583FE63B}" srcOrd="3" destOrd="0" presId="urn:microsoft.com/office/officeart/2016/7/layout/LinearArrowProcessNumbered"/>
    <dgm:cxn modelId="{2B2952E7-B100-4F9D-8CD0-32C732073987}" type="presParOf" srcId="{DB6DED6C-EAE8-4F3B-94FF-28BC6FC4763B}" destId="{A965400F-2CB3-46F1-A9D4-AD090D6D912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866FB7-05F8-4A6F-9BB0-49C4D0A5CC4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7857B2-4357-4B21-964C-AF641EC4CADE}">
      <dgm:prSet/>
      <dgm:spPr/>
      <dgm:t>
        <a:bodyPr/>
        <a:lstStyle/>
        <a:p>
          <a:r>
            <a:rPr lang="en-US"/>
            <a:t>The company should focus on developing and promoting technology products to increase its profits. They could also consider reducing the production and promotion of products with lower profit margins.</a:t>
          </a:r>
        </a:p>
      </dgm:t>
    </dgm:pt>
    <dgm:pt modelId="{6C503918-EEC2-4455-A007-7A8F48EDD9DA}" type="parTrans" cxnId="{523F5C39-0E9C-461E-A37B-4ABB8D53902F}">
      <dgm:prSet/>
      <dgm:spPr/>
      <dgm:t>
        <a:bodyPr/>
        <a:lstStyle/>
        <a:p>
          <a:endParaRPr lang="en-US"/>
        </a:p>
      </dgm:t>
    </dgm:pt>
    <dgm:pt modelId="{4A2831A6-05DC-4582-A53C-0F3E557FD8EF}" type="sibTrans" cxnId="{523F5C39-0E9C-461E-A37B-4ABB8D53902F}">
      <dgm:prSet/>
      <dgm:spPr/>
      <dgm:t>
        <a:bodyPr/>
        <a:lstStyle/>
        <a:p>
          <a:endParaRPr lang="en-US"/>
        </a:p>
      </dgm:t>
    </dgm:pt>
    <dgm:pt modelId="{DBA07523-C902-45F6-B595-F0A3124E2CBD}">
      <dgm:prSet/>
      <dgm:spPr/>
      <dgm:t>
        <a:bodyPr/>
        <a:lstStyle/>
        <a:p>
          <a:r>
            <a:rPr lang="en-US"/>
            <a:t>Central region has the highest sales compared to other regions; the company could consider increasing its focus on this region. then the company should re-evaluate its marketing and sales strategies in other regions. </a:t>
          </a:r>
        </a:p>
      </dgm:t>
    </dgm:pt>
    <dgm:pt modelId="{2F55236C-9124-4D20-BF35-E3A0CF142D4B}" type="parTrans" cxnId="{FD506A80-4E77-478D-8D1C-D7488B9833CC}">
      <dgm:prSet/>
      <dgm:spPr/>
      <dgm:t>
        <a:bodyPr/>
        <a:lstStyle/>
        <a:p>
          <a:endParaRPr lang="en-US"/>
        </a:p>
      </dgm:t>
    </dgm:pt>
    <dgm:pt modelId="{9490D237-CB48-40DD-9245-C9A57F672540}" type="sibTrans" cxnId="{FD506A80-4E77-478D-8D1C-D7488B9833CC}">
      <dgm:prSet/>
      <dgm:spPr/>
      <dgm:t>
        <a:bodyPr/>
        <a:lstStyle/>
        <a:p>
          <a:endParaRPr lang="en-US"/>
        </a:p>
      </dgm:t>
    </dgm:pt>
    <dgm:pt modelId="{78CCDF3C-6196-4D2D-A070-4D5BC9C0737E}">
      <dgm:prSet custT="1"/>
      <dgm:spPr/>
      <dgm:t>
        <a:bodyPr/>
        <a:lstStyle/>
        <a:p>
          <a:r>
            <a:rPr lang="en-US" sz="1100" dirty="0"/>
            <a:t>The company should focus on maximizing sales during the months of November and December. This could involve increasing the inventory of popular products during this time, running targeted marketing </a:t>
          </a:r>
          <a:r>
            <a:rPr lang="en-US" sz="1170" baseline="0" dirty="0"/>
            <a:t>campaigns</a:t>
          </a:r>
          <a:r>
            <a:rPr lang="en-US" sz="1100" dirty="0"/>
            <a:t>, and offering promotions or discounts to customers. However, the company should also </a:t>
          </a:r>
          <a:r>
            <a:rPr lang="en-US" sz="1100" baseline="0" dirty="0"/>
            <a:t>consider</a:t>
          </a:r>
          <a:r>
            <a:rPr lang="en-US" sz="1100" dirty="0"/>
            <a:t> strategies to maintain sales during other months, such as introducing new products or services or offering promotions and discounts during slower months.</a:t>
          </a:r>
        </a:p>
      </dgm:t>
    </dgm:pt>
    <dgm:pt modelId="{EB351CD1-902A-4CE9-BEC7-98643385B45F}" type="parTrans" cxnId="{3F8DE986-9D19-42CE-9A01-9C04815D0701}">
      <dgm:prSet/>
      <dgm:spPr/>
      <dgm:t>
        <a:bodyPr/>
        <a:lstStyle/>
        <a:p>
          <a:endParaRPr lang="en-US"/>
        </a:p>
      </dgm:t>
    </dgm:pt>
    <dgm:pt modelId="{1DCD5F21-75BA-4876-BBFF-3DA5B661B690}" type="sibTrans" cxnId="{3F8DE986-9D19-42CE-9A01-9C04815D0701}">
      <dgm:prSet/>
      <dgm:spPr/>
      <dgm:t>
        <a:bodyPr/>
        <a:lstStyle/>
        <a:p>
          <a:endParaRPr lang="en-US"/>
        </a:p>
      </dgm:t>
    </dgm:pt>
    <dgm:pt modelId="{90D5EDF2-C4EB-4389-A70E-497EE29A7871}" type="pres">
      <dgm:prSet presAssocID="{BE866FB7-05F8-4A6F-9BB0-49C4D0A5CC43}" presName="Name0" presStyleCnt="0">
        <dgm:presLayoutVars>
          <dgm:dir/>
          <dgm:animLvl val="lvl"/>
          <dgm:resizeHandles val="exact"/>
        </dgm:presLayoutVars>
      </dgm:prSet>
      <dgm:spPr/>
    </dgm:pt>
    <dgm:pt modelId="{2E25C7F7-8135-4324-9BB6-11939BD39333}" type="pres">
      <dgm:prSet presAssocID="{78CCDF3C-6196-4D2D-A070-4D5BC9C0737E}" presName="boxAndChildren" presStyleCnt="0"/>
      <dgm:spPr/>
    </dgm:pt>
    <dgm:pt modelId="{D1564ED0-6786-4D81-AF60-68E0B057B24E}" type="pres">
      <dgm:prSet presAssocID="{78CCDF3C-6196-4D2D-A070-4D5BC9C0737E}" presName="parentTextBox" presStyleLbl="node1" presStyleIdx="0" presStyleCnt="3"/>
      <dgm:spPr/>
    </dgm:pt>
    <dgm:pt modelId="{4997E64D-F845-4629-9BF0-37AD88DBA26D}" type="pres">
      <dgm:prSet presAssocID="{9490D237-CB48-40DD-9245-C9A57F672540}" presName="sp" presStyleCnt="0"/>
      <dgm:spPr/>
    </dgm:pt>
    <dgm:pt modelId="{54EF8B0D-65F1-4720-BF0E-E7BEB693A44E}" type="pres">
      <dgm:prSet presAssocID="{DBA07523-C902-45F6-B595-F0A3124E2CBD}" presName="arrowAndChildren" presStyleCnt="0"/>
      <dgm:spPr/>
    </dgm:pt>
    <dgm:pt modelId="{8AFF6EE9-C021-40FD-8652-2017365DD658}" type="pres">
      <dgm:prSet presAssocID="{DBA07523-C902-45F6-B595-F0A3124E2CBD}" presName="parentTextArrow" presStyleLbl="node1" presStyleIdx="1" presStyleCnt="3"/>
      <dgm:spPr/>
    </dgm:pt>
    <dgm:pt modelId="{345DD84B-6E80-4841-B4F8-0E38E67BA6B2}" type="pres">
      <dgm:prSet presAssocID="{4A2831A6-05DC-4582-A53C-0F3E557FD8EF}" presName="sp" presStyleCnt="0"/>
      <dgm:spPr/>
    </dgm:pt>
    <dgm:pt modelId="{6DC561C8-0802-42A2-B03F-F21411A9023F}" type="pres">
      <dgm:prSet presAssocID="{EE7857B2-4357-4B21-964C-AF641EC4CADE}" presName="arrowAndChildren" presStyleCnt="0"/>
      <dgm:spPr/>
    </dgm:pt>
    <dgm:pt modelId="{6545172F-5987-47BB-A7C1-02CCC4D36EDB}" type="pres">
      <dgm:prSet presAssocID="{EE7857B2-4357-4B21-964C-AF641EC4CADE}" presName="parentTextArrow" presStyleLbl="node1" presStyleIdx="2" presStyleCnt="3"/>
      <dgm:spPr/>
    </dgm:pt>
  </dgm:ptLst>
  <dgm:cxnLst>
    <dgm:cxn modelId="{523F5C39-0E9C-461E-A37B-4ABB8D53902F}" srcId="{BE866FB7-05F8-4A6F-9BB0-49C4D0A5CC43}" destId="{EE7857B2-4357-4B21-964C-AF641EC4CADE}" srcOrd="0" destOrd="0" parTransId="{6C503918-EEC2-4455-A007-7A8F48EDD9DA}" sibTransId="{4A2831A6-05DC-4582-A53C-0F3E557FD8EF}"/>
    <dgm:cxn modelId="{287B2673-7368-4ED1-BE7B-B51DD03FB571}" type="presOf" srcId="{BE866FB7-05F8-4A6F-9BB0-49C4D0A5CC43}" destId="{90D5EDF2-C4EB-4389-A70E-497EE29A7871}" srcOrd="0" destOrd="0" presId="urn:microsoft.com/office/officeart/2005/8/layout/process4"/>
    <dgm:cxn modelId="{3F043775-E274-485A-8187-106378BD4324}" type="presOf" srcId="{EE7857B2-4357-4B21-964C-AF641EC4CADE}" destId="{6545172F-5987-47BB-A7C1-02CCC4D36EDB}" srcOrd="0" destOrd="0" presId="urn:microsoft.com/office/officeart/2005/8/layout/process4"/>
    <dgm:cxn modelId="{053B0C7F-DA25-4AA8-9DF2-1D88931EF0F2}" type="presOf" srcId="{78CCDF3C-6196-4D2D-A070-4D5BC9C0737E}" destId="{D1564ED0-6786-4D81-AF60-68E0B057B24E}" srcOrd="0" destOrd="0" presId="urn:microsoft.com/office/officeart/2005/8/layout/process4"/>
    <dgm:cxn modelId="{FD506A80-4E77-478D-8D1C-D7488B9833CC}" srcId="{BE866FB7-05F8-4A6F-9BB0-49C4D0A5CC43}" destId="{DBA07523-C902-45F6-B595-F0A3124E2CBD}" srcOrd="1" destOrd="0" parTransId="{2F55236C-9124-4D20-BF35-E3A0CF142D4B}" sibTransId="{9490D237-CB48-40DD-9245-C9A57F672540}"/>
    <dgm:cxn modelId="{3F8DE986-9D19-42CE-9A01-9C04815D0701}" srcId="{BE866FB7-05F8-4A6F-9BB0-49C4D0A5CC43}" destId="{78CCDF3C-6196-4D2D-A070-4D5BC9C0737E}" srcOrd="2" destOrd="0" parTransId="{EB351CD1-902A-4CE9-BEC7-98643385B45F}" sibTransId="{1DCD5F21-75BA-4876-BBFF-3DA5B661B690}"/>
    <dgm:cxn modelId="{C58929B5-5C97-48BB-9A90-A8EE025294FE}" type="presOf" srcId="{DBA07523-C902-45F6-B595-F0A3124E2CBD}" destId="{8AFF6EE9-C021-40FD-8652-2017365DD658}" srcOrd="0" destOrd="0" presId="urn:microsoft.com/office/officeart/2005/8/layout/process4"/>
    <dgm:cxn modelId="{4DDA32E9-FEEC-4465-B808-717FAFD97C8E}" type="presParOf" srcId="{90D5EDF2-C4EB-4389-A70E-497EE29A7871}" destId="{2E25C7F7-8135-4324-9BB6-11939BD39333}" srcOrd="0" destOrd="0" presId="urn:microsoft.com/office/officeart/2005/8/layout/process4"/>
    <dgm:cxn modelId="{643FD208-4C89-4E4E-A647-40145ECB5469}" type="presParOf" srcId="{2E25C7F7-8135-4324-9BB6-11939BD39333}" destId="{D1564ED0-6786-4D81-AF60-68E0B057B24E}" srcOrd="0" destOrd="0" presId="urn:microsoft.com/office/officeart/2005/8/layout/process4"/>
    <dgm:cxn modelId="{D6748EE5-5910-4474-9E8A-B8205452EF40}" type="presParOf" srcId="{90D5EDF2-C4EB-4389-A70E-497EE29A7871}" destId="{4997E64D-F845-4629-9BF0-37AD88DBA26D}" srcOrd="1" destOrd="0" presId="urn:microsoft.com/office/officeart/2005/8/layout/process4"/>
    <dgm:cxn modelId="{C9ECE012-0656-4E70-BF45-572F145CA51B}" type="presParOf" srcId="{90D5EDF2-C4EB-4389-A70E-497EE29A7871}" destId="{54EF8B0D-65F1-4720-BF0E-E7BEB693A44E}" srcOrd="2" destOrd="0" presId="urn:microsoft.com/office/officeart/2005/8/layout/process4"/>
    <dgm:cxn modelId="{493EC21C-C947-4F7C-B89A-1BB5A743F44A}" type="presParOf" srcId="{54EF8B0D-65F1-4720-BF0E-E7BEB693A44E}" destId="{8AFF6EE9-C021-40FD-8652-2017365DD658}" srcOrd="0" destOrd="0" presId="urn:microsoft.com/office/officeart/2005/8/layout/process4"/>
    <dgm:cxn modelId="{17D578DF-5ABD-48C9-8896-E088702966BF}" type="presParOf" srcId="{90D5EDF2-C4EB-4389-A70E-497EE29A7871}" destId="{345DD84B-6E80-4841-B4F8-0E38E67BA6B2}" srcOrd="3" destOrd="0" presId="urn:microsoft.com/office/officeart/2005/8/layout/process4"/>
    <dgm:cxn modelId="{FF18EF3D-7F26-48B2-B4C3-2FEE92BA1266}" type="presParOf" srcId="{90D5EDF2-C4EB-4389-A70E-497EE29A7871}" destId="{6DC561C8-0802-42A2-B03F-F21411A9023F}" srcOrd="4" destOrd="0" presId="urn:microsoft.com/office/officeart/2005/8/layout/process4"/>
    <dgm:cxn modelId="{6A0DFABE-73EB-4B32-9168-5A71FBB9E852}" type="presParOf" srcId="{6DC561C8-0802-42A2-B03F-F21411A9023F}" destId="{6545172F-5987-47BB-A7C1-02CCC4D36E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060C67-1E9F-431A-8D0B-29708872773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09B1D-6361-43CA-ABC1-6764B286EC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company could consider offering </a:t>
          </a:r>
          <a:r>
            <a:rPr lang="en-US" sz="1700" baseline="0" dirty="0"/>
            <a:t>more</a:t>
          </a:r>
          <a:r>
            <a:rPr lang="en-US" sz="1400" dirty="0"/>
            <a:t> same-day shipping options to customers. This might involve optimizing inventory and supply chain </a:t>
          </a:r>
          <a:r>
            <a:rPr lang="en-US" sz="1400" baseline="0" dirty="0"/>
            <a:t>processes</a:t>
          </a:r>
          <a:r>
            <a:rPr lang="en-US" sz="1400" dirty="0"/>
            <a:t> to ensure that products can be shipped quickly and efficiently.</a:t>
          </a:r>
        </a:p>
      </dgm:t>
    </dgm:pt>
    <dgm:pt modelId="{B60BF651-7C39-4D1D-AA12-9E0F489D65BC}" type="parTrans" cxnId="{B319BD80-9B4A-4DB6-B348-DDC3AE6FEA3C}">
      <dgm:prSet/>
      <dgm:spPr/>
      <dgm:t>
        <a:bodyPr/>
        <a:lstStyle/>
        <a:p>
          <a:endParaRPr lang="en-US"/>
        </a:p>
      </dgm:t>
    </dgm:pt>
    <dgm:pt modelId="{085516D8-123E-43EA-84C6-18471CE8A77D}" type="sibTrans" cxnId="{B319BD80-9B4A-4DB6-B348-DDC3AE6FEA3C}">
      <dgm:prSet/>
      <dgm:spPr/>
      <dgm:t>
        <a:bodyPr/>
        <a:lstStyle/>
        <a:p>
          <a:endParaRPr lang="en-US"/>
        </a:p>
      </dgm:t>
    </dgm:pt>
    <dgm:pt modelId="{E0BE360F-1627-4894-8EA3-0B90E0A359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company could consider focusing on different types of promotions or sales during the weekends to increase sales. For example, the company could offer weekend-only promotions or discounts or run targeted marketing campaigns aimed at weekend shoppers. The company could also consider offering special events or activities in-store on weekends to attract customers and increase sales. Additionally, the company could focus on offering products and services </a:t>
          </a:r>
          <a:r>
            <a:rPr lang="en-US" sz="1400" baseline="0" dirty="0"/>
            <a:t>that</a:t>
          </a:r>
          <a:r>
            <a:rPr lang="en-US" sz="1400" dirty="0"/>
            <a:t> are particularly popular among weekend shoppers, such as home entertainment or outdoor products.</a:t>
          </a:r>
        </a:p>
      </dgm:t>
    </dgm:pt>
    <dgm:pt modelId="{55426B28-B445-45D8-9CE4-8CB223485F77}" type="parTrans" cxnId="{D4150201-109D-4096-B822-717D635FFFD8}">
      <dgm:prSet/>
      <dgm:spPr/>
      <dgm:t>
        <a:bodyPr/>
        <a:lstStyle/>
        <a:p>
          <a:endParaRPr lang="en-US"/>
        </a:p>
      </dgm:t>
    </dgm:pt>
    <dgm:pt modelId="{DB6F0AEA-9098-4207-BEE4-4ADEFE06D29B}" type="sibTrans" cxnId="{D4150201-109D-4096-B822-717D635FFFD8}">
      <dgm:prSet/>
      <dgm:spPr/>
      <dgm:t>
        <a:bodyPr/>
        <a:lstStyle/>
        <a:p>
          <a:endParaRPr lang="en-US"/>
        </a:p>
      </dgm:t>
    </dgm:pt>
    <dgm:pt modelId="{8ADB9E58-5980-4633-8DCA-6D91CF4E44E3}" type="pres">
      <dgm:prSet presAssocID="{09060C67-1E9F-431A-8D0B-297088727730}" presName="root" presStyleCnt="0">
        <dgm:presLayoutVars>
          <dgm:dir/>
          <dgm:resizeHandles val="exact"/>
        </dgm:presLayoutVars>
      </dgm:prSet>
      <dgm:spPr/>
    </dgm:pt>
    <dgm:pt modelId="{DF08E59D-7DD5-406B-835A-8CB19217A49B}" type="pres">
      <dgm:prSet presAssocID="{1AE09B1D-6361-43CA-ABC1-6764B286EC37}" presName="compNode" presStyleCnt="0"/>
      <dgm:spPr/>
    </dgm:pt>
    <dgm:pt modelId="{841A8387-274B-4338-835D-D8AC2E9A92D3}" type="pres">
      <dgm:prSet presAssocID="{1AE09B1D-6361-43CA-ABC1-6764B286EC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A03A30D1-D154-4404-AFCC-A316127F96A7}" type="pres">
      <dgm:prSet presAssocID="{1AE09B1D-6361-43CA-ABC1-6764B286EC37}" presName="spaceRect" presStyleCnt="0"/>
      <dgm:spPr/>
    </dgm:pt>
    <dgm:pt modelId="{56600795-0ACB-4A25-A092-0515AC91E809}" type="pres">
      <dgm:prSet presAssocID="{1AE09B1D-6361-43CA-ABC1-6764B286EC37}" presName="textRect" presStyleLbl="revTx" presStyleIdx="0" presStyleCnt="2">
        <dgm:presLayoutVars>
          <dgm:chMax val="1"/>
          <dgm:chPref val="1"/>
        </dgm:presLayoutVars>
      </dgm:prSet>
      <dgm:spPr/>
    </dgm:pt>
    <dgm:pt modelId="{678F8064-036C-4536-B4FB-1CD5A4EDF4E9}" type="pres">
      <dgm:prSet presAssocID="{085516D8-123E-43EA-84C6-18471CE8A77D}" presName="sibTrans" presStyleCnt="0"/>
      <dgm:spPr/>
    </dgm:pt>
    <dgm:pt modelId="{383DF3E7-82FD-4A99-836C-FBC5E008A24C}" type="pres">
      <dgm:prSet presAssocID="{E0BE360F-1627-4894-8EA3-0B90E0A35934}" presName="compNode" presStyleCnt="0"/>
      <dgm:spPr/>
    </dgm:pt>
    <dgm:pt modelId="{A373B1DB-00D6-4585-A7CB-1EB9D106AF97}" type="pres">
      <dgm:prSet presAssocID="{E0BE360F-1627-4894-8EA3-0B90E0A359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C658D73-75DE-458B-A7B2-8CEB8FEF0995}" type="pres">
      <dgm:prSet presAssocID="{E0BE360F-1627-4894-8EA3-0B90E0A35934}" presName="spaceRect" presStyleCnt="0"/>
      <dgm:spPr/>
    </dgm:pt>
    <dgm:pt modelId="{FCE579F0-C878-49AD-AB27-FBC1CA53AED2}" type="pres">
      <dgm:prSet presAssocID="{E0BE360F-1627-4894-8EA3-0B90E0A35934}" presName="textRect" presStyleLbl="revTx" presStyleIdx="1" presStyleCnt="2" custScaleY="116657">
        <dgm:presLayoutVars>
          <dgm:chMax val="1"/>
          <dgm:chPref val="1"/>
        </dgm:presLayoutVars>
      </dgm:prSet>
      <dgm:spPr/>
    </dgm:pt>
  </dgm:ptLst>
  <dgm:cxnLst>
    <dgm:cxn modelId="{D4150201-109D-4096-B822-717D635FFFD8}" srcId="{09060C67-1E9F-431A-8D0B-297088727730}" destId="{E0BE360F-1627-4894-8EA3-0B90E0A35934}" srcOrd="1" destOrd="0" parTransId="{55426B28-B445-45D8-9CE4-8CB223485F77}" sibTransId="{DB6F0AEA-9098-4207-BEE4-4ADEFE06D29B}"/>
    <dgm:cxn modelId="{B0B4BB60-FDB5-4F3D-9812-69CC4B93AC22}" type="presOf" srcId="{E0BE360F-1627-4894-8EA3-0B90E0A35934}" destId="{FCE579F0-C878-49AD-AB27-FBC1CA53AED2}" srcOrd="0" destOrd="0" presId="urn:microsoft.com/office/officeart/2018/2/layout/IconLabelList"/>
    <dgm:cxn modelId="{B319BD80-9B4A-4DB6-B348-DDC3AE6FEA3C}" srcId="{09060C67-1E9F-431A-8D0B-297088727730}" destId="{1AE09B1D-6361-43CA-ABC1-6764B286EC37}" srcOrd="0" destOrd="0" parTransId="{B60BF651-7C39-4D1D-AA12-9E0F489D65BC}" sibTransId="{085516D8-123E-43EA-84C6-18471CE8A77D}"/>
    <dgm:cxn modelId="{C3A16BAE-B916-4F2D-9FEB-0409DAA943E6}" type="presOf" srcId="{1AE09B1D-6361-43CA-ABC1-6764B286EC37}" destId="{56600795-0ACB-4A25-A092-0515AC91E809}" srcOrd="0" destOrd="0" presId="urn:microsoft.com/office/officeart/2018/2/layout/IconLabelList"/>
    <dgm:cxn modelId="{F3530FC3-6F08-4986-8BBF-F6DE2E69C51A}" type="presOf" srcId="{09060C67-1E9F-431A-8D0B-297088727730}" destId="{8ADB9E58-5980-4633-8DCA-6D91CF4E44E3}" srcOrd="0" destOrd="0" presId="urn:microsoft.com/office/officeart/2018/2/layout/IconLabelList"/>
    <dgm:cxn modelId="{026C020E-9354-4C1C-99C8-0781FF8D5B2E}" type="presParOf" srcId="{8ADB9E58-5980-4633-8DCA-6D91CF4E44E3}" destId="{DF08E59D-7DD5-406B-835A-8CB19217A49B}" srcOrd="0" destOrd="0" presId="urn:microsoft.com/office/officeart/2018/2/layout/IconLabelList"/>
    <dgm:cxn modelId="{3A4C5C7F-8BBC-4F1D-81AD-599E898F1A6B}" type="presParOf" srcId="{DF08E59D-7DD5-406B-835A-8CB19217A49B}" destId="{841A8387-274B-4338-835D-D8AC2E9A92D3}" srcOrd="0" destOrd="0" presId="urn:microsoft.com/office/officeart/2018/2/layout/IconLabelList"/>
    <dgm:cxn modelId="{55A68C18-C8C1-479F-8925-E2AF8D24FDE9}" type="presParOf" srcId="{DF08E59D-7DD5-406B-835A-8CB19217A49B}" destId="{A03A30D1-D154-4404-AFCC-A316127F96A7}" srcOrd="1" destOrd="0" presId="urn:microsoft.com/office/officeart/2018/2/layout/IconLabelList"/>
    <dgm:cxn modelId="{1381578C-8197-46B3-AACB-F7E9C6DD042D}" type="presParOf" srcId="{DF08E59D-7DD5-406B-835A-8CB19217A49B}" destId="{56600795-0ACB-4A25-A092-0515AC91E809}" srcOrd="2" destOrd="0" presId="urn:microsoft.com/office/officeart/2018/2/layout/IconLabelList"/>
    <dgm:cxn modelId="{8C8D0A31-B50F-45D3-BAAE-EA6A26E4E329}" type="presParOf" srcId="{8ADB9E58-5980-4633-8DCA-6D91CF4E44E3}" destId="{678F8064-036C-4536-B4FB-1CD5A4EDF4E9}" srcOrd="1" destOrd="0" presId="urn:microsoft.com/office/officeart/2018/2/layout/IconLabelList"/>
    <dgm:cxn modelId="{F876586A-7CA0-4124-A12A-48DE935F9D34}" type="presParOf" srcId="{8ADB9E58-5980-4633-8DCA-6D91CF4E44E3}" destId="{383DF3E7-82FD-4A99-836C-FBC5E008A24C}" srcOrd="2" destOrd="0" presId="urn:microsoft.com/office/officeart/2018/2/layout/IconLabelList"/>
    <dgm:cxn modelId="{50F5967C-90E4-41A2-A635-7898CA545340}" type="presParOf" srcId="{383DF3E7-82FD-4A99-836C-FBC5E008A24C}" destId="{A373B1DB-00D6-4585-A7CB-1EB9D106AF97}" srcOrd="0" destOrd="0" presId="urn:microsoft.com/office/officeart/2018/2/layout/IconLabelList"/>
    <dgm:cxn modelId="{504A6360-4995-467D-8683-19F8BDB85A62}" type="presParOf" srcId="{383DF3E7-82FD-4A99-836C-FBC5E008A24C}" destId="{8C658D73-75DE-458B-A7B2-8CEB8FEF0995}" srcOrd="1" destOrd="0" presId="urn:microsoft.com/office/officeart/2018/2/layout/IconLabelList"/>
    <dgm:cxn modelId="{C75BCB96-2885-4B75-9172-C810A2879558}" type="presParOf" srcId="{383DF3E7-82FD-4A99-836C-FBC5E008A24C}" destId="{FCE579F0-C878-49AD-AB27-FBC1CA53AE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33699-8363-4022-986C-7CB48B013967}">
      <dsp:nvSpPr>
        <dsp:cNvPr id="0" name=""/>
        <dsp:cNvSpPr/>
      </dsp:nvSpPr>
      <dsp:spPr>
        <a:xfrm>
          <a:off x="108989" y="387560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8D214-930C-4332-BC6D-241EC10A75B1}">
      <dsp:nvSpPr>
        <dsp:cNvPr id="0" name=""/>
        <dsp:cNvSpPr/>
      </dsp:nvSpPr>
      <dsp:spPr>
        <a:xfrm>
          <a:off x="378329" y="656901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27112-C6E6-4A4E-ABA4-7C2AF3ABBC8E}">
      <dsp:nvSpPr>
        <dsp:cNvPr id="0" name=""/>
        <dsp:cNvSpPr/>
      </dsp:nvSpPr>
      <dsp:spPr>
        <a:xfrm>
          <a:off x="1666401" y="38756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Superstore dataset provides sales and profit data for a variety of products across different categories and regions.</a:t>
          </a:r>
        </a:p>
      </dsp:txBody>
      <dsp:txXfrm>
        <a:off x="1666401" y="387560"/>
        <a:ext cx="3023212" cy="1282575"/>
      </dsp:txXfrm>
    </dsp:sp>
    <dsp:sp modelId="{389F7F48-353B-4FC2-AC22-F8804F11C113}">
      <dsp:nvSpPr>
        <dsp:cNvPr id="0" name=""/>
        <dsp:cNvSpPr/>
      </dsp:nvSpPr>
      <dsp:spPr>
        <a:xfrm>
          <a:off x="5216385" y="387560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BAB96-74B4-4AEC-8F1F-A6AA96325E52}">
      <dsp:nvSpPr>
        <dsp:cNvPr id="0" name=""/>
        <dsp:cNvSpPr/>
      </dsp:nvSpPr>
      <dsp:spPr>
        <a:xfrm>
          <a:off x="5485726" y="656901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9E03B-870A-45F9-AB3E-21B281826149}">
      <dsp:nvSpPr>
        <dsp:cNvPr id="0" name=""/>
        <dsp:cNvSpPr/>
      </dsp:nvSpPr>
      <dsp:spPr>
        <a:xfrm>
          <a:off x="6773798" y="38756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goal of this project is to analyze the data and identify insights that can help the company improve its business performance. </a:t>
          </a:r>
        </a:p>
      </dsp:txBody>
      <dsp:txXfrm>
        <a:off x="6773798" y="387560"/>
        <a:ext cx="3023212" cy="1282575"/>
      </dsp:txXfrm>
    </dsp:sp>
    <dsp:sp modelId="{042B5A6D-F6C3-4A88-BE94-626923EC46B1}">
      <dsp:nvSpPr>
        <dsp:cNvPr id="0" name=""/>
        <dsp:cNvSpPr/>
      </dsp:nvSpPr>
      <dsp:spPr>
        <a:xfrm>
          <a:off x="108989" y="2354288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0933-F650-41CA-9AD1-E94F7A286335}">
      <dsp:nvSpPr>
        <dsp:cNvPr id="0" name=""/>
        <dsp:cNvSpPr/>
      </dsp:nvSpPr>
      <dsp:spPr>
        <a:xfrm>
          <a:off x="378329" y="2623628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6608F-0173-44A8-A04A-C5DDC73F33F6}">
      <dsp:nvSpPr>
        <dsp:cNvPr id="0" name=""/>
        <dsp:cNvSpPr/>
      </dsp:nvSpPr>
      <dsp:spPr>
        <a:xfrm>
          <a:off x="1666401" y="235428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Specifically, we aim to answer questions such as: which product categories are the most profitable? Which regions have the highest sales and profit? What are the most profitable products? </a:t>
          </a:r>
        </a:p>
      </dsp:txBody>
      <dsp:txXfrm>
        <a:off x="1666401" y="2354288"/>
        <a:ext cx="3023212" cy="1282575"/>
      </dsp:txXfrm>
    </dsp:sp>
    <dsp:sp modelId="{AE891F1B-3565-4C5D-AC3F-486CBA3183E3}">
      <dsp:nvSpPr>
        <dsp:cNvPr id="0" name=""/>
        <dsp:cNvSpPr/>
      </dsp:nvSpPr>
      <dsp:spPr>
        <a:xfrm>
          <a:off x="5216385" y="2354288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88661-6C1A-4C26-92DC-269B967A6DC8}">
      <dsp:nvSpPr>
        <dsp:cNvPr id="0" name=""/>
        <dsp:cNvSpPr/>
      </dsp:nvSpPr>
      <dsp:spPr>
        <a:xfrm>
          <a:off x="5485726" y="2623628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CDC3-564A-4CE6-8F96-EC43A3B9BF63}">
      <dsp:nvSpPr>
        <dsp:cNvPr id="0" name=""/>
        <dsp:cNvSpPr/>
      </dsp:nvSpPr>
      <dsp:spPr>
        <a:xfrm>
          <a:off x="6773798" y="235428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 answering these questions, we hope to provide recommendations for the company on how to optimize its product offerings and improve its revenue and profitability.</a:t>
          </a:r>
        </a:p>
      </dsp:txBody>
      <dsp:txXfrm>
        <a:off x="6773798" y="2354288"/>
        <a:ext cx="3023212" cy="1282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C02A0-E325-46D0-8D71-69ECA55137BB}">
      <dsp:nvSpPr>
        <dsp:cNvPr id="0" name=""/>
        <dsp:cNvSpPr/>
      </dsp:nvSpPr>
      <dsp:spPr>
        <a:xfrm>
          <a:off x="0" y="836374"/>
          <a:ext cx="6289466" cy="1544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8EDCC-6CC1-4F68-8F2D-7DD6CF5A573C}">
      <dsp:nvSpPr>
        <dsp:cNvPr id="0" name=""/>
        <dsp:cNvSpPr/>
      </dsp:nvSpPr>
      <dsp:spPr>
        <a:xfrm>
          <a:off x="467083" y="1183792"/>
          <a:ext cx="849242" cy="849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BB6C0-963D-4C58-A3BB-82BC9AF1B5ED}">
      <dsp:nvSpPr>
        <dsp:cNvPr id="0" name=""/>
        <dsp:cNvSpPr/>
      </dsp:nvSpPr>
      <dsp:spPr>
        <a:xfrm>
          <a:off x="1783408" y="836374"/>
          <a:ext cx="4506057" cy="154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15" tIns="163415" rIns="163415" bIns="1634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Once you have defined the problem or question, you need to gather the data you'll need to analyze. </a:t>
          </a:r>
        </a:p>
      </dsp:txBody>
      <dsp:txXfrm>
        <a:off x="1783408" y="836374"/>
        <a:ext cx="4506057" cy="1544076"/>
      </dsp:txXfrm>
    </dsp:sp>
    <dsp:sp modelId="{39CB133E-4B74-4F7E-91CE-86E70FC2B28B}">
      <dsp:nvSpPr>
        <dsp:cNvPr id="0" name=""/>
        <dsp:cNvSpPr/>
      </dsp:nvSpPr>
      <dsp:spPr>
        <a:xfrm>
          <a:off x="0" y="2766470"/>
          <a:ext cx="6289466" cy="15440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9FA1B-E98C-467A-B3CB-AEBC1C8B05BF}">
      <dsp:nvSpPr>
        <dsp:cNvPr id="0" name=""/>
        <dsp:cNvSpPr/>
      </dsp:nvSpPr>
      <dsp:spPr>
        <a:xfrm>
          <a:off x="467083" y="3113887"/>
          <a:ext cx="849242" cy="849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5AD70-6073-49A2-9D2E-7758FAEF1E3F}">
      <dsp:nvSpPr>
        <dsp:cNvPr id="0" name=""/>
        <dsp:cNvSpPr/>
      </dsp:nvSpPr>
      <dsp:spPr>
        <a:xfrm>
          <a:off x="1783408" y="2766470"/>
          <a:ext cx="4506057" cy="154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15" tIns="163415" rIns="163415" bIns="1634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could involve collecting data from various sources or accessing existing data sets. You'll also need to clean the data to ensure it's accurate, complete, and consistent.</a:t>
          </a:r>
        </a:p>
      </dsp:txBody>
      <dsp:txXfrm>
        <a:off x="1783408" y="2766470"/>
        <a:ext cx="4506057" cy="1544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F0EE1-9304-4C85-9DE8-7C62AAFC401D}">
      <dsp:nvSpPr>
        <dsp:cNvPr id="0" name=""/>
        <dsp:cNvSpPr/>
      </dsp:nvSpPr>
      <dsp:spPr>
        <a:xfrm>
          <a:off x="0" y="653968"/>
          <a:ext cx="9906000" cy="12073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2AA22-A972-4274-BFA1-797A64B492D6}">
      <dsp:nvSpPr>
        <dsp:cNvPr id="0" name=""/>
        <dsp:cNvSpPr/>
      </dsp:nvSpPr>
      <dsp:spPr>
        <a:xfrm>
          <a:off x="365216" y="925617"/>
          <a:ext cx="664029" cy="664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193B5-A152-42EB-9359-2838D3C89CBC}">
      <dsp:nvSpPr>
        <dsp:cNvPr id="0" name=""/>
        <dsp:cNvSpPr/>
      </dsp:nvSpPr>
      <dsp:spPr>
        <a:xfrm>
          <a:off x="1394462" y="653968"/>
          <a:ext cx="8511537" cy="120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5" tIns="127775" rIns="127775" bIns="127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Once you have your data, you'll need to explore it to get a sense of what it contains. </a:t>
          </a:r>
        </a:p>
      </dsp:txBody>
      <dsp:txXfrm>
        <a:off x="1394462" y="653968"/>
        <a:ext cx="8511537" cy="1207327"/>
      </dsp:txXfrm>
    </dsp:sp>
    <dsp:sp modelId="{3841EB9A-896C-4D7E-A048-026B9DD383A0}">
      <dsp:nvSpPr>
        <dsp:cNvPr id="0" name=""/>
        <dsp:cNvSpPr/>
      </dsp:nvSpPr>
      <dsp:spPr>
        <a:xfrm>
          <a:off x="0" y="2163127"/>
          <a:ext cx="9906000" cy="12073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4560-B023-4E55-AF32-6867A17C20E0}">
      <dsp:nvSpPr>
        <dsp:cNvPr id="0" name=""/>
        <dsp:cNvSpPr/>
      </dsp:nvSpPr>
      <dsp:spPr>
        <a:xfrm>
          <a:off x="365216" y="2434776"/>
          <a:ext cx="664029" cy="664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DB536-07A1-47FE-B5AE-9AB7E2789A51}">
      <dsp:nvSpPr>
        <dsp:cNvPr id="0" name=""/>
        <dsp:cNvSpPr/>
      </dsp:nvSpPr>
      <dsp:spPr>
        <a:xfrm>
          <a:off x="1394462" y="2163127"/>
          <a:ext cx="8511537" cy="120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5" tIns="127775" rIns="127775" bIns="127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This might involve creating visualizations, calculating basic statistics, or conducting other exploratory analysis techniques.</a:t>
          </a:r>
        </a:p>
      </dsp:txBody>
      <dsp:txXfrm>
        <a:off x="1394462" y="2163127"/>
        <a:ext cx="8511537" cy="1207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57804-03E7-4B9A-A395-313505D7F902}">
      <dsp:nvSpPr>
        <dsp:cNvPr id="0" name=""/>
        <dsp:cNvSpPr/>
      </dsp:nvSpPr>
      <dsp:spPr>
        <a:xfrm>
          <a:off x="2899719" y="800239"/>
          <a:ext cx="615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1439" y="842727"/>
        <a:ext cx="32317" cy="6463"/>
      </dsp:txXfrm>
    </dsp:sp>
    <dsp:sp modelId="{E7E82B1E-64BE-4278-8101-12B71FA603DA}">
      <dsp:nvSpPr>
        <dsp:cNvPr id="0" name=""/>
        <dsp:cNvSpPr/>
      </dsp:nvSpPr>
      <dsp:spPr>
        <a:xfrm>
          <a:off x="91272" y="2885"/>
          <a:ext cx="2810247" cy="168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04" tIns="144545" rIns="137704" bIns="1445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We’re </a:t>
          </a:r>
          <a:r>
            <a:rPr lang="en-US" sz="1900" kern="1200" dirty="0"/>
            <a:t>interested in understanding which factors contribute to high sales in the superstore.</a:t>
          </a:r>
        </a:p>
      </dsp:txBody>
      <dsp:txXfrm>
        <a:off x="91272" y="2885"/>
        <a:ext cx="2810247" cy="1686148"/>
      </dsp:txXfrm>
    </dsp:sp>
    <dsp:sp modelId="{31F9DF7E-23C1-4283-BB70-4499D885AC94}">
      <dsp:nvSpPr>
        <dsp:cNvPr id="0" name=""/>
        <dsp:cNvSpPr/>
      </dsp:nvSpPr>
      <dsp:spPr>
        <a:xfrm>
          <a:off x="6356323" y="800239"/>
          <a:ext cx="615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8043" y="842727"/>
        <a:ext cx="32317" cy="6463"/>
      </dsp:txXfrm>
    </dsp:sp>
    <dsp:sp modelId="{4FC7B648-ACD4-4C60-AA4F-7564F79C3538}">
      <dsp:nvSpPr>
        <dsp:cNvPr id="0" name=""/>
        <dsp:cNvSpPr/>
      </dsp:nvSpPr>
      <dsp:spPr>
        <a:xfrm>
          <a:off x="3547876" y="2885"/>
          <a:ext cx="2810247" cy="168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04" tIns="144545" rIns="137704" bIns="1445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product categories have the highest profit margins in the Super Store?</a:t>
          </a:r>
        </a:p>
      </dsp:txBody>
      <dsp:txXfrm>
        <a:off x="3547876" y="2885"/>
        <a:ext cx="2810247" cy="1686148"/>
      </dsp:txXfrm>
    </dsp:sp>
    <dsp:sp modelId="{D4D83E1D-1421-4C26-AEA2-A8F18D1A862C}">
      <dsp:nvSpPr>
        <dsp:cNvPr id="0" name=""/>
        <dsp:cNvSpPr/>
      </dsp:nvSpPr>
      <dsp:spPr>
        <a:xfrm>
          <a:off x="1496396" y="1687233"/>
          <a:ext cx="6913207" cy="615756"/>
        </a:xfrm>
        <a:custGeom>
          <a:avLst/>
          <a:gdLst/>
          <a:ahLst/>
          <a:cxnLst/>
          <a:rect l="0" t="0" r="0" b="0"/>
          <a:pathLst>
            <a:path>
              <a:moveTo>
                <a:pt x="6913207" y="0"/>
              </a:moveTo>
              <a:lnTo>
                <a:pt x="6913207" y="324978"/>
              </a:lnTo>
              <a:lnTo>
                <a:pt x="0" y="324978"/>
              </a:lnTo>
              <a:lnTo>
                <a:pt x="0" y="61575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9416" y="1991880"/>
        <a:ext cx="347167" cy="6463"/>
      </dsp:txXfrm>
    </dsp:sp>
    <dsp:sp modelId="{AF64C696-8A8F-46DD-893D-7B41C8D4A8D2}">
      <dsp:nvSpPr>
        <dsp:cNvPr id="0" name=""/>
        <dsp:cNvSpPr/>
      </dsp:nvSpPr>
      <dsp:spPr>
        <a:xfrm>
          <a:off x="7004480" y="2885"/>
          <a:ext cx="2810247" cy="168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04" tIns="144545" rIns="137704" bIns="1445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there any significant differences in sales between the East region and other regions?</a:t>
          </a:r>
        </a:p>
      </dsp:txBody>
      <dsp:txXfrm>
        <a:off x="7004480" y="2885"/>
        <a:ext cx="2810247" cy="1686148"/>
      </dsp:txXfrm>
    </dsp:sp>
    <dsp:sp modelId="{EA460406-6C82-46C0-9D5A-13F911EC1FB3}">
      <dsp:nvSpPr>
        <dsp:cNvPr id="0" name=""/>
        <dsp:cNvSpPr/>
      </dsp:nvSpPr>
      <dsp:spPr>
        <a:xfrm>
          <a:off x="2899719" y="3132744"/>
          <a:ext cx="615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1439" y="3175232"/>
        <a:ext cx="32317" cy="6463"/>
      </dsp:txXfrm>
    </dsp:sp>
    <dsp:sp modelId="{43570624-2B84-4B08-ADEF-F3FB5A4FCEDB}">
      <dsp:nvSpPr>
        <dsp:cNvPr id="0" name=""/>
        <dsp:cNvSpPr/>
      </dsp:nvSpPr>
      <dsp:spPr>
        <a:xfrm>
          <a:off x="91272" y="2335390"/>
          <a:ext cx="2810247" cy="168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04" tIns="144545" rIns="137704" bIns="1445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sales vary by product category during different months of the year?</a:t>
          </a:r>
        </a:p>
      </dsp:txBody>
      <dsp:txXfrm>
        <a:off x="91272" y="2335390"/>
        <a:ext cx="2810247" cy="1686148"/>
      </dsp:txXfrm>
    </dsp:sp>
    <dsp:sp modelId="{D5C90795-5BB2-430A-B4E0-602E98A00448}">
      <dsp:nvSpPr>
        <dsp:cNvPr id="0" name=""/>
        <dsp:cNvSpPr/>
      </dsp:nvSpPr>
      <dsp:spPr>
        <a:xfrm>
          <a:off x="6356323" y="3132744"/>
          <a:ext cx="615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5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8043" y="3175232"/>
        <a:ext cx="32317" cy="6463"/>
      </dsp:txXfrm>
    </dsp:sp>
    <dsp:sp modelId="{6611B850-AAC9-4964-ABCC-BF46D1DDE644}">
      <dsp:nvSpPr>
        <dsp:cNvPr id="0" name=""/>
        <dsp:cNvSpPr/>
      </dsp:nvSpPr>
      <dsp:spPr>
        <a:xfrm>
          <a:off x="3547876" y="2335390"/>
          <a:ext cx="2810247" cy="168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04" tIns="144545" rIns="137704" bIns="1445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the rate of returned products for orders with same-day shipping compared to other shipping options?</a:t>
          </a:r>
        </a:p>
      </dsp:txBody>
      <dsp:txXfrm>
        <a:off x="3547876" y="2335390"/>
        <a:ext cx="2810247" cy="1686148"/>
      </dsp:txXfrm>
    </dsp:sp>
    <dsp:sp modelId="{FDF6ACAF-8E40-436D-90F8-EE17DBB5E621}">
      <dsp:nvSpPr>
        <dsp:cNvPr id="0" name=""/>
        <dsp:cNvSpPr/>
      </dsp:nvSpPr>
      <dsp:spPr>
        <a:xfrm>
          <a:off x="7004480" y="2335390"/>
          <a:ext cx="2810247" cy="168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04" tIns="144545" rIns="137704" bIns="1445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sales and profit vary by product category on weekdays compared to weekends?</a:t>
          </a:r>
        </a:p>
      </dsp:txBody>
      <dsp:txXfrm>
        <a:off x="7004480" y="2335390"/>
        <a:ext cx="2810247" cy="16861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D94B1-AE88-4876-9D60-E3B9CE64BDF7}">
      <dsp:nvSpPr>
        <dsp:cNvPr id="0" name=""/>
        <dsp:cNvSpPr/>
      </dsp:nvSpPr>
      <dsp:spPr>
        <a:xfrm>
          <a:off x="0" y="631216"/>
          <a:ext cx="5479065" cy="1165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42F8E-7B24-42CA-96BB-97AEF32B459D}">
      <dsp:nvSpPr>
        <dsp:cNvPr id="0" name=""/>
        <dsp:cNvSpPr/>
      </dsp:nvSpPr>
      <dsp:spPr>
        <a:xfrm>
          <a:off x="352510" y="893414"/>
          <a:ext cx="640927" cy="64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B15F4-6471-4045-A780-315E1EEA0F5F}">
      <dsp:nvSpPr>
        <dsp:cNvPr id="0" name=""/>
        <dsp:cNvSpPr/>
      </dsp:nvSpPr>
      <dsp:spPr>
        <a:xfrm>
          <a:off x="1345948" y="631216"/>
          <a:ext cx="4133116" cy="1165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30" tIns="123330" rIns="123330" bIns="1233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Hypothesis 4: Orders with same-day shipping have the lowest rate of returned products</a:t>
          </a:r>
          <a:r>
            <a:rPr lang="en-US" sz="1900" kern="1200"/>
            <a:t>.</a:t>
          </a:r>
        </a:p>
      </dsp:txBody>
      <dsp:txXfrm>
        <a:off x="1345948" y="631216"/>
        <a:ext cx="4133116" cy="1165323"/>
      </dsp:txXfrm>
    </dsp:sp>
    <dsp:sp modelId="{6044C88C-D973-476A-A941-3293EB8856BF}">
      <dsp:nvSpPr>
        <dsp:cNvPr id="0" name=""/>
        <dsp:cNvSpPr/>
      </dsp:nvSpPr>
      <dsp:spPr>
        <a:xfrm>
          <a:off x="0" y="2087870"/>
          <a:ext cx="5479065" cy="1165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336D-3585-4292-AFD3-70FD0C9A33C8}">
      <dsp:nvSpPr>
        <dsp:cNvPr id="0" name=""/>
        <dsp:cNvSpPr/>
      </dsp:nvSpPr>
      <dsp:spPr>
        <a:xfrm>
          <a:off x="352510" y="2350068"/>
          <a:ext cx="640927" cy="640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753C1-7F0F-4C90-AE13-2E275AE9A1D9}">
      <dsp:nvSpPr>
        <dsp:cNvPr id="0" name=""/>
        <dsp:cNvSpPr/>
      </dsp:nvSpPr>
      <dsp:spPr>
        <a:xfrm>
          <a:off x="1345948" y="2087870"/>
          <a:ext cx="4133116" cy="1165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30" tIns="123330" rIns="123330" bIns="1233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hypothesis is supported as orders with same-day shipping have the lowest rate of returned products.</a:t>
          </a:r>
        </a:p>
      </dsp:txBody>
      <dsp:txXfrm>
        <a:off x="1345948" y="2087870"/>
        <a:ext cx="4133116" cy="1165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E1997-EA6B-465F-9876-09107FFCA439}">
      <dsp:nvSpPr>
        <dsp:cNvPr id="0" name=""/>
        <dsp:cNvSpPr/>
      </dsp:nvSpPr>
      <dsp:spPr>
        <a:xfrm>
          <a:off x="466924" y="769952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324AC-E140-405E-AFD3-1017E6941739}">
      <dsp:nvSpPr>
        <dsp:cNvPr id="0" name=""/>
        <dsp:cNvSpPr/>
      </dsp:nvSpPr>
      <dsp:spPr>
        <a:xfrm>
          <a:off x="744799" y="1047827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5E6A6-AE66-4FBF-9547-340784BABFF4}">
      <dsp:nvSpPr>
        <dsp:cNvPr id="0" name=""/>
        <dsp:cNvSpPr/>
      </dsp:nvSpPr>
      <dsp:spPr>
        <a:xfrm>
          <a:off x="31141" y="2351774"/>
          <a:ext cx="2175440" cy="9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1" kern="1200" dirty="0"/>
            <a:t>Hypothesis 5: The Company's profit is more on weekdays than on weekends.</a:t>
          </a:r>
          <a:endParaRPr lang="en-US" sz="1200" kern="1200" dirty="0"/>
        </a:p>
      </dsp:txBody>
      <dsp:txXfrm>
        <a:off x="31141" y="2351774"/>
        <a:ext cx="2175440" cy="976356"/>
      </dsp:txXfrm>
    </dsp:sp>
    <dsp:sp modelId="{2B744B6E-9B31-4277-89F6-8683595DFB6A}">
      <dsp:nvSpPr>
        <dsp:cNvPr id="0" name=""/>
        <dsp:cNvSpPr/>
      </dsp:nvSpPr>
      <dsp:spPr>
        <a:xfrm>
          <a:off x="3277908" y="792207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E61B7-5A4A-4608-8286-35A81B9AB30F}">
      <dsp:nvSpPr>
        <dsp:cNvPr id="0" name=""/>
        <dsp:cNvSpPr/>
      </dsp:nvSpPr>
      <dsp:spPr>
        <a:xfrm>
          <a:off x="3555783" y="1070082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22AFF-C046-4CF9-A2E7-8F9F1E016F66}">
      <dsp:nvSpPr>
        <dsp:cNvPr id="0" name=""/>
        <dsp:cNvSpPr/>
      </dsp:nvSpPr>
      <dsp:spPr>
        <a:xfrm>
          <a:off x="2580644" y="2418540"/>
          <a:ext cx="2698401" cy="887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The hypothesis is supported as the company's profit is higher on weekdays compared to weekends.</a:t>
          </a:r>
        </a:p>
      </dsp:txBody>
      <dsp:txXfrm>
        <a:off x="2580644" y="2418540"/>
        <a:ext cx="2698401" cy="8873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50C27-A93E-4865-8E91-DE42325FE1E9}">
      <dsp:nvSpPr>
        <dsp:cNvPr id="0" name=""/>
        <dsp:cNvSpPr/>
      </dsp:nvSpPr>
      <dsp:spPr>
        <a:xfrm>
          <a:off x="1008517" y="965982"/>
          <a:ext cx="80582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1D41C-9197-494F-AB31-0639B029043E}">
      <dsp:nvSpPr>
        <dsp:cNvPr id="0" name=""/>
        <dsp:cNvSpPr/>
      </dsp:nvSpPr>
      <dsp:spPr>
        <a:xfrm>
          <a:off x="1862696" y="898328"/>
          <a:ext cx="92670" cy="17405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00D7F-5DDB-484C-BC08-979A985FA8B3}">
      <dsp:nvSpPr>
        <dsp:cNvPr id="0" name=""/>
        <dsp:cNvSpPr/>
      </dsp:nvSpPr>
      <dsp:spPr>
        <a:xfrm>
          <a:off x="507090" y="565320"/>
          <a:ext cx="801395" cy="801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9" tIns="31099" rIns="31099" bIns="3109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24452" y="682682"/>
        <a:ext cx="566671" cy="566671"/>
      </dsp:txXfrm>
    </dsp:sp>
    <dsp:sp modelId="{811312AF-DE4F-449E-AADB-C0B771F06341}">
      <dsp:nvSpPr>
        <dsp:cNvPr id="0" name=""/>
        <dsp:cNvSpPr/>
      </dsp:nvSpPr>
      <dsp:spPr>
        <a:xfrm>
          <a:off x="1229" y="1532315"/>
          <a:ext cx="181311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21" tIns="165100" rIns="1430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/>
            <a:t>Hypothesis 1: Technology products have the highest profit margin compared to other product categories. </a:t>
          </a:r>
          <a:r>
            <a:rPr lang="en-US" sz="1100" kern="1200" dirty="0"/>
            <a:t>This hypothesis is supported. The data shows that technology products have the highest profit margin compared to other product categories.</a:t>
          </a:r>
        </a:p>
      </dsp:txBody>
      <dsp:txXfrm>
        <a:off x="1229" y="1894938"/>
        <a:ext cx="1813117" cy="1787251"/>
      </dsp:txXfrm>
    </dsp:sp>
    <dsp:sp modelId="{1448EB12-B0D9-492F-8978-C60BCE4C0FB7}">
      <dsp:nvSpPr>
        <dsp:cNvPr id="0" name=""/>
        <dsp:cNvSpPr/>
      </dsp:nvSpPr>
      <dsp:spPr>
        <a:xfrm>
          <a:off x="2015804" y="965982"/>
          <a:ext cx="1813117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6BACB-2485-4BA0-8065-D4C62E693B0F}">
      <dsp:nvSpPr>
        <dsp:cNvPr id="0" name=""/>
        <dsp:cNvSpPr/>
      </dsp:nvSpPr>
      <dsp:spPr>
        <a:xfrm>
          <a:off x="3877271" y="898328"/>
          <a:ext cx="92670" cy="17405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C73D8-FD77-4DBF-BF2E-BB5330AC50A3}">
      <dsp:nvSpPr>
        <dsp:cNvPr id="0" name=""/>
        <dsp:cNvSpPr/>
      </dsp:nvSpPr>
      <dsp:spPr>
        <a:xfrm>
          <a:off x="2521665" y="565320"/>
          <a:ext cx="801395" cy="801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9" tIns="31099" rIns="31099" bIns="3109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639027" y="682682"/>
        <a:ext cx="566671" cy="566671"/>
      </dsp:txXfrm>
    </dsp:sp>
    <dsp:sp modelId="{E4E9F960-910D-429D-A8D7-DFCF5E3E11F3}">
      <dsp:nvSpPr>
        <dsp:cNvPr id="0" name=""/>
        <dsp:cNvSpPr/>
      </dsp:nvSpPr>
      <dsp:spPr>
        <a:xfrm>
          <a:off x="2015804" y="1532315"/>
          <a:ext cx="181311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21" tIns="165100" rIns="1430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/>
            <a:t>Hypothesis 2: The East region has the highest sales compared to other regions</a:t>
          </a:r>
          <a:r>
            <a:rPr lang="en-US" sz="1100" kern="1200" dirty="0"/>
            <a:t>. This hypothesis is not supported. The data shows that the East region does not have the highest sales compared to other regions.</a:t>
          </a:r>
        </a:p>
      </dsp:txBody>
      <dsp:txXfrm>
        <a:off x="2015804" y="1894938"/>
        <a:ext cx="1813117" cy="1787251"/>
      </dsp:txXfrm>
    </dsp:sp>
    <dsp:sp modelId="{6B35F2EC-37EB-4A62-BE68-A4FA9F03B731}">
      <dsp:nvSpPr>
        <dsp:cNvPr id="0" name=""/>
        <dsp:cNvSpPr/>
      </dsp:nvSpPr>
      <dsp:spPr>
        <a:xfrm>
          <a:off x="4030379" y="965982"/>
          <a:ext cx="181311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52551-4D71-4844-92BE-C931DEB08608}">
      <dsp:nvSpPr>
        <dsp:cNvPr id="0" name=""/>
        <dsp:cNvSpPr/>
      </dsp:nvSpPr>
      <dsp:spPr>
        <a:xfrm>
          <a:off x="5891846" y="898328"/>
          <a:ext cx="92670" cy="17405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0F4D5-6A45-45F6-B759-27E9E4DD9691}">
      <dsp:nvSpPr>
        <dsp:cNvPr id="0" name=""/>
        <dsp:cNvSpPr/>
      </dsp:nvSpPr>
      <dsp:spPr>
        <a:xfrm>
          <a:off x="4536239" y="565320"/>
          <a:ext cx="801395" cy="801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9" tIns="31099" rIns="31099" bIns="3109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653601" y="682682"/>
        <a:ext cx="566671" cy="566671"/>
      </dsp:txXfrm>
    </dsp:sp>
    <dsp:sp modelId="{336258BF-0D49-45E8-A603-EC1B3E640F18}">
      <dsp:nvSpPr>
        <dsp:cNvPr id="0" name=""/>
        <dsp:cNvSpPr/>
      </dsp:nvSpPr>
      <dsp:spPr>
        <a:xfrm>
          <a:off x="4030379" y="1532315"/>
          <a:ext cx="181311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21" tIns="165100" rIns="1430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Hypothesis 3: Sales are higher during certain months of the year. </a:t>
          </a:r>
          <a:r>
            <a:rPr lang="en-US" sz="1100" kern="1200"/>
            <a:t>This hypothesis is supported. The data shows that sales are higher during certain months of the year.</a:t>
          </a:r>
        </a:p>
      </dsp:txBody>
      <dsp:txXfrm>
        <a:off x="4030379" y="1894938"/>
        <a:ext cx="1813117" cy="1787251"/>
      </dsp:txXfrm>
    </dsp:sp>
    <dsp:sp modelId="{57C3B983-A20A-4176-B35D-D7E0504BF76A}">
      <dsp:nvSpPr>
        <dsp:cNvPr id="0" name=""/>
        <dsp:cNvSpPr/>
      </dsp:nvSpPr>
      <dsp:spPr>
        <a:xfrm>
          <a:off x="6044953" y="965982"/>
          <a:ext cx="181311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1C0FC-15BB-4C07-8E96-3EDAE752F2D5}">
      <dsp:nvSpPr>
        <dsp:cNvPr id="0" name=""/>
        <dsp:cNvSpPr/>
      </dsp:nvSpPr>
      <dsp:spPr>
        <a:xfrm>
          <a:off x="7906420" y="898328"/>
          <a:ext cx="92670" cy="17405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21CC3-CAFD-486C-8988-4D7E6793EAD3}">
      <dsp:nvSpPr>
        <dsp:cNvPr id="0" name=""/>
        <dsp:cNvSpPr/>
      </dsp:nvSpPr>
      <dsp:spPr>
        <a:xfrm>
          <a:off x="6550814" y="565320"/>
          <a:ext cx="801395" cy="801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9" tIns="31099" rIns="31099" bIns="3109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668176" y="682682"/>
        <a:ext cx="566671" cy="566671"/>
      </dsp:txXfrm>
    </dsp:sp>
    <dsp:sp modelId="{F6D04F6A-DAD1-448F-9C4F-CAF9CF01F349}">
      <dsp:nvSpPr>
        <dsp:cNvPr id="0" name=""/>
        <dsp:cNvSpPr/>
      </dsp:nvSpPr>
      <dsp:spPr>
        <a:xfrm>
          <a:off x="6044953" y="1532315"/>
          <a:ext cx="181311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21" tIns="165100" rIns="1430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Hypothesis 4: Orders with same-day shipping have the lowest rate of returned products</a:t>
          </a:r>
          <a:r>
            <a:rPr lang="en-US" sz="1100" kern="1200"/>
            <a:t>. This hypothesis is supported. The data shows that orders with same-day shipping have the lowest rate of returned products.</a:t>
          </a:r>
        </a:p>
      </dsp:txBody>
      <dsp:txXfrm>
        <a:off x="6044953" y="1894938"/>
        <a:ext cx="1813117" cy="1787251"/>
      </dsp:txXfrm>
    </dsp:sp>
    <dsp:sp modelId="{82271F48-0F5C-4802-85D2-BD62453240F5}">
      <dsp:nvSpPr>
        <dsp:cNvPr id="0" name=""/>
        <dsp:cNvSpPr/>
      </dsp:nvSpPr>
      <dsp:spPr>
        <a:xfrm>
          <a:off x="8059528" y="965981"/>
          <a:ext cx="90655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BC4C5-CFB0-4F14-97B1-C0E70B1888E4}">
      <dsp:nvSpPr>
        <dsp:cNvPr id="0" name=""/>
        <dsp:cNvSpPr/>
      </dsp:nvSpPr>
      <dsp:spPr>
        <a:xfrm>
          <a:off x="8565389" y="565320"/>
          <a:ext cx="801395" cy="801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9" tIns="31099" rIns="31099" bIns="3109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5</a:t>
          </a:r>
        </a:p>
      </dsp:txBody>
      <dsp:txXfrm>
        <a:off x="8682751" y="682682"/>
        <a:ext cx="566671" cy="566671"/>
      </dsp:txXfrm>
    </dsp:sp>
    <dsp:sp modelId="{A965400F-2CB3-46F1-A9D4-AD090D6D912F}">
      <dsp:nvSpPr>
        <dsp:cNvPr id="0" name=""/>
        <dsp:cNvSpPr/>
      </dsp:nvSpPr>
      <dsp:spPr>
        <a:xfrm>
          <a:off x="8059528" y="1532315"/>
          <a:ext cx="181311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21" tIns="165100" rIns="1430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Hypothesis 5: The Company's profit is more on weekdays than on weekends. </a:t>
          </a:r>
          <a:r>
            <a:rPr lang="en-US" sz="1100" kern="1200"/>
            <a:t>This hypothesis is supported. The data shows that the company's profit is more on weekdays than on weekends.</a:t>
          </a:r>
        </a:p>
      </dsp:txBody>
      <dsp:txXfrm>
        <a:off x="8059528" y="1894938"/>
        <a:ext cx="1813117" cy="17872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64ED0-6786-4D81-AF60-68E0B057B24E}">
      <dsp:nvSpPr>
        <dsp:cNvPr id="0" name=""/>
        <dsp:cNvSpPr/>
      </dsp:nvSpPr>
      <dsp:spPr>
        <a:xfrm>
          <a:off x="0" y="3413786"/>
          <a:ext cx="4929032" cy="1120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company should focus on maximizing sales during the months of November and December. This could involve increasing the inventory of popular products during this time, running targeted marketing </a:t>
          </a:r>
          <a:r>
            <a:rPr lang="en-US" sz="1170" kern="1200" baseline="0" dirty="0"/>
            <a:t>campaigns</a:t>
          </a:r>
          <a:r>
            <a:rPr lang="en-US" sz="1100" kern="1200" dirty="0"/>
            <a:t>, and offering promotions or discounts to customers. However, the company should also </a:t>
          </a:r>
          <a:r>
            <a:rPr lang="en-US" sz="1100" kern="1200" baseline="0" dirty="0"/>
            <a:t>consider</a:t>
          </a:r>
          <a:r>
            <a:rPr lang="en-US" sz="1100" kern="1200" dirty="0"/>
            <a:t> strategies to maintain sales during other months, such as introducing new products or services or offering promotions and discounts during slower months.</a:t>
          </a:r>
        </a:p>
      </dsp:txBody>
      <dsp:txXfrm>
        <a:off x="0" y="3413786"/>
        <a:ext cx="4929032" cy="1120480"/>
      </dsp:txXfrm>
    </dsp:sp>
    <dsp:sp modelId="{8AFF6EE9-C021-40FD-8652-2017365DD658}">
      <dsp:nvSpPr>
        <dsp:cNvPr id="0" name=""/>
        <dsp:cNvSpPr/>
      </dsp:nvSpPr>
      <dsp:spPr>
        <a:xfrm rot="10800000">
          <a:off x="0" y="1707294"/>
          <a:ext cx="4929032" cy="17232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Central region has the highest sales compared to other regions; the company could consider increasing its focus on this region. then the company should re-evaluate its marketing and sales strategies in other regions. </a:t>
          </a:r>
        </a:p>
      </dsp:txBody>
      <dsp:txXfrm rot="10800000">
        <a:off x="0" y="1707294"/>
        <a:ext cx="4929032" cy="1119748"/>
      </dsp:txXfrm>
    </dsp:sp>
    <dsp:sp modelId="{6545172F-5987-47BB-A7C1-02CCC4D36EDB}">
      <dsp:nvSpPr>
        <dsp:cNvPr id="0" name=""/>
        <dsp:cNvSpPr/>
      </dsp:nvSpPr>
      <dsp:spPr>
        <a:xfrm rot="10800000">
          <a:off x="0" y="801"/>
          <a:ext cx="4929032" cy="17232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company should focus on developing and promoting technology products to increase its profits. They could also consider reducing the production and promotion of products with lower profit margins.</a:t>
          </a:r>
        </a:p>
      </dsp:txBody>
      <dsp:txXfrm rot="10800000">
        <a:off x="0" y="801"/>
        <a:ext cx="4929032" cy="11197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A8387-274B-4338-835D-D8AC2E9A92D3}">
      <dsp:nvSpPr>
        <dsp:cNvPr id="0" name=""/>
        <dsp:cNvSpPr/>
      </dsp:nvSpPr>
      <dsp:spPr>
        <a:xfrm>
          <a:off x="1708043" y="52769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00795-0ACB-4A25-A092-0515AC91E809}">
      <dsp:nvSpPr>
        <dsp:cNvPr id="0" name=""/>
        <dsp:cNvSpPr/>
      </dsp:nvSpPr>
      <dsp:spPr>
        <a:xfrm>
          <a:off x="520043" y="3169244"/>
          <a:ext cx="4320000" cy="200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company could consider offering </a:t>
          </a:r>
          <a:r>
            <a:rPr lang="en-US" sz="1700" kern="1200" baseline="0" dirty="0"/>
            <a:t>more</a:t>
          </a:r>
          <a:r>
            <a:rPr lang="en-US" sz="1400" kern="1200" dirty="0"/>
            <a:t> same-day shipping options to customers. This might involve optimizing inventory and supply chain </a:t>
          </a:r>
          <a:r>
            <a:rPr lang="en-US" sz="1400" kern="1200" baseline="0" dirty="0"/>
            <a:t>processes</a:t>
          </a:r>
          <a:r>
            <a:rPr lang="en-US" sz="1400" kern="1200" dirty="0"/>
            <a:t> to ensure that products can be shipped quickly and efficiently.</a:t>
          </a:r>
        </a:p>
      </dsp:txBody>
      <dsp:txXfrm>
        <a:off x="520043" y="3169244"/>
        <a:ext cx="4320000" cy="2008125"/>
      </dsp:txXfrm>
    </dsp:sp>
    <dsp:sp modelId="{A373B1DB-00D6-4585-A7CB-1EB9D106AF97}">
      <dsp:nvSpPr>
        <dsp:cNvPr id="0" name=""/>
        <dsp:cNvSpPr/>
      </dsp:nvSpPr>
      <dsp:spPr>
        <a:xfrm>
          <a:off x="6784043" y="44406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579F0-C878-49AD-AB27-FBC1CA53AED2}">
      <dsp:nvSpPr>
        <dsp:cNvPr id="0" name=""/>
        <dsp:cNvSpPr/>
      </dsp:nvSpPr>
      <dsp:spPr>
        <a:xfrm>
          <a:off x="5596043" y="2918374"/>
          <a:ext cx="4320000" cy="234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company could consider focusing on different types of promotions or sales during the weekends to increase sales. For example, the company could offer weekend-only promotions or discounts or run targeted marketing campaigns aimed at weekend shoppers. The company could also consider offering special events or activities in-store on weekends to attract customers and increase sales. Additionally, the company could focus on offering products and services </a:t>
          </a:r>
          <a:r>
            <a:rPr lang="en-US" sz="1400" kern="1200" baseline="0" dirty="0"/>
            <a:t>that</a:t>
          </a:r>
          <a:r>
            <a:rPr lang="en-US" sz="1400" kern="1200" dirty="0"/>
            <a:t> are particularly popular among weekend shoppers, such as home entertainment or outdoor products.</a:t>
          </a:r>
        </a:p>
      </dsp:txBody>
      <dsp:txXfrm>
        <a:off x="5596043" y="2918374"/>
        <a:ext cx="4320000" cy="234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6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2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3B4362F-B24E-789A-FFAA-F503EC72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" r="10497" b="-1"/>
          <a:stretch/>
        </p:blipFill>
        <p:spPr>
          <a:xfrm>
            <a:off x="10294" y="10"/>
            <a:ext cx="9137156" cy="6857989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20A6B-669E-92F0-09A2-8C8736B7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Super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AF720-8916-DE4C-BCDF-7AF7B946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Presented By</a:t>
            </a:r>
          </a:p>
          <a:p>
            <a:pPr algn="r"/>
            <a:r>
              <a:rPr lang="en-US" sz="1600" dirty="0"/>
              <a:t>Aditya Jatav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DB003-E320-4F96-9B83-F6C0F3A7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the hypotheses</a:t>
            </a:r>
            <a:endParaRPr lang="en-US" dirty="0"/>
          </a:p>
        </p:txBody>
      </p:sp>
      <p:pic>
        <p:nvPicPr>
          <p:cNvPr id="5" name="Content Placeholder 4" descr="A graph with a line">
            <a:extLst>
              <a:ext uri="{FF2B5EF4-FFF2-40B4-BE49-F238E27FC236}">
                <a16:creationId xmlns:a16="http://schemas.microsoft.com/office/drawing/2014/main" id="{643AB4F7-181F-1A06-2E5D-1F9D256C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88041"/>
            <a:ext cx="5270053" cy="4281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95C6A3D-83ED-21A7-8823-A58AFC53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en-US" b="1" i="1" dirty="0"/>
              <a:t>Hypothesis 3: Sales are higher during certain months of the year.</a:t>
            </a:r>
            <a:endParaRPr lang="en-US" dirty="0"/>
          </a:p>
          <a:p>
            <a:r>
              <a:rPr lang="en-US" dirty="0"/>
              <a:t>Sales are higher in November and December. </a:t>
            </a:r>
          </a:p>
          <a:p>
            <a:r>
              <a:rPr lang="en-US" dirty="0"/>
              <a:t>This supports our hypothesis that sales are higher during certain months of the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4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58A48-B718-41FD-502C-B42A7D9A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the hypotheses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Content Placeholder 8">
            <a:extLst>
              <a:ext uri="{FF2B5EF4-FFF2-40B4-BE49-F238E27FC236}">
                <a16:creationId xmlns:a16="http://schemas.microsoft.com/office/drawing/2014/main" id="{D21A6AB9-5D0B-43AA-E270-D673A425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002646"/>
              </p:ext>
            </p:extLst>
          </p:nvPr>
        </p:nvGraphicFramePr>
        <p:xfrm>
          <a:off x="1129553" y="2420471"/>
          <a:ext cx="5479065" cy="388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graph of a number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2AFD9197-6243-1304-C0C3-C74F41A12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6" r="3830" b="1"/>
          <a:stretch/>
        </p:blipFill>
        <p:spPr>
          <a:xfrm>
            <a:off x="7373844" y="2162142"/>
            <a:ext cx="4459568" cy="44010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 -0.034 L 0.125 -0.125 L 0.158 -0.034 L 0.249 0 L 0.158 0.034 L 0.125 0.125 L 0.091 0.034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5C569A89-4BBD-4E62-9A37-D553FBF9F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895" y="-11953"/>
            <a:ext cx="8600105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985167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985167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985167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98516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1DA72-2EDA-7D0D-1C1A-7D030E8F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2926"/>
            <a:ext cx="5551668" cy="16716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the hypotheses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890239" y="1"/>
            <a:ext cx="2499667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5355E335-038C-A864-8C41-3A78C195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7248"/>
            <a:ext cx="4967288" cy="4023503"/>
          </a:xfrm>
          <a:prstGeom prst="rect">
            <a:avLst/>
          </a:prstGeom>
        </p:spPr>
      </p:pic>
      <p:graphicFrame>
        <p:nvGraphicFramePr>
          <p:cNvPr id="84" name="Content Placeholder 8">
            <a:extLst>
              <a:ext uri="{FF2B5EF4-FFF2-40B4-BE49-F238E27FC236}">
                <a16:creationId xmlns:a16="http://schemas.microsoft.com/office/drawing/2014/main" id="{EDB549BC-F443-E385-7CFC-2BB43A044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565929"/>
              </p:ext>
            </p:extLst>
          </p:nvPr>
        </p:nvGraphicFramePr>
        <p:xfrm>
          <a:off x="6096000" y="2226516"/>
          <a:ext cx="5310188" cy="409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4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BA8C-2ADC-A733-C9AE-C68B9040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0" y="627398"/>
            <a:ext cx="9906000" cy="138215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6C4DEB-DA89-BF74-5CE2-F2928764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081445"/>
              </p:ext>
            </p:extLst>
          </p:nvPr>
        </p:nvGraphicFramePr>
        <p:xfrm>
          <a:off x="973667" y="1786467"/>
          <a:ext cx="10075333" cy="4247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0097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061AC-5C55-B465-2BBB-A5CD1E43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671" y="533401"/>
            <a:ext cx="6608761" cy="1380744"/>
          </a:xfrm>
        </p:spPr>
        <p:txBody>
          <a:bodyPr>
            <a:normAutofit/>
          </a:bodyPr>
          <a:lstStyle/>
          <a:p>
            <a:r>
              <a:rPr lang="en-IN" dirty="0"/>
              <a:t>Communicate the results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5642E-6ECC-1201-6B86-C33ACBD6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9" y="2105525"/>
            <a:ext cx="6481170" cy="42190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Based on the analysis, it can be concluded that technology products have the highest profit margin compared to other product categories. 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company's profit is higher on weekdays than on weekends. Sales are higher during certain months of the year. 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Orders with same-day shipping have the lowest rate of returned products. However, the hypothesis that the East region has the highest sales compared to other regions is not supported by the data. 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These conclusions provide valuable insights into the company's performance and can guide future decision-making processes. 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It is important to note that further investigation may be required to fully understand the underlying factors influencing these observations.</a:t>
            </a:r>
            <a:endParaRPr lang="en-IN" sz="1900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</p:txBody>
      </p:sp>
      <p:pic>
        <p:nvPicPr>
          <p:cNvPr id="8" name="Picture 7" descr="Cardboard boxes on conveyor belt">
            <a:extLst>
              <a:ext uri="{FF2B5EF4-FFF2-40B4-BE49-F238E27FC236}">
                <a16:creationId xmlns:a16="http://schemas.microsoft.com/office/drawing/2014/main" id="{284E64B1-2AEC-9913-FBA5-1040C8A3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70" r="19779" b="-2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FB57C-FB1B-071A-7193-0CC9F4F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87" y="479191"/>
            <a:ext cx="4496228" cy="1690687"/>
          </a:xfrm>
        </p:spPr>
        <p:txBody>
          <a:bodyPr>
            <a:normAutofit/>
          </a:bodyPr>
          <a:lstStyle/>
          <a:p>
            <a:r>
              <a:rPr lang="en-IN" dirty="0"/>
              <a:t>Suggestions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8F75E121-4944-A81B-D1BE-AF2D4AEC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7699"/>
            <a:ext cx="5562600" cy="5562600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0010198-852C-A5C8-EAA5-203841633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718235"/>
              </p:ext>
            </p:extLst>
          </p:nvPr>
        </p:nvGraphicFramePr>
        <p:xfrm>
          <a:off x="6325185" y="2014818"/>
          <a:ext cx="4929032" cy="4535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19CE-936C-B3EC-924D-968A6E93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2" y="225288"/>
            <a:ext cx="9100931" cy="1382156"/>
          </a:xfrm>
        </p:spPr>
        <p:txBody>
          <a:bodyPr/>
          <a:lstStyle/>
          <a:p>
            <a:r>
              <a:rPr lang="en-IN" dirty="0"/>
              <a:t>Suggestions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30A4B6-95A6-9A04-BBD7-5FDA69CDF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61462"/>
              </p:ext>
            </p:extLst>
          </p:nvPr>
        </p:nvGraphicFramePr>
        <p:xfrm>
          <a:off x="1013791" y="1292087"/>
          <a:ext cx="10436087" cy="570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1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3B4362F-B24E-789A-FFAA-F503EC72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20A6B-669E-92F0-09A2-8C8736B7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AF720-8916-DE4C-BCDF-7AF7B946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If any doubt then ask on adityajatav19072004@gmail.com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A154-E914-60D0-370E-9780C52E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59" y="616449"/>
            <a:ext cx="6685908" cy="17157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18F57C-D5F0-CC6C-4E30-0566625AA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36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60">
        <p15:prstTrans prst="curtains"/>
      </p:transition>
    </mc:Choice>
    <mc:Fallback xmlns="">
      <p:transition spd="slow" advTm="1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794EE-D45D-E264-9CFA-D18881BC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dirty="0"/>
              <a:t>Gather and clean the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1137AA-BF67-9471-5127-FF5D995B3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370856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42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D509-707E-63D7-3AB7-F0F19A6A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24022"/>
            <a:ext cx="9906000" cy="1382156"/>
          </a:xfrm>
        </p:spPr>
        <p:txBody>
          <a:bodyPr/>
          <a:lstStyle/>
          <a:p>
            <a:r>
              <a:rPr lang="en-US" dirty="0"/>
              <a:t>Explore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2FF0C1-A3DF-7871-8135-CC92B990F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246384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0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DDD24-D4CE-3430-E633-8A6AE5B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IN" dirty="0"/>
              <a:t>assumptions</a:t>
            </a:r>
            <a:endParaRPr lang="en-US" dirty="0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D46DEA4F-CDC6-B620-0CDB-F36A1622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06" r="41171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331C4-6C86-62C3-6663-8F6BFD20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superstore dataset contains a representative sample of all transactions conducted by the store during the time period covered by the dataset.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data in the superstore dataset is accurate and has been cleaned and preprocessed prior to analysis.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superstore dataset covers a sufficient time period to allow for the identification of trends or patterns in sales and profitability.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Super Store dataset is not impacted by any significant outliers or anomalies that could skew the results of any analysis conducted on the dataset.</a:t>
            </a:r>
            <a:endParaRPr lang="en-IN" sz="2200" dirty="0"/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5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F60-DF45-AD19-D16D-F96E9E02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research questions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D64325-85DD-AE83-88E3-7694636E07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98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348DE-1A51-D444-6C9A-4E5A936B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06" y="533401"/>
            <a:ext cx="6427694" cy="1380744"/>
          </a:xfrm>
        </p:spPr>
        <p:txBody>
          <a:bodyPr>
            <a:normAutofit/>
          </a:bodyPr>
          <a:lstStyle/>
          <a:p>
            <a:r>
              <a:rPr lang="en-IN" dirty="0"/>
              <a:t>Formulate hypotheses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E1E3B99-958A-4C7E-5A2F-BE40321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9" y="2105525"/>
            <a:ext cx="6481170" cy="42190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Hypothesis 1: Technology products have the highest profit margin compared to other product categories.</a:t>
            </a:r>
          </a:p>
          <a:p>
            <a:pPr>
              <a:lnSpc>
                <a:spcPct val="90000"/>
              </a:lnSpc>
            </a:pPr>
            <a:r>
              <a:rPr lang="en-US" dirty="0"/>
              <a:t>Hypothesis 2: The East region has the highest sales compared to other regions.</a:t>
            </a:r>
          </a:p>
          <a:p>
            <a:pPr>
              <a:lnSpc>
                <a:spcPct val="90000"/>
              </a:lnSpc>
            </a:pPr>
            <a:r>
              <a:rPr lang="en-US" dirty="0"/>
              <a:t>Hypothesis 3: Sales are higher during certain months of the year.</a:t>
            </a:r>
          </a:p>
          <a:p>
            <a:pPr>
              <a:lnSpc>
                <a:spcPct val="90000"/>
              </a:lnSpc>
            </a:pPr>
            <a:r>
              <a:rPr lang="en-US" dirty="0"/>
              <a:t>Hypothesis 4: Orders with same-day shipping have the lowest rate of returned products.</a:t>
            </a:r>
          </a:p>
          <a:p>
            <a:pPr>
              <a:lnSpc>
                <a:spcPct val="90000"/>
              </a:lnSpc>
            </a:pPr>
            <a:r>
              <a:rPr lang="en-US" dirty="0"/>
              <a:t>Hypothesis 5: The company's profit is more on weekdays than on weekends.</a:t>
            </a:r>
            <a:endParaRPr lang="en-IN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 descr="Boxes on conveyor belt&#10;&#10;Description automatically generated">
            <a:extLst>
              <a:ext uri="{FF2B5EF4-FFF2-40B4-BE49-F238E27FC236}">
                <a16:creationId xmlns:a16="http://schemas.microsoft.com/office/drawing/2014/main" id="{F5949FD5-632D-4CCF-5A07-7816D992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96" r="27485"/>
          <a:stretch/>
        </p:blipFill>
        <p:spPr>
          <a:xfrm>
            <a:off x="-9812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53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6D841-EC29-9E79-4721-A3FD1C9A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the hypotheses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0B079-F6D9-644B-5906-322BB15E9A88}"/>
              </a:ext>
            </a:extLst>
          </p:cNvPr>
          <p:cNvSpPr txBox="1"/>
          <p:nvPr/>
        </p:nvSpPr>
        <p:spPr>
          <a:xfrm>
            <a:off x="1104900" y="2205038"/>
            <a:ext cx="4405314" cy="411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1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Hypothesis 1:  Technology products have the highest profit margin compared to other product categories.</a:t>
            </a:r>
            <a:endParaRPr kumimoji="0" lang="en-US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The Hypothesis is supported as technology products have the highest profit margin of the three categories.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FED7E854-BBAD-DC6E-10AA-C3B30C775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48335"/>
            <a:ext cx="5562600" cy="45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5C569A89-4BBD-4E62-9A37-D553FBF9F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895" y="-11953"/>
            <a:ext cx="8600105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985167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985167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985167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98516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62E38-AEB7-4985-0B2E-69FE928A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2926"/>
            <a:ext cx="5551668" cy="1671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the hypotheses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890239" y="1"/>
            <a:ext cx="2499667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sales by region&#10;&#10;Description automatically generated">
            <a:extLst>
              <a:ext uri="{FF2B5EF4-FFF2-40B4-BE49-F238E27FC236}">
                <a16:creationId xmlns:a16="http://schemas.microsoft.com/office/drawing/2014/main" id="{5180C217-1382-6B3E-0914-86019D60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7248"/>
            <a:ext cx="4967288" cy="402350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2A9279-A7DE-EA48-307D-7BD60290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26516"/>
            <a:ext cx="5310188" cy="4098083"/>
          </a:xfrm>
        </p:spPr>
        <p:txBody>
          <a:bodyPr anchor="t">
            <a:normAutofit/>
          </a:bodyPr>
          <a:lstStyle/>
          <a:p>
            <a:r>
              <a:rPr lang="en-US" b="1" i="1" dirty="0"/>
              <a:t>Hypothesis 2: The East region has the highest sales compared to other regions</a:t>
            </a:r>
            <a:r>
              <a:rPr lang="en-US" dirty="0"/>
              <a:t>.</a:t>
            </a:r>
          </a:p>
          <a:p>
            <a:r>
              <a:rPr lang="en-US" dirty="0"/>
              <a:t>The hypothesis is not supported as the Central region has the highest sales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12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236</TotalTime>
  <Words>1215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Univers Condensed Light</vt:lpstr>
      <vt:lpstr>Walbaum Display Light</vt:lpstr>
      <vt:lpstr>AngleLinesVTI</vt:lpstr>
      <vt:lpstr>Super Store Analysis</vt:lpstr>
      <vt:lpstr>Problem statement</vt:lpstr>
      <vt:lpstr>Gather and clean the data</vt:lpstr>
      <vt:lpstr>Explore the data</vt:lpstr>
      <vt:lpstr>assumptions</vt:lpstr>
      <vt:lpstr>research questions</vt:lpstr>
      <vt:lpstr>Formulate hypotheses</vt:lpstr>
      <vt:lpstr>Test the hypotheses</vt:lpstr>
      <vt:lpstr>Test the hypotheses</vt:lpstr>
      <vt:lpstr>Test the hypotheses</vt:lpstr>
      <vt:lpstr>Test the hypotheses</vt:lpstr>
      <vt:lpstr>Test the hypotheses</vt:lpstr>
      <vt:lpstr>conclusions</vt:lpstr>
      <vt:lpstr>Communicate the results</vt:lpstr>
      <vt:lpstr>Suggestions</vt:lpstr>
      <vt:lpstr>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JATAV</dc:creator>
  <cp:lastModifiedBy>ADITYA JATAV</cp:lastModifiedBy>
  <cp:revision>9</cp:revision>
  <cp:lastPrinted>2024-08-05T17:19:42Z</cp:lastPrinted>
  <dcterms:created xsi:type="dcterms:W3CDTF">2024-08-05T06:23:16Z</dcterms:created>
  <dcterms:modified xsi:type="dcterms:W3CDTF">2024-08-05T18:06:25Z</dcterms:modified>
</cp:coreProperties>
</file>