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5544800" cy="10058400"/>
  <p:notesSz cx="6858000" cy="9144000"/>
  <p:embeddedFontLst>
    <p:embeddedFont>
      <p:font typeface="Times New Roman" charset="1" panose="02030502070405020303"/>
      <p:regular r:id="rId23"/>
    </p:embeddedFont>
    <p:embeddedFont>
      <p:font typeface="Times New Roman Bold" charset="1" panose="02030802070405020303"/>
      <p:regular r:id="rId24"/>
    </p:embeddedFont>
    <p:embeddedFont>
      <p:font typeface="Arial Bold" charset="1" panose="020B0802020202020204"/>
      <p:regular r:id="rId25"/>
    </p:embeddedFont>
    <p:embeddedFont>
      <p:font typeface="Arial" charset="1" panose="020B0502020202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notesSlides/notesSlide2.xml" Type="http://schemas.openxmlformats.org/officeDocument/2006/relationships/notesSlide"/><Relationship Id="rId28" Target="notesSlides/notesSlide3.xml" Type="http://schemas.openxmlformats.org/officeDocument/2006/relationships/notes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notesSlides/notesSlide6.xml" Type="http://schemas.openxmlformats.org/officeDocument/2006/relationships/notesSlide"/><Relationship Id="rId32" Target="notesSlides/notesSlide7.xml" Type="http://schemas.openxmlformats.org/officeDocument/2006/relationships/notesSlide"/><Relationship Id="rId33" Target="notesSlides/notesSlide8.xml" Type="http://schemas.openxmlformats.org/officeDocument/2006/relationships/notesSlide"/><Relationship Id="rId34" Target="notesSlides/notesSlide9.xml" Type="http://schemas.openxmlformats.org/officeDocument/2006/relationships/notesSlide"/><Relationship Id="rId35" Target="notesSlides/notesSlide10.xml" Type="http://schemas.openxmlformats.org/officeDocument/2006/relationships/notesSlide"/><Relationship Id="rId36" Target="notesSlides/notesSlide11.xml" Type="http://schemas.openxmlformats.org/officeDocument/2006/relationships/notesSlide"/><Relationship Id="rId37" Target="notesSlides/notesSlide12.xml" Type="http://schemas.openxmlformats.org/officeDocument/2006/relationships/notesSlide"/><Relationship Id="rId38" Target="notesSlides/notesSlide13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Relationship Id="rId5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Relationship Id="rId5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Relationship Id="rId5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Relationship Id="rId5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2.jpeg" Type="http://schemas.openxmlformats.org/officeDocument/2006/relationships/image"/><Relationship Id="rId5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5564878" cy="1219911"/>
            <a:chOff x="0" y="0"/>
            <a:chExt cx="20753170" cy="1626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53197" cy="1626489"/>
            </a:xfrm>
            <a:custGeom>
              <a:avLst/>
              <a:gdLst/>
              <a:ahLst/>
              <a:cxnLst/>
              <a:rect r="r" b="b" t="t" l="l"/>
              <a:pathLst>
                <a:path h="1626489" w="20753197">
                  <a:moveTo>
                    <a:pt x="0" y="0"/>
                  </a:moveTo>
                  <a:lnTo>
                    <a:pt x="20753197" y="0"/>
                  </a:lnTo>
                  <a:lnTo>
                    <a:pt x="2075319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558" y="9765421"/>
            <a:ext cx="15564878" cy="287825"/>
            <a:chOff x="0" y="0"/>
            <a:chExt cx="20753170" cy="3837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753197" cy="383794"/>
            </a:xfrm>
            <a:custGeom>
              <a:avLst/>
              <a:gdLst/>
              <a:ahLst/>
              <a:cxnLst/>
              <a:rect r="r" b="b" t="t" l="l"/>
              <a:pathLst>
                <a:path h="383794" w="20753197">
                  <a:moveTo>
                    <a:pt x="20753197" y="0"/>
                  </a:moveTo>
                  <a:lnTo>
                    <a:pt x="0" y="0"/>
                  </a:lnTo>
                  <a:lnTo>
                    <a:pt x="0" y="383794"/>
                  </a:lnTo>
                  <a:lnTo>
                    <a:pt x="20753197" y="383794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Freeform 6" id="6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sp>
        <p:nvSpPr>
          <p:cNvPr name="Freeform 7" id="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0" id="10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sp>
        <p:nvSpPr>
          <p:cNvPr name="Freeform 14" id="14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7" id="1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853710" y="8153934"/>
            <a:ext cx="10506181" cy="991212"/>
            <a:chOff x="0" y="0"/>
            <a:chExt cx="14008241" cy="132161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008241" cy="1321616"/>
            </a:xfrm>
            <a:custGeom>
              <a:avLst/>
              <a:gdLst/>
              <a:ahLst/>
              <a:cxnLst/>
              <a:rect r="r" b="b" t="t" l="l"/>
              <a:pathLst>
                <a:path h="1321616" w="14008241">
                  <a:moveTo>
                    <a:pt x="0" y="0"/>
                  </a:moveTo>
                  <a:lnTo>
                    <a:pt x="14008241" y="0"/>
                  </a:lnTo>
                  <a:lnTo>
                    <a:pt x="14008241" y="1321616"/>
                  </a:lnTo>
                  <a:lnTo>
                    <a:pt x="0" y="13216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14008241" cy="137876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46"/>
                </a:lnSpc>
              </a:pPr>
              <a:r>
                <a:rPr lang="en-US" sz="2789" spc="-1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Department of Computer Science and Engineering</a:t>
              </a:r>
            </a:p>
            <a:p>
              <a:pPr algn="ctr">
                <a:lnSpc>
                  <a:spcPts val="3346"/>
                </a:lnSpc>
              </a:pPr>
              <a:r>
                <a:rPr lang="en-US" sz="2789" spc="-1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Chitkara University, Punjab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154903" y="9256149"/>
            <a:ext cx="3631284" cy="531027"/>
            <a:chOff x="0" y="0"/>
            <a:chExt cx="4841712" cy="70803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41712" cy="708035"/>
            </a:xfrm>
            <a:custGeom>
              <a:avLst/>
              <a:gdLst/>
              <a:ahLst/>
              <a:cxnLst/>
              <a:rect r="r" b="b" t="t" l="l"/>
              <a:pathLst>
                <a:path h="708035" w="4841712">
                  <a:moveTo>
                    <a:pt x="0" y="0"/>
                  </a:moveTo>
                  <a:lnTo>
                    <a:pt x="4841712" y="0"/>
                  </a:lnTo>
                  <a:lnTo>
                    <a:pt x="4841712" y="708035"/>
                  </a:lnTo>
                  <a:lnTo>
                    <a:pt x="0" y="7080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41712" cy="7461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231"/>
                </a:lnSpc>
              </a:pPr>
              <a:r>
                <a:rPr lang="en-US" b="true" sz="1859" spc="-1">
                  <a:solidFill>
                    <a:srgbClr val="0070C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&lt;number&gt;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989118" y="1448609"/>
            <a:ext cx="11949212" cy="8655955"/>
            <a:chOff x="0" y="0"/>
            <a:chExt cx="15932283" cy="1154127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5932283" cy="11541274"/>
            </a:xfrm>
            <a:custGeom>
              <a:avLst/>
              <a:gdLst/>
              <a:ahLst/>
              <a:cxnLst/>
              <a:rect r="r" b="b" t="t" l="l"/>
              <a:pathLst>
                <a:path h="11541274" w="15932283">
                  <a:moveTo>
                    <a:pt x="0" y="0"/>
                  </a:moveTo>
                  <a:lnTo>
                    <a:pt x="15932283" y="0"/>
                  </a:lnTo>
                  <a:lnTo>
                    <a:pt x="15932283" y="11541274"/>
                  </a:lnTo>
                  <a:lnTo>
                    <a:pt x="0" y="11541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23825"/>
              <a:ext cx="15932283" cy="116650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570"/>
                </a:lnSpc>
              </a:pPr>
              <a:r>
                <a:rPr lang="en-US" b="true" sz="4338" spc="-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Project: Tour Booking Application</a:t>
              </a:r>
            </a:p>
            <a:p>
              <a:pPr algn="l">
                <a:lnSpc>
                  <a:spcPts val="3346"/>
                </a:lnSpc>
              </a:pPr>
            </a:p>
            <a:p>
              <a:pPr algn="ctr">
                <a:lnSpc>
                  <a:spcPts val="4462"/>
                </a:lnSpc>
              </a:pPr>
              <a:r>
                <a:rPr lang="en-US" b="true" sz="3718" spc="-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Subject Name: FSE (22CS037)</a:t>
              </a:r>
            </a:p>
            <a:p>
              <a:pPr algn="ctr">
                <a:lnSpc>
                  <a:spcPts val="3346"/>
                </a:lnSpc>
              </a:pPr>
            </a:p>
            <a:p>
              <a:pPr algn="ctr">
                <a:lnSpc>
                  <a:spcPts val="3346"/>
                </a:lnSpc>
              </a:pPr>
            </a:p>
            <a:p>
              <a:pPr algn="r">
                <a:lnSpc>
                  <a:spcPts val="3346"/>
                </a:lnSpc>
              </a:pPr>
              <a:r>
                <a:rPr lang="en-US" b="true" sz="2789" spc="-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Submitted By:</a:t>
              </a:r>
            </a:p>
            <a:p>
              <a:pPr algn="r">
                <a:lnSpc>
                  <a:spcPts val="3346"/>
                </a:lnSpc>
              </a:pPr>
            </a:p>
            <a:p>
              <a:pPr algn="r">
                <a:lnSpc>
                  <a:spcPts val="3346"/>
                </a:lnSpc>
              </a:pPr>
              <a:r>
                <a:rPr lang="en-US" b="true" sz="2789" spc="-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1. Nishit Ranjan (2210991991)</a:t>
              </a:r>
            </a:p>
            <a:p>
              <a:pPr algn="r">
                <a:lnSpc>
                  <a:spcPts val="3346"/>
                </a:lnSpc>
              </a:pPr>
              <a:r>
                <a:rPr lang="en-US" sz="2789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2. Parth Kaushal(2210992030)</a:t>
              </a:r>
            </a:p>
            <a:p>
              <a:pPr algn="r">
                <a:lnSpc>
                  <a:spcPts val="3346"/>
                </a:lnSpc>
              </a:pPr>
              <a:r>
                <a:rPr lang="en-US" b="true" sz="2789" spc="-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3. Kavay (2210991772)            </a:t>
              </a:r>
            </a:p>
            <a:p>
              <a:pPr algn="r">
                <a:lnSpc>
                  <a:spcPts val="3346"/>
                </a:lnSpc>
              </a:pPr>
            </a:p>
            <a:p>
              <a:pPr algn="r">
                <a:lnSpc>
                  <a:spcPts val="3346"/>
                </a:lnSpc>
              </a:pPr>
            </a:p>
            <a:p>
              <a:pPr algn="ctr">
                <a:lnSpc>
                  <a:spcPts val="3346"/>
                </a:lnSpc>
              </a:pPr>
            </a:p>
            <a:p>
              <a:pPr algn="ctr">
                <a:lnSpc>
                  <a:spcPts val="3346"/>
                </a:lnSpc>
              </a:pPr>
            </a:p>
            <a:p>
              <a:pPr algn="ctr">
                <a:lnSpc>
                  <a:spcPts val="3346"/>
                </a:lnSpc>
              </a:pPr>
            </a:p>
            <a:p>
              <a:pPr algn="ctr">
                <a:lnSpc>
                  <a:spcPts val="3346"/>
                </a:lnSpc>
              </a:pPr>
            </a:p>
            <a:p>
              <a:pPr algn="ctr">
                <a:lnSpc>
                  <a:spcPts val="3346"/>
                </a:lnSpc>
              </a:pPr>
            </a:p>
            <a:p>
              <a:pPr algn="ctr">
                <a:lnSpc>
                  <a:spcPts val="3346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5564878" cy="1219911"/>
            <a:chOff x="0" y="0"/>
            <a:chExt cx="20753170" cy="1626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53197" cy="1626489"/>
            </a:xfrm>
            <a:custGeom>
              <a:avLst/>
              <a:gdLst/>
              <a:ahLst/>
              <a:cxnLst/>
              <a:rect r="r" b="b" t="t" l="l"/>
              <a:pathLst>
                <a:path h="1626489" w="20753197">
                  <a:moveTo>
                    <a:pt x="0" y="0"/>
                  </a:moveTo>
                  <a:lnTo>
                    <a:pt x="20753197" y="0"/>
                  </a:lnTo>
                  <a:lnTo>
                    <a:pt x="2075319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558" y="9765421"/>
            <a:ext cx="15564878" cy="287825"/>
            <a:chOff x="0" y="0"/>
            <a:chExt cx="20753170" cy="3837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753197" cy="383794"/>
            </a:xfrm>
            <a:custGeom>
              <a:avLst/>
              <a:gdLst/>
              <a:ahLst/>
              <a:cxnLst/>
              <a:rect r="r" b="b" t="t" l="l"/>
              <a:pathLst>
                <a:path h="383794" w="20753197">
                  <a:moveTo>
                    <a:pt x="20753197" y="0"/>
                  </a:moveTo>
                  <a:lnTo>
                    <a:pt x="0" y="0"/>
                  </a:lnTo>
                  <a:lnTo>
                    <a:pt x="0" y="383794"/>
                  </a:lnTo>
                  <a:lnTo>
                    <a:pt x="20753197" y="383794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Freeform 6" id="6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sp>
        <p:nvSpPr>
          <p:cNvPr name="Freeform 7" id="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0" id="10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sp>
        <p:nvSpPr>
          <p:cNvPr name="Freeform 14" id="14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7" id="1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0" y="0"/>
            <a:ext cx="11024936" cy="1219911"/>
            <a:chOff x="0" y="0"/>
            <a:chExt cx="14699914" cy="162654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699914" cy="1626548"/>
            </a:xfrm>
            <a:custGeom>
              <a:avLst/>
              <a:gdLst/>
              <a:ahLst/>
              <a:cxnLst/>
              <a:rect r="r" b="b" t="t" l="l"/>
              <a:pathLst>
                <a:path h="1626548" w="14699914">
                  <a:moveTo>
                    <a:pt x="0" y="0"/>
                  </a:moveTo>
                  <a:lnTo>
                    <a:pt x="14699914" y="0"/>
                  </a:lnTo>
                  <a:lnTo>
                    <a:pt x="14699914" y="1626548"/>
                  </a:lnTo>
                  <a:lnTo>
                    <a:pt x="0" y="1626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14699914" cy="17217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949"/>
                </a:lnSpc>
              </a:pPr>
              <a:r>
                <a:rPr lang="en-US" sz="495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Code Snippets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154903" y="9256149"/>
            <a:ext cx="3631284" cy="531027"/>
            <a:chOff x="0" y="0"/>
            <a:chExt cx="4841712" cy="70803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41712" cy="708035"/>
            </a:xfrm>
            <a:custGeom>
              <a:avLst/>
              <a:gdLst/>
              <a:ahLst/>
              <a:cxnLst/>
              <a:rect r="r" b="b" t="t" l="l"/>
              <a:pathLst>
                <a:path h="708035" w="4841712">
                  <a:moveTo>
                    <a:pt x="0" y="0"/>
                  </a:moveTo>
                  <a:lnTo>
                    <a:pt x="4841712" y="0"/>
                  </a:lnTo>
                  <a:lnTo>
                    <a:pt x="4841712" y="708035"/>
                  </a:lnTo>
                  <a:lnTo>
                    <a:pt x="0" y="7080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41712" cy="7461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231"/>
                </a:lnSpc>
              </a:pPr>
              <a:r>
                <a:rPr lang="en-US" b="true" sz="1859" spc="-1">
                  <a:solidFill>
                    <a:srgbClr val="0070C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&lt;number&gt;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096216" y="1512756"/>
            <a:ext cx="7784670" cy="611350"/>
            <a:chOff x="0" y="0"/>
            <a:chExt cx="10379560" cy="81513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379560" cy="815133"/>
            </a:xfrm>
            <a:custGeom>
              <a:avLst/>
              <a:gdLst/>
              <a:ahLst/>
              <a:cxnLst/>
              <a:rect r="r" b="b" t="t" l="l"/>
              <a:pathLst>
                <a:path h="815133" w="10379560">
                  <a:moveTo>
                    <a:pt x="0" y="0"/>
                  </a:moveTo>
                  <a:lnTo>
                    <a:pt x="10379560" y="0"/>
                  </a:lnTo>
                  <a:lnTo>
                    <a:pt x="10379560" y="815133"/>
                  </a:lnTo>
                  <a:lnTo>
                    <a:pt x="0" y="8151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10379560" cy="8818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18"/>
                </a:lnSpc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Tour.js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952303" y="2272481"/>
            <a:ext cx="11434919" cy="6886611"/>
          </a:xfrm>
          <a:custGeom>
            <a:avLst/>
            <a:gdLst/>
            <a:ahLst/>
            <a:cxnLst/>
            <a:rect r="r" b="b" t="t" l="l"/>
            <a:pathLst>
              <a:path h="6886611" w="11434919">
                <a:moveTo>
                  <a:pt x="0" y="0"/>
                </a:moveTo>
                <a:lnTo>
                  <a:pt x="11434920" y="0"/>
                </a:lnTo>
                <a:lnTo>
                  <a:pt x="11434920" y="6886611"/>
                </a:lnTo>
                <a:lnTo>
                  <a:pt x="0" y="68866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" r="0" b="-4"/>
            </a:stretch>
          </a:blipFill>
        </p:spPr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5564878" cy="1219911"/>
            <a:chOff x="0" y="0"/>
            <a:chExt cx="20753170" cy="1626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53197" cy="1626489"/>
            </a:xfrm>
            <a:custGeom>
              <a:avLst/>
              <a:gdLst/>
              <a:ahLst/>
              <a:cxnLst/>
              <a:rect r="r" b="b" t="t" l="l"/>
              <a:pathLst>
                <a:path h="1626489" w="20753197">
                  <a:moveTo>
                    <a:pt x="0" y="0"/>
                  </a:moveTo>
                  <a:lnTo>
                    <a:pt x="20753197" y="0"/>
                  </a:lnTo>
                  <a:lnTo>
                    <a:pt x="2075319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558" y="9765421"/>
            <a:ext cx="15564878" cy="287825"/>
            <a:chOff x="0" y="0"/>
            <a:chExt cx="20753170" cy="3837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753197" cy="383794"/>
            </a:xfrm>
            <a:custGeom>
              <a:avLst/>
              <a:gdLst/>
              <a:ahLst/>
              <a:cxnLst/>
              <a:rect r="r" b="b" t="t" l="l"/>
              <a:pathLst>
                <a:path h="383794" w="20753197">
                  <a:moveTo>
                    <a:pt x="20753197" y="0"/>
                  </a:moveTo>
                  <a:lnTo>
                    <a:pt x="0" y="0"/>
                  </a:lnTo>
                  <a:lnTo>
                    <a:pt x="0" y="383794"/>
                  </a:lnTo>
                  <a:lnTo>
                    <a:pt x="20753197" y="383794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Freeform 6" id="6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sp>
        <p:nvSpPr>
          <p:cNvPr name="Freeform 7" id="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0" id="10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sp>
        <p:nvSpPr>
          <p:cNvPr name="Freeform 14" id="14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7" id="1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0" y="0"/>
            <a:ext cx="11024936" cy="1219911"/>
            <a:chOff x="0" y="0"/>
            <a:chExt cx="14699914" cy="162654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699914" cy="1626548"/>
            </a:xfrm>
            <a:custGeom>
              <a:avLst/>
              <a:gdLst/>
              <a:ahLst/>
              <a:cxnLst/>
              <a:rect r="r" b="b" t="t" l="l"/>
              <a:pathLst>
                <a:path h="1626548" w="14699914">
                  <a:moveTo>
                    <a:pt x="0" y="0"/>
                  </a:moveTo>
                  <a:lnTo>
                    <a:pt x="14699914" y="0"/>
                  </a:lnTo>
                  <a:lnTo>
                    <a:pt x="14699914" y="1626548"/>
                  </a:lnTo>
                  <a:lnTo>
                    <a:pt x="0" y="1626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14699914" cy="17217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949"/>
                </a:lnSpc>
              </a:pPr>
              <a:r>
                <a:rPr lang="en-US" sz="495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Code Snippets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154903" y="9256149"/>
            <a:ext cx="3631284" cy="531027"/>
            <a:chOff x="0" y="0"/>
            <a:chExt cx="4841712" cy="70803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41712" cy="708035"/>
            </a:xfrm>
            <a:custGeom>
              <a:avLst/>
              <a:gdLst/>
              <a:ahLst/>
              <a:cxnLst/>
              <a:rect r="r" b="b" t="t" l="l"/>
              <a:pathLst>
                <a:path h="708035" w="4841712">
                  <a:moveTo>
                    <a:pt x="0" y="0"/>
                  </a:moveTo>
                  <a:lnTo>
                    <a:pt x="4841712" y="0"/>
                  </a:lnTo>
                  <a:lnTo>
                    <a:pt x="4841712" y="708035"/>
                  </a:lnTo>
                  <a:lnTo>
                    <a:pt x="0" y="7080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41712" cy="7461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231"/>
                </a:lnSpc>
              </a:pPr>
              <a:r>
                <a:rPr lang="en-US" b="true" sz="1859" spc="-1">
                  <a:solidFill>
                    <a:srgbClr val="0070C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&lt;number&gt;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841859" y="1526701"/>
            <a:ext cx="7784112" cy="611350"/>
            <a:chOff x="0" y="0"/>
            <a:chExt cx="10378816" cy="81513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378816" cy="815133"/>
            </a:xfrm>
            <a:custGeom>
              <a:avLst/>
              <a:gdLst/>
              <a:ahLst/>
              <a:cxnLst/>
              <a:rect r="r" b="b" t="t" l="l"/>
              <a:pathLst>
                <a:path h="815133" w="10378816">
                  <a:moveTo>
                    <a:pt x="0" y="0"/>
                  </a:moveTo>
                  <a:lnTo>
                    <a:pt x="10378816" y="0"/>
                  </a:lnTo>
                  <a:lnTo>
                    <a:pt x="10378816" y="815133"/>
                  </a:lnTo>
                  <a:lnTo>
                    <a:pt x="0" y="8151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10378816" cy="8818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18"/>
                </a:lnSpc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AuthController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2231204" y="2510104"/>
            <a:ext cx="10959115" cy="6414711"/>
          </a:xfrm>
          <a:custGeom>
            <a:avLst/>
            <a:gdLst/>
            <a:ahLst/>
            <a:cxnLst/>
            <a:rect r="r" b="b" t="t" l="l"/>
            <a:pathLst>
              <a:path h="6414711" w="10959115">
                <a:moveTo>
                  <a:pt x="0" y="0"/>
                </a:moveTo>
                <a:lnTo>
                  <a:pt x="10959115" y="0"/>
                </a:lnTo>
                <a:lnTo>
                  <a:pt x="10959115" y="6414711"/>
                </a:lnTo>
                <a:lnTo>
                  <a:pt x="0" y="64147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" r="0" b="-4"/>
            </a:stretch>
          </a:blipFill>
        </p:spPr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5564878" cy="1219911"/>
            <a:chOff x="0" y="0"/>
            <a:chExt cx="20753170" cy="1626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53197" cy="1626489"/>
            </a:xfrm>
            <a:custGeom>
              <a:avLst/>
              <a:gdLst/>
              <a:ahLst/>
              <a:cxnLst/>
              <a:rect r="r" b="b" t="t" l="l"/>
              <a:pathLst>
                <a:path h="1626489" w="20753197">
                  <a:moveTo>
                    <a:pt x="0" y="0"/>
                  </a:moveTo>
                  <a:lnTo>
                    <a:pt x="20753197" y="0"/>
                  </a:lnTo>
                  <a:lnTo>
                    <a:pt x="2075319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558" y="9765421"/>
            <a:ext cx="15564878" cy="287825"/>
            <a:chOff x="0" y="0"/>
            <a:chExt cx="20753170" cy="3837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753197" cy="383794"/>
            </a:xfrm>
            <a:custGeom>
              <a:avLst/>
              <a:gdLst/>
              <a:ahLst/>
              <a:cxnLst/>
              <a:rect r="r" b="b" t="t" l="l"/>
              <a:pathLst>
                <a:path h="383794" w="20753197">
                  <a:moveTo>
                    <a:pt x="20753197" y="0"/>
                  </a:moveTo>
                  <a:lnTo>
                    <a:pt x="0" y="0"/>
                  </a:lnTo>
                  <a:lnTo>
                    <a:pt x="0" y="383794"/>
                  </a:lnTo>
                  <a:lnTo>
                    <a:pt x="20753197" y="383794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Freeform 6" id="6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sp>
        <p:nvSpPr>
          <p:cNvPr name="Freeform 7" id="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0" id="10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sp>
        <p:nvSpPr>
          <p:cNvPr name="Freeform 14" id="14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7" id="1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0" y="0"/>
            <a:ext cx="11024936" cy="1219911"/>
            <a:chOff x="0" y="0"/>
            <a:chExt cx="14699914" cy="162654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699914" cy="1626548"/>
            </a:xfrm>
            <a:custGeom>
              <a:avLst/>
              <a:gdLst/>
              <a:ahLst/>
              <a:cxnLst/>
              <a:rect r="r" b="b" t="t" l="l"/>
              <a:pathLst>
                <a:path h="1626548" w="14699914">
                  <a:moveTo>
                    <a:pt x="0" y="0"/>
                  </a:moveTo>
                  <a:lnTo>
                    <a:pt x="14699914" y="0"/>
                  </a:lnTo>
                  <a:lnTo>
                    <a:pt x="14699914" y="1626548"/>
                  </a:lnTo>
                  <a:lnTo>
                    <a:pt x="0" y="1626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14699914" cy="17217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949"/>
                </a:lnSpc>
              </a:pPr>
              <a:r>
                <a:rPr lang="en-US" sz="495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154903" y="9256149"/>
            <a:ext cx="3631284" cy="531027"/>
            <a:chOff x="0" y="0"/>
            <a:chExt cx="4841712" cy="70803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41712" cy="708035"/>
            </a:xfrm>
            <a:custGeom>
              <a:avLst/>
              <a:gdLst/>
              <a:ahLst/>
              <a:cxnLst/>
              <a:rect r="r" b="b" t="t" l="l"/>
              <a:pathLst>
                <a:path h="708035" w="4841712">
                  <a:moveTo>
                    <a:pt x="0" y="0"/>
                  </a:moveTo>
                  <a:lnTo>
                    <a:pt x="4841712" y="0"/>
                  </a:lnTo>
                  <a:lnTo>
                    <a:pt x="4841712" y="708035"/>
                  </a:lnTo>
                  <a:lnTo>
                    <a:pt x="0" y="7080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41712" cy="7461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231"/>
                </a:lnSpc>
              </a:pPr>
              <a:r>
                <a:rPr lang="en-US" b="true" sz="1859" spc="-1">
                  <a:solidFill>
                    <a:srgbClr val="0070C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&lt;number&gt;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24179" y="2510104"/>
            <a:ext cx="14436446" cy="5692359"/>
            <a:chOff x="0" y="0"/>
            <a:chExt cx="19248595" cy="758981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9248596" cy="7589812"/>
            </a:xfrm>
            <a:custGeom>
              <a:avLst/>
              <a:gdLst/>
              <a:ahLst/>
              <a:cxnLst/>
              <a:rect r="r" b="b" t="t" l="l"/>
              <a:pathLst>
                <a:path h="7589812" w="19248596">
                  <a:moveTo>
                    <a:pt x="0" y="0"/>
                  </a:moveTo>
                  <a:lnTo>
                    <a:pt x="19248596" y="0"/>
                  </a:lnTo>
                  <a:lnTo>
                    <a:pt x="19248596" y="7589812"/>
                  </a:lnTo>
                  <a:lnTo>
                    <a:pt x="0" y="75898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19248595" cy="76469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46"/>
                </a:lnSpc>
              </a:pPr>
              <a:r>
                <a:rPr lang="en-US" sz="2789" spc="-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1) Centralized Solution:</a:t>
              </a:r>
            </a:p>
            <a:p>
              <a:pPr algn="l">
                <a:lnSpc>
                  <a:spcPts val="3346"/>
                </a:lnSpc>
              </a:pPr>
            </a:p>
            <a:p>
              <a:pPr algn="l">
                <a:lnSpc>
                  <a:spcPts val="3346"/>
                </a:lnSpc>
              </a:pPr>
              <a:r>
                <a:rPr lang="en-US" sz="2789" spc="-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The application provides a comprehensive, all-in-one platform for booking and         </a:t>
              </a:r>
            </a:p>
            <a:p>
              <a:pPr algn="l">
                <a:lnSpc>
                  <a:spcPts val="3346"/>
                </a:lnSpc>
              </a:pPr>
              <a:r>
                <a:rPr lang="en-US" sz="2789" spc="-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managing tours, addressing user and administrator needs efficiently.</a:t>
              </a:r>
            </a:p>
            <a:p>
              <a:pPr algn="l">
                <a:lnSpc>
                  <a:spcPts val="3346"/>
                </a:lnSpc>
              </a:pPr>
            </a:p>
            <a:p>
              <a:pPr algn="l">
                <a:lnSpc>
                  <a:spcPts val="3346"/>
                </a:lnSpc>
              </a:pPr>
              <a:r>
                <a:rPr lang="en-US" sz="2789" spc="-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2) Enhanced User Experience:</a:t>
              </a:r>
            </a:p>
            <a:p>
              <a:pPr algn="l">
                <a:lnSpc>
                  <a:spcPts val="3346"/>
                </a:lnSpc>
              </a:pPr>
            </a:p>
            <a:p>
              <a:pPr algn="l">
                <a:lnSpc>
                  <a:spcPts val="3346"/>
                </a:lnSpc>
              </a:pPr>
              <a:r>
                <a:rPr lang="en-US" sz="2789" spc="-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Simplifies the process of discovering, booking, and reviewing tours, ensuring a           </a:t>
              </a:r>
            </a:p>
            <a:p>
              <a:pPr algn="l">
                <a:lnSpc>
                  <a:spcPts val="3346"/>
                </a:lnSpc>
              </a:pPr>
              <a:r>
                <a:rPr lang="en-US" sz="2789" spc="-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seamless and enjoyable experience for end-users.</a:t>
              </a:r>
            </a:p>
            <a:p>
              <a:pPr algn="l">
                <a:lnSpc>
                  <a:spcPts val="3346"/>
                </a:lnSpc>
              </a:pPr>
            </a:p>
            <a:p>
              <a:pPr algn="l">
                <a:lnSpc>
                  <a:spcPts val="3346"/>
                </a:lnSpc>
              </a:pPr>
              <a:r>
                <a:rPr lang="en-US" sz="2789" spc="-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3) Efficient Administration:</a:t>
              </a:r>
            </a:p>
            <a:p>
              <a:pPr algn="l">
                <a:lnSpc>
                  <a:spcPts val="3346"/>
                </a:lnSpc>
              </a:pPr>
            </a:p>
            <a:p>
              <a:pPr algn="l">
                <a:lnSpc>
                  <a:spcPts val="3346"/>
                </a:lnSpc>
              </a:pPr>
              <a:r>
                <a:rPr lang="en-US" sz="2789" spc="-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Streamlines administrative tasks, enabling administrators and tour guides to manage          tours, bookings, and user roles with ease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5564878" cy="1219911"/>
            <a:chOff x="0" y="0"/>
            <a:chExt cx="20753170" cy="1626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53197" cy="1626489"/>
            </a:xfrm>
            <a:custGeom>
              <a:avLst/>
              <a:gdLst/>
              <a:ahLst/>
              <a:cxnLst/>
              <a:rect r="r" b="b" t="t" l="l"/>
              <a:pathLst>
                <a:path h="1626489" w="20753197">
                  <a:moveTo>
                    <a:pt x="0" y="0"/>
                  </a:moveTo>
                  <a:lnTo>
                    <a:pt x="20753197" y="0"/>
                  </a:lnTo>
                  <a:lnTo>
                    <a:pt x="2075319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558" y="9765421"/>
            <a:ext cx="15564878" cy="287825"/>
            <a:chOff x="0" y="0"/>
            <a:chExt cx="20753170" cy="3837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753197" cy="383794"/>
            </a:xfrm>
            <a:custGeom>
              <a:avLst/>
              <a:gdLst/>
              <a:ahLst/>
              <a:cxnLst/>
              <a:rect r="r" b="b" t="t" l="l"/>
              <a:pathLst>
                <a:path h="383794" w="20753197">
                  <a:moveTo>
                    <a:pt x="20753197" y="0"/>
                  </a:moveTo>
                  <a:lnTo>
                    <a:pt x="0" y="0"/>
                  </a:lnTo>
                  <a:lnTo>
                    <a:pt x="0" y="383794"/>
                  </a:lnTo>
                  <a:lnTo>
                    <a:pt x="20753197" y="383794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Freeform 6" id="6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sp>
        <p:nvSpPr>
          <p:cNvPr name="Freeform 7" id="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0" id="10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sp>
        <p:nvSpPr>
          <p:cNvPr name="Freeform 14" id="14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7" id="1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0" y="0"/>
            <a:ext cx="11024936" cy="1219911"/>
            <a:chOff x="0" y="0"/>
            <a:chExt cx="14699914" cy="162654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699914" cy="1626548"/>
            </a:xfrm>
            <a:custGeom>
              <a:avLst/>
              <a:gdLst/>
              <a:ahLst/>
              <a:cxnLst/>
              <a:rect r="r" b="b" t="t" l="l"/>
              <a:pathLst>
                <a:path h="1626548" w="14699914">
                  <a:moveTo>
                    <a:pt x="0" y="0"/>
                  </a:moveTo>
                  <a:lnTo>
                    <a:pt x="14699914" y="0"/>
                  </a:lnTo>
                  <a:lnTo>
                    <a:pt x="14699914" y="1626548"/>
                  </a:lnTo>
                  <a:lnTo>
                    <a:pt x="0" y="1626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14699914" cy="17217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949"/>
                </a:lnSpc>
              </a:pPr>
              <a:r>
                <a:rPr lang="en-US" sz="495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Advantages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73670" y="1567978"/>
            <a:ext cx="14008055" cy="5404533"/>
            <a:chOff x="0" y="0"/>
            <a:chExt cx="18677407" cy="720604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8677407" cy="7206045"/>
            </a:xfrm>
            <a:custGeom>
              <a:avLst/>
              <a:gdLst/>
              <a:ahLst/>
              <a:cxnLst/>
              <a:rect r="r" b="b" t="t" l="l"/>
              <a:pathLst>
                <a:path h="7206045" w="18677407">
                  <a:moveTo>
                    <a:pt x="0" y="0"/>
                  </a:moveTo>
                  <a:lnTo>
                    <a:pt x="18677407" y="0"/>
                  </a:lnTo>
                  <a:lnTo>
                    <a:pt x="18677407" y="7206045"/>
                  </a:lnTo>
                  <a:lnTo>
                    <a:pt x="0" y="72060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14300"/>
              <a:ext cx="18677407" cy="732034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276"/>
                </a:lnSpc>
              </a:pPr>
            </a:p>
            <a:p>
              <a:pPr algn="l" marL="736610" indent="-368305" lvl="1">
                <a:lnSpc>
                  <a:spcPts val="4276"/>
                </a:lnSpc>
                <a:buAutoNum type="arabicPeriod" startAt="1"/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Managing tours, enhancing overall satisfaction.</a:t>
              </a:r>
            </a:p>
            <a:p>
              <a:pPr algn="l" marL="736610" indent="-368305" lvl="1">
                <a:lnSpc>
                  <a:spcPts val="4276"/>
                </a:lnSpc>
                <a:buAutoNum type="arabicPeriod" startAt="1"/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Comprehensive Management: Centralizes tour management, bookings, and user profiles in one platform, simplifying administrative tasks.</a:t>
              </a:r>
            </a:p>
            <a:p>
              <a:pPr algn="l" marL="736610" indent="-368305" lvl="1">
                <a:lnSpc>
                  <a:spcPts val="4276"/>
                </a:lnSpc>
                <a:buAutoNum type="arabicPeriod" startAt="1"/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Secure Transactions: Integrates secure payment processing to protect user data and prevent fraud.</a:t>
              </a:r>
            </a:p>
            <a:p>
              <a:pPr algn="l" marL="736610" indent="-368305" lvl="1">
                <a:lnSpc>
                  <a:spcPts val="4276"/>
                </a:lnSpc>
                <a:buAutoNum type="arabicPeriod" startAt="1"/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Role-Based Access: Allows effective management of user permissions and roles, ensuring appropriate access to features and data.</a:t>
              </a:r>
            </a:p>
            <a:p>
              <a:pPr algn="l" marL="736610" indent="-368305" lvl="1">
                <a:lnSpc>
                  <a:spcPts val="4276"/>
                </a:lnSpc>
                <a:buAutoNum type="arabicPeriod" startAt="1"/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Scalability: Designed to handle growth in users and features, accommodating future enhancements and increasing demand.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154903" y="9256149"/>
            <a:ext cx="3631284" cy="531027"/>
            <a:chOff x="0" y="0"/>
            <a:chExt cx="4841712" cy="70803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41712" cy="708035"/>
            </a:xfrm>
            <a:custGeom>
              <a:avLst/>
              <a:gdLst/>
              <a:ahLst/>
              <a:cxnLst/>
              <a:rect r="r" b="b" t="t" l="l"/>
              <a:pathLst>
                <a:path h="708035" w="4841712">
                  <a:moveTo>
                    <a:pt x="0" y="0"/>
                  </a:moveTo>
                  <a:lnTo>
                    <a:pt x="4841712" y="0"/>
                  </a:lnTo>
                  <a:lnTo>
                    <a:pt x="4841712" y="708035"/>
                  </a:lnTo>
                  <a:lnTo>
                    <a:pt x="0" y="7080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41712" cy="7461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231"/>
                </a:lnSpc>
              </a:pPr>
              <a:r>
                <a:rPr lang="en-US" b="true" sz="1859" spc="-1">
                  <a:solidFill>
                    <a:srgbClr val="0070C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&lt;number&gt;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5564878" cy="1219911"/>
            <a:chOff x="0" y="0"/>
            <a:chExt cx="20753170" cy="1626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53197" cy="1626489"/>
            </a:xfrm>
            <a:custGeom>
              <a:avLst/>
              <a:gdLst/>
              <a:ahLst/>
              <a:cxnLst/>
              <a:rect r="r" b="b" t="t" l="l"/>
              <a:pathLst>
                <a:path h="1626489" w="20753197">
                  <a:moveTo>
                    <a:pt x="0" y="0"/>
                  </a:moveTo>
                  <a:lnTo>
                    <a:pt x="20753197" y="0"/>
                  </a:lnTo>
                  <a:lnTo>
                    <a:pt x="2075319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558" y="9765421"/>
            <a:ext cx="15564878" cy="287825"/>
            <a:chOff x="0" y="0"/>
            <a:chExt cx="20753170" cy="3837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753197" cy="383794"/>
            </a:xfrm>
            <a:custGeom>
              <a:avLst/>
              <a:gdLst/>
              <a:ahLst/>
              <a:cxnLst/>
              <a:rect r="r" b="b" t="t" l="l"/>
              <a:pathLst>
                <a:path h="383794" w="20753197">
                  <a:moveTo>
                    <a:pt x="20753197" y="0"/>
                  </a:moveTo>
                  <a:lnTo>
                    <a:pt x="0" y="0"/>
                  </a:lnTo>
                  <a:lnTo>
                    <a:pt x="0" y="383794"/>
                  </a:lnTo>
                  <a:lnTo>
                    <a:pt x="20753197" y="383794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Freeform 6" id="6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sp>
        <p:nvSpPr>
          <p:cNvPr name="Freeform 7" id="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0" id="10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sp>
        <p:nvSpPr>
          <p:cNvPr name="Freeform 14" id="14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7" id="1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0" y="0"/>
            <a:ext cx="11024936" cy="1219911"/>
            <a:chOff x="0" y="0"/>
            <a:chExt cx="14699914" cy="162654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699914" cy="1626548"/>
            </a:xfrm>
            <a:custGeom>
              <a:avLst/>
              <a:gdLst/>
              <a:ahLst/>
              <a:cxnLst/>
              <a:rect r="r" b="b" t="t" l="l"/>
              <a:pathLst>
                <a:path h="1626548" w="14699914">
                  <a:moveTo>
                    <a:pt x="0" y="0"/>
                  </a:moveTo>
                  <a:lnTo>
                    <a:pt x="14699914" y="0"/>
                  </a:lnTo>
                  <a:lnTo>
                    <a:pt x="14699914" y="1626548"/>
                  </a:lnTo>
                  <a:lnTo>
                    <a:pt x="0" y="1626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14699914" cy="17217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949"/>
                </a:lnSpc>
              </a:pPr>
              <a:r>
                <a:rPr lang="en-US" sz="495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References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78132" y="2077809"/>
            <a:ext cx="14008055" cy="5404533"/>
            <a:chOff x="0" y="0"/>
            <a:chExt cx="18677407" cy="720604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8677407" cy="7206045"/>
            </a:xfrm>
            <a:custGeom>
              <a:avLst/>
              <a:gdLst/>
              <a:ahLst/>
              <a:cxnLst/>
              <a:rect r="r" b="b" t="t" l="l"/>
              <a:pathLst>
                <a:path h="7206045" w="18677407">
                  <a:moveTo>
                    <a:pt x="0" y="0"/>
                  </a:moveTo>
                  <a:lnTo>
                    <a:pt x="18677407" y="0"/>
                  </a:lnTo>
                  <a:lnTo>
                    <a:pt x="18677407" y="7206045"/>
                  </a:lnTo>
                  <a:lnTo>
                    <a:pt x="0" y="72060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76200"/>
              <a:ext cx="18677407" cy="728224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579310" indent="-289655" lvl="1">
                <a:lnSpc>
                  <a:spcPts val="3830"/>
                </a:lnSpc>
                <a:buFont typeface="Arial"/>
                <a:buChar char="•"/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React Documentation: https://react.dev</a:t>
              </a:r>
            </a:p>
            <a:p>
              <a:pPr algn="just" marL="579310" indent="-289655" lvl="1">
                <a:lnSpc>
                  <a:spcPts val="3830"/>
                </a:lnSpc>
                <a:buFont typeface="Arial"/>
                <a:buChar char="•"/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Express.js Documentation: https://expressjs.com/</a:t>
              </a:r>
            </a:p>
            <a:p>
              <a:pPr algn="just" marL="579310" indent="-289655" lvl="1">
                <a:lnSpc>
                  <a:spcPts val="3830"/>
                </a:lnSpc>
                <a:buFont typeface="Arial"/>
                <a:buChar char="•"/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Node.js Documentation: https://nodejs.org/docs/latest/api/</a:t>
              </a:r>
            </a:p>
            <a:p>
              <a:pPr algn="just" marL="579310" indent="-289655" lvl="1">
                <a:lnSpc>
                  <a:spcPts val="3830"/>
                </a:lnSpc>
                <a:buFont typeface="Arial"/>
                <a:buChar char="•"/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Tutorials from W3Schools: https://www.w3schools.com/nodejs/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154903" y="9256149"/>
            <a:ext cx="3631284" cy="531027"/>
            <a:chOff x="0" y="0"/>
            <a:chExt cx="4841712" cy="70803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41712" cy="708035"/>
            </a:xfrm>
            <a:custGeom>
              <a:avLst/>
              <a:gdLst/>
              <a:ahLst/>
              <a:cxnLst/>
              <a:rect r="r" b="b" t="t" l="l"/>
              <a:pathLst>
                <a:path h="708035" w="4841712">
                  <a:moveTo>
                    <a:pt x="0" y="0"/>
                  </a:moveTo>
                  <a:lnTo>
                    <a:pt x="4841712" y="0"/>
                  </a:lnTo>
                  <a:lnTo>
                    <a:pt x="4841712" y="708035"/>
                  </a:lnTo>
                  <a:lnTo>
                    <a:pt x="0" y="7080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41712" cy="7461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231"/>
                </a:lnSpc>
              </a:pPr>
              <a:r>
                <a:rPr lang="en-US" b="true" sz="1859" spc="-1">
                  <a:solidFill>
                    <a:srgbClr val="0070C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&lt;number&gt;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5564878" cy="1219911"/>
            <a:chOff x="0" y="0"/>
            <a:chExt cx="20753170" cy="1626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53197" cy="1626489"/>
            </a:xfrm>
            <a:custGeom>
              <a:avLst/>
              <a:gdLst/>
              <a:ahLst/>
              <a:cxnLst/>
              <a:rect r="r" b="b" t="t" l="l"/>
              <a:pathLst>
                <a:path h="1626489" w="20753197">
                  <a:moveTo>
                    <a:pt x="0" y="0"/>
                  </a:moveTo>
                  <a:lnTo>
                    <a:pt x="20753197" y="0"/>
                  </a:lnTo>
                  <a:lnTo>
                    <a:pt x="2075319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558" y="9765421"/>
            <a:ext cx="15564878" cy="287825"/>
            <a:chOff x="0" y="0"/>
            <a:chExt cx="20753170" cy="3837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753197" cy="383794"/>
            </a:xfrm>
            <a:custGeom>
              <a:avLst/>
              <a:gdLst/>
              <a:ahLst/>
              <a:cxnLst/>
              <a:rect r="r" b="b" t="t" l="l"/>
              <a:pathLst>
                <a:path h="383794" w="20753197">
                  <a:moveTo>
                    <a:pt x="20753197" y="0"/>
                  </a:moveTo>
                  <a:lnTo>
                    <a:pt x="0" y="0"/>
                  </a:lnTo>
                  <a:lnTo>
                    <a:pt x="0" y="383794"/>
                  </a:lnTo>
                  <a:lnTo>
                    <a:pt x="20753197" y="383794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Freeform 6" id="6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0983"/>
            </a:stretch>
          </a:blipFill>
        </p:spPr>
      </p:sp>
      <p:sp>
        <p:nvSpPr>
          <p:cNvPr name="Freeform 7" id="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098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0" id="10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098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467" r="0" b="-8467"/>
            </a:stretch>
          </a:blipFill>
        </p:spPr>
      </p:sp>
      <p:sp>
        <p:nvSpPr>
          <p:cNvPr name="Freeform 14" id="14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0983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7" id="1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0983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467" r="0" b="-8467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0" y="0"/>
            <a:ext cx="11024936" cy="1219911"/>
            <a:chOff x="0" y="0"/>
            <a:chExt cx="14699914" cy="162654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699914" cy="1626548"/>
            </a:xfrm>
            <a:custGeom>
              <a:avLst/>
              <a:gdLst/>
              <a:ahLst/>
              <a:cxnLst/>
              <a:rect r="r" b="b" t="t" l="l"/>
              <a:pathLst>
                <a:path h="1626548" w="14699914">
                  <a:moveTo>
                    <a:pt x="0" y="0"/>
                  </a:moveTo>
                  <a:lnTo>
                    <a:pt x="14699914" y="0"/>
                  </a:lnTo>
                  <a:lnTo>
                    <a:pt x="14699914" y="1626548"/>
                  </a:lnTo>
                  <a:lnTo>
                    <a:pt x="0" y="1626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80975"/>
              <a:ext cx="14699914" cy="180752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842"/>
                </a:lnSpc>
              </a:pPr>
              <a:r>
                <a:rPr lang="en-US" sz="495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Problem Statement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154903" y="9256149"/>
            <a:ext cx="3631284" cy="531027"/>
            <a:chOff x="0" y="0"/>
            <a:chExt cx="4841712" cy="70803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41712" cy="708035"/>
            </a:xfrm>
            <a:custGeom>
              <a:avLst/>
              <a:gdLst/>
              <a:ahLst/>
              <a:cxnLst/>
              <a:rect r="r" b="b" t="t" l="l"/>
              <a:pathLst>
                <a:path h="708035" w="4841712">
                  <a:moveTo>
                    <a:pt x="0" y="0"/>
                  </a:moveTo>
                  <a:lnTo>
                    <a:pt x="4841712" y="0"/>
                  </a:lnTo>
                  <a:lnTo>
                    <a:pt x="4841712" y="708035"/>
                  </a:lnTo>
                  <a:lnTo>
                    <a:pt x="0" y="7080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41712" cy="7461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231"/>
                </a:lnSpc>
              </a:pPr>
              <a:r>
                <a:rPr lang="en-US" b="true" sz="1859" spc="-1">
                  <a:solidFill>
                    <a:srgbClr val="0070C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&lt;number&gt;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36701" y="1881463"/>
            <a:ext cx="14400189" cy="6485552"/>
            <a:chOff x="0" y="0"/>
            <a:chExt cx="19200252" cy="864740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9200253" cy="8647402"/>
            </a:xfrm>
            <a:custGeom>
              <a:avLst/>
              <a:gdLst/>
              <a:ahLst/>
              <a:cxnLst/>
              <a:rect r="r" b="b" t="t" l="l"/>
              <a:pathLst>
                <a:path h="8647402" w="19200253">
                  <a:moveTo>
                    <a:pt x="0" y="0"/>
                  </a:moveTo>
                  <a:lnTo>
                    <a:pt x="19200253" y="0"/>
                  </a:lnTo>
                  <a:lnTo>
                    <a:pt x="19200253" y="8647402"/>
                  </a:lnTo>
                  <a:lnTo>
                    <a:pt x="0" y="8647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19200252" cy="870455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46"/>
                </a:lnSpc>
              </a:pPr>
              <a:r>
                <a:rPr lang="en-US" sz="2789" spc="-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1) Current Issues with Online Tour Booking:</a:t>
              </a:r>
            </a:p>
            <a:p>
              <a:pPr algn="l">
                <a:lnSpc>
                  <a:spcPts val="3346"/>
                </a:lnSpc>
              </a:pPr>
            </a:p>
            <a:p>
              <a:pPr algn="l">
                <a:lnSpc>
                  <a:spcPts val="3346"/>
                </a:lnSpc>
              </a:pPr>
              <a:r>
                <a:rPr lang="en-US" sz="2789" spc="-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:- Users must interact with multiple platforms for booking and managing tours.</a:t>
              </a:r>
            </a:p>
            <a:p>
              <a:pPr algn="l">
                <a:lnSpc>
                  <a:spcPts val="3346"/>
                </a:lnSpc>
              </a:pPr>
              <a:r>
                <a:rPr lang="en-US" sz="2789" spc="-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:-Existing solutions lack comprehensive user management features, such as profile              updates  and role-specific access.</a:t>
              </a:r>
            </a:p>
            <a:p>
              <a:pPr algn="l">
                <a:lnSpc>
                  <a:spcPts val="3346"/>
                </a:lnSpc>
              </a:pPr>
              <a:r>
                <a:rPr lang="en-US" sz="2789" spc="-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:-Secure payment processing is often poorly integrated.</a:t>
              </a:r>
            </a:p>
            <a:p>
              <a:pPr algn="l">
                <a:lnSpc>
                  <a:spcPts val="3346"/>
                </a:lnSpc>
              </a:pPr>
            </a:p>
            <a:p>
              <a:pPr algn="l">
                <a:lnSpc>
                  <a:spcPts val="3346"/>
                </a:lnSpc>
              </a:pPr>
              <a:r>
                <a:rPr lang="en-US" sz="2789" spc="-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2) Challenges Faced:</a:t>
              </a:r>
            </a:p>
            <a:p>
              <a:pPr algn="l">
                <a:lnSpc>
                  <a:spcPts val="3346"/>
                </a:lnSpc>
              </a:pPr>
            </a:p>
            <a:p>
              <a:pPr algn="l">
                <a:lnSpc>
                  <a:spcPts val="3346"/>
                </a:lnSpc>
              </a:pPr>
              <a:r>
                <a:rPr lang="en-US" sz="2789" spc="-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:-Fragmented user experience.</a:t>
              </a:r>
            </a:p>
            <a:p>
              <a:pPr algn="l">
                <a:lnSpc>
                  <a:spcPts val="3346"/>
                </a:lnSpc>
              </a:pPr>
              <a:r>
                <a:rPr lang="en-US" sz="2789" spc="-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:-Inefficiencies for administrators managing tours and bookings.</a:t>
              </a:r>
            </a:p>
            <a:p>
              <a:pPr algn="l">
                <a:lnSpc>
                  <a:spcPts val="3346"/>
                </a:lnSpc>
              </a:pPr>
            </a:p>
            <a:p>
              <a:pPr algn="l">
                <a:lnSpc>
                  <a:spcPts val="3346"/>
                </a:lnSpc>
              </a:pPr>
              <a:r>
                <a:rPr lang="en-US" sz="2789" spc="-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3) Solution Proposal:</a:t>
              </a:r>
            </a:p>
            <a:p>
              <a:pPr algn="l">
                <a:lnSpc>
                  <a:spcPts val="3346"/>
                </a:lnSpc>
              </a:pPr>
            </a:p>
            <a:p>
              <a:pPr algn="l">
                <a:lnSpc>
                  <a:spcPts val="3346"/>
                </a:lnSpc>
              </a:pPr>
              <a:r>
                <a:rPr lang="en-US" sz="2789" spc="-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:-A centralized, user-friendly tour booking application is needed to integrate all essential       features on one platform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5564878" cy="1219911"/>
            <a:chOff x="0" y="0"/>
            <a:chExt cx="20753170" cy="1626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53197" cy="1626489"/>
            </a:xfrm>
            <a:custGeom>
              <a:avLst/>
              <a:gdLst/>
              <a:ahLst/>
              <a:cxnLst/>
              <a:rect r="r" b="b" t="t" l="l"/>
              <a:pathLst>
                <a:path h="1626489" w="20753197">
                  <a:moveTo>
                    <a:pt x="0" y="0"/>
                  </a:moveTo>
                  <a:lnTo>
                    <a:pt x="20753197" y="0"/>
                  </a:lnTo>
                  <a:lnTo>
                    <a:pt x="2075319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558" y="9765421"/>
            <a:ext cx="15564878" cy="287825"/>
            <a:chOff x="0" y="0"/>
            <a:chExt cx="20753170" cy="3837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753197" cy="383794"/>
            </a:xfrm>
            <a:custGeom>
              <a:avLst/>
              <a:gdLst/>
              <a:ahLst/>
              <a:cxnLst/>
              <a:rect r="r" b="b" t="t" l="l"/>
              <a:pathLst>
                <a:path h="383794" w="20753197">
                  <a:moveTo>
                    <a:pt x="20753197" y="0"/>
                  </a:moveTo>
                  <a:lnTo>
                    <a:pt x="0" y="0"/>
                  </a:lnTo>
                  <a:lnTo>
                    <a:pt x="0" y="383794"/>
                  </a:lnTo>
                  <a:lnTo>
                    <a:pt x="20753197" y="383794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Freeform 6" id="6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sp>
        <p:nvSpPr>
          <p:cNvPr name="Freeform 7" id="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0" id="10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sp>
        <p:nvSpPr>
          <p:cNvPr name="Freeform 14" id="14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7" id="1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0" y="0"/>
            <a:ext cx="11024936" cy="1219911"/>
            <a:chOff x="0" y="0"/>
            <a:chExt cx="14699914" cy="162654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699914" cy="1626548"/>
            </a:xfrm>
            <a:custGeom>
              <a:avLst/>
              <a:gdLst/>
              <a:ahLst/>
              <a:cxnLst/>
              <a:rect r="r" b="b" t="t" l="l"/>
              <a:pathLst>
                <a:path h="1626548" w="14699914">
                  <a:moveTo>
                    <a:pt x="0" y="0"/>
                  </a:moveTo>
                  <a:lnTo>
                    <a:pt x="14699914" y="0"/>
                  </a:lnTo>
                  <a:lnTo>
                    <a:pt x="14699914" y="1626548"/>
                  </a:lnTo>
                  <a:lnTo>
                    <a:pt x="0" y="1626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14699914" cy="17217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949"/>
                </a:lnSpc>
              </a:pPr>
              <a:r>
                <a:rPr lang="en-US" sz="495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Objectives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94502" y="1673403"/>
            <a:ext cx="12144442" cy="5295762"/>
            <a:chOff x="0" y="0"/>
            <a:chExt cx="16192590" cy="706101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6192590" cy="7061016"/>
            </a:xfrm>
            <a:custGeom>
              <a:avLst/>
              <a:gdLst/>
              <a:ahLst/>
              <a:cxnLst/>
              <a:rect r="r" b="b" t="t" l="l"/>
              <a:pathLst>
                <a:path h="7061016" w="16192590">
                  <a:moveTo>
                    <a:pt x="0" y="0"/>
                  </a:moveTo>
                  <a:lnTo>
                    <a:pt x="16192590" y="0"/>
                  </a:lnTo>
                  <a:lnTo>
                    <a:pt x="16192590" y="7061016"/>
                  </a:lnTo>
                  <a:lnTo>
                    <a:pt x="0" y="70610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23825"/>
              <a:ext cx="16192590" cy="718484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13"/>
                </a:lnSpc>
              </a:pPr>
            </a:p>
            <a:p>
              <a:pPr algn="l" marL="579310" indent="-289655" lvl="1">
                <a:lnSpc>
                  <a:spcPts val="4313"/>
                </a:lnSpc>
                <a:buFont typeface="Arial"/>
                <a:buChar char="•"/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Streamline User Experience: Develop a user-friendly platform that simplifies tour discovery, booking, and management, providing an intuitive experience across web and mobile devices.</a:t>
              </a:r>
            </a:p>
            <a:p>
              <a:pPr algn="l" marL="579310" indent="-289655" lvl="1">
                <a:lnSpc>
                  <a:spcPts val="4313"/>
                </a:lnSpc>
                <a:buFont typeface="Arial"/>
                <a:buChar char="•"/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Implement Role-Based Access Control: Design a system with distinct user roles (regular users, admins, lead guides, guides) and manage permissions effectively to ensure appropriate access and functionality for each role.</a:t>
              </a:r>
            </a:p>
            <a:p>
              <a:pPr algn="l" marL="579310" indent="-289655" lvl="1">
                <a:lnSpc>
                  <a:spcPts val="4313"/>
                </a:lnSpc>
                <a:buFont typeface="Arial"/>
                <a:buChar char="•"/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Enable Comprehensive Tour Management: Allow admins and lead guides to create, update, and delete tours while providing users with detailed information, maps, reviews, and ratings for each</a:t>
              </a:r>
            </a:p>
            <a:p>
              <a:pPr algn="l" marL="579310" indent="-289655" lvl="1">
                <a:lnSpc>
                  <a:spcPts val="4313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154903" y="9256149"/>
            <a:ext cx="3631284" cy="531027"/>
            <a:chOff x="0" y="0"/>
            <a:chExt cx="4841712" cy="70803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41712" cy="708035"/>
            </a:xfrm>
            <a:custGeom>
              <a:avLst/>
              <a:gdLst/>
              <a:ahLst/>
              <a:cxnLst/>
              <a:rect r="r" b="b" t="t" l="l"/>
              <a:pathLst>
                <a:path h="708035" w="4841712">
                  <a:moveTo>
                    <a:pt x="0" y="0"/>
                  </a:moveTo>
                  <a:lnTo>
                    <a:pt x="4841712" y="0"/>
                  </a:lnTo>
                  <a:lnTo>
                    <a:pt x="4841712" y="708035"/>
                  </a:lnTo>
                  <a:lnTo>
                    <a:pt x="0" y="7080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41712" cy="7461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231"/>
                </a:lnSpc>
              </a:pPr>
              <a:r>
                <a:rPr lang="en-US" b="true" sz="1859" spc="-1">
                  <a:solidFill>
                    <a:srgbClr val="0070C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&lt;number&gt;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5564878" cy="1219911"/>
            <a:chOff x="0" y="0"/>
            <a:chExt cx="20753170" cy="1626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53197" cy="1626489"/>
            </a:xfrm>
            <a:custGeom>
              <a:avLst/>
              <a:gdLst/>
              <a:ahLst/>
              <a:cxnLst/>
              <a:rect r="r" b="b" t="t" l="l"/>
              <a:pathLst>
                <a:path h="1626489" w="20753197">
                  <a:moveTo>
                    <a:pt x="0" y="0"/>
                  </a:moveTo>
                  <a:lnTo>
                    <a:pt x="20753197" y="0"/>
                  </a:lnTo>
                  <a:lnTo>
                    <a:pt x="2075319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558" y="9765421"/>
            <a:ext cx="15564878" cy="287825"/>
            <a:chOff x="0" y="0"/>
            <a:chExt cx="20753170" cy="3837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753197" cy="383794"/>
            </a:xfrm>
            <a:custGeom>
              <a:avLst/>
              <a:gdLst/>
              <a:ahLst/>
              <a:cxnLst/>
              <a:rect r="r" b="b" t="t" l="l"/>
              <a:pathLst>
                <a:path h="383794" w="20753197">
                  <a:moveTo>
                    <a:pt x="20753197" y="0"/>
                  </a:moveTo>
                  <a:lnTo>
                    <a:pt x="0" y="0"/>
                  </a:lnTo>
                  <a:lnTo>
                    <a:pt x="0" y="383794"/>
                  </a:lnTo>
                  <a:lnTo>
                    <a:pt x="20753197" y="383794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Freeform 6" id="6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sp>
        <p:nvSpPr>
          <p:cNvPr name="Freeform 7" id="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0" id="10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sp>
        <p:nvSpPr>
          <p:cNvPr name="Freeform 14" id="14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7" id="1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0" y="0"/>
            <a:ext cx="11024936" cy="1219911"/>
            <a:chOff x="0" y="0"/>
            <a:chExt cx="14699914" cy="162654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699914" cy="1626548"/>
            </a:xfrm>
            <a:custGeom>
              <a:avLst/>
              <a:gdLst/>
              <a:ahLst/>
              <a:cxnLst/>
              <a:rect r="r" b="b" t="t" l="l"/>
              <a:pathLst>
                <a:path h="1626548" w="14699914">
                  <a:moveTo>
                    <a:pt x="0" y="0"/>
                  </a:moveTo>
                  <a:lnTo>
                    <a:pt x="14699914" y="0"/>
                  </a:lnTo>
                  <a:lnTo>
                    <a:pt x="14699914" y="1626548"/>
                  </a:lnTo>
                  <a:lnTo>
                    <a:pt x="0" y="1626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14699914" cy="17217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949"/>
                </a:lnSpc>
              </a:pPr>
              <a:r>
                <a:rPr lang="en-US" sz="495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Key Learning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78132" y="2181560"/>
            <a:ext cx="14008055" cy="5889262"/>
            <a:chOff x="0" y="0"/>
            <a:chExt cx="18677407" cy="78523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8677407" cy="7852350"/>
            </a:xfrm>
            <a:custGeom>
              <a:avLst/>
              <a:gdLst/>
              <a:ahLst/>
              <a:cxnLst/>
              <a:rect r="r" b="b" t="t" l="l"/>
              <a:pathLst>
                <a:path h="7852350" w="18677407">
                  <a:moveTo>
                    <a:pt x="0" y="0"/>
                  </a:moveTo>
                  <a:lnTo>
                    <a:pt x="18677407" y="0"/>
                  </a:lnTo>
                  <a:lnTo>
                    <a:pt x="18677407" y="7852350"/>
                  </a:lnTo>
                  <a:lnTo>
                    <a:pt x="0" y="7852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23825"/>
              <a:ext cx="18677407" cy="79761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13"/>
                </a:lnSpc>
              </a:pPr>
            </a:p>
            <a:p>
              <a:pPr algn="l" marL="579310" indent="-289655" lvl="1">
                <a:lnSpc>
                  <a:spcPts val="4313"/>
                </a:lnSpc>
                <a:buAutoNum type="arabicPeriod" startAt="1"/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Full-Stack Development Skills: Gain hands-on experience with the MERN stack (MongoDB, Express.js, React.js, Node.js), learning how to integrate these technologies to build a robust and scalable web application.</a:t>
              </a:r>
            </a:p>
            <a:p>
              <a:pPr algn="l" marL="579310" indent="-289655" lvl="1">
                <a:lnSpc>
                  <a:spcPts val="4313"/>
                </a:lnSpc>
                <a:buAutoNum type="arabicPeriod" startAt="1"/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User Authentication and Authorization: Understand the implementation of secure authentication mechanisms (like JWT and OAuth) and role-based access control to manage user roles and permissions effectively.</a:t>
              </a:r>
            </a:p>
            <a:p>
              <a:pPr algn="l" marL="579310" indent="-289655" lvl="1">
                <a:lnSpc>
                  <a:spcPts val="4313"/>
                </a:lnSpc>
                <a:buAutoNum type="arabicPeriod" startAt="1"/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Payment Integration: Learn to integrate and manage third-party payment gateways (e.g., Stripe) for processing transactions securely, handling payment flows, and ensuring compliance with payment security standards.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154903" y="9256149"/>
            <a:ext cx="3631284" cy="531027"/>
            <a:chOff x="0" y="0"/>
            <a:chExt cx="4841712" cy="70803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41712" cy="708035"/>
            </a:xfrm>
            <a:custGeom>
              <a:avLst/>
              <a:gdLst/>
              <a:ahLst/>
              <a:cxnLst/>
              <a:rect r="r" b="b" t="t" l="l"/>
              <a:pathLst>
                <a:path h="708035" w="4841712">
                  <a:moveTo>
                    <a:pt x="0" y="0"/>
                  </a:moveTo>
                  <a:lnTo>
                    <a:pt x="4841712" y="0"/>
                  </a:lnTo>
                  <a:lnTo>
                    <a:pt x="4841712" y="708035"/>
                  </a:lnTo>
                  <a:lnTo>
                    <a:pt x="0" y="7080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41712" cy="7461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231"/>
                </a:lnSpc>
              </a:pPr>
              <a:r>
                <a:rPr lang="en-US" b="true" sz="1859" spc="-1">
                  <a:solidFill>
                    <a:srgbClr val="0070C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&lt;number&gt;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5564878" cy="1219911"/>
            <a:chOff x="0" y="0"/>
            <a:chExt cx="20753170" cy="1626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53197" cy="1626489"/>
            </a:xfrm>
            <a:custGeom>
              <a:avLst/>
              <a:gdLst/>
              <a:ahLst/>
              <a:cxnLst/>
              <a:rect r="r" b="b" t="t" l="l"/>
              <a:pathLst>
                <a:path h="1626489" w="20753197">
                  <a:moveTo>
                    <a:pt x="0" y="0"/>
                  </a:moveTo>
                  <a:lnTo>
                    <a:pt x="20753197" y="0"/>
                  </a:lnTo>
                  <a:lnTo>
                    <a:pt x="2075319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558" y="9765421"/>
            <a:ext cx="15564878" cy="287825"/>
            <a:chOff x="0" y="0"/>
            <a:chExt cx="20753170" cy="3837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753197" cy="383794"/>
            </a:xfrm>
            <a:custGeom>
              <a:avLst/>
              <a:gdLst/>
              <a:ahLst/>
              <a:cxnLst/>
              <a:rect r="r" b="b" t="t" l="l"/>
              <a:pathLst>
                <a:path h="383794" w="20753197">
                  <a:moveTo>
                    <a:pt x="20753197" y="0"/>
                  </a:moveTo>
                  <a:lnTo>
                    <a:pt x="0" y="0"/>
                  </a:lnTo>
                  <a:lnTo>
                    <a:pt x="0" y="383794"/>
                  </a:lnTo>
                  <a:lnTo>
                    <a:pt x="20753197" y="383794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Freeform 6" id="6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sp>
        <p:nvSpPr>
          <p:cNvPr name="Freeform 7" id="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0" id="10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sp>
        <p:nvSpPr>
          <p:cNvPr name="Freeform 14" id="14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7" id="1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0" y="0"/>
            <a:ext cx="11024936" cy="1219911"/>
            <a:chOff x="0" y="0"/>
            <a:chExt cx="14699914" cy="162654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699914" cy="1626548"/>
            </a:xfrm>
            <a:custGeom>
              <a:avLst/>
              <a:gdLst/>
              <a:ahLst/>
              <a:cxnLst/>
              <a:rect r="r" b="b" t="t" l="l"/>
              <a:pathLst>
                <a:path h="1626548" w="14699914">
                  <a:moveTo>
                    <a:pt x="0" y="0"/>
                  </a:moveTo>
                  <a:lnTo>
                    <a:pt x="14699914" y="0"/>
                  </a:lnTo>
                  <a:lnTo>
                    <a:pt x="14699914" y="1626548"/>
                  </a:lnTo>
                  <a:lnTo>
                    <a:pt x="0" y="1626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14699914" cy="17217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949"/>
                </a:lnSpc>
              </a:pPr>
              <a:r>
                <a:rPr lang="en-US" sz="495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Options available to execute the project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78132" y="2077809"/>
            <a:ext cx="14008055" cy="5404533"/>
            <a:chOff x="0" y="0"/>
            <a:chExt cx="18677407" cy="720604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8677407" cy="7206045"/>
            </a:xfrm>
            <a:custGeom>
              <a:avLst/>
              <a:gdLst/>
              <a:ahLst/>
              <a:cxnLst/>
              <a:rect r="r" b="b" t="t" l="l"/>
              <a:pathLst>
                <a:path h="7206045" w="18677407">
                  <a:moveTo>
                    <a:pt x="0" y="0"/>
                  </a:moveTo>
                  <a:lnTo>
                    <a:pt x="18677407" y="0"/>
                  </a:lnTo>
                  <a:lnTo>
                    <a:pt x="18677407" y="7206045"/>
                  </a:lnTo>
                  <a:lnTo>
                    <a:pt x="0" y="72060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14300"/>
              <a:ext cx="18677407" cy="732034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276"/>
                </a:lnSpc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1) MERN Stack Development: Build the application using MongoDB, Express.js,            React.js, and Node.js for full control and customization.</a:t>
              </a:r>
            </a:p>
            <a:p>
              <a:pPr algn="l">
                <a:lnSpc>
                  <a:spcPts val="4276"/>
                </a:lnSpc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2) Pre-Built Platform: Customize an existing tour booking software to meet project           requirements.</a:t>
              </a:r>
            </a:p>
            <a:p>
              <a:pPr algn="l">
                <a:lnSpc>
                  <a:spcPts val="4276"/>
                </a:lnSpc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3) Hybrid Approach: Combine custom development with pre-built components for           efficiency and flexibility.</a:t>
              </a:r>
            </a:p>
            <a:p>
              <a:pPr algn="l">
                <a:lnSpc>
                  <a:spcPts val="4276"/>
                </a:lnSpc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4) Low-Code/No-Code Platform: Use a low-code or no-code tool to quickly develop t      the application with minimal coding.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154903" y="9256149"/>
            <a:ext cx="3631284" cy="531027"/>
            <a:chOff x="0" y="0"/>
            <a:chExt cx="4841712" cy="70803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841712" cy="708035"/>
            </a:xfrm>
            <a:custGeom>
              <a:avLst/>
              <a:gdLst/>
              <a:ahLst/>
              <a:cxnLst/>
              <a:rect r="r" b="b" t="t" l="l"/>
              <a:pathLst>
                <a:path h="708035" w="4841712">
                  <a:moveTo>
                    <a:pt x="0" y="0"/>
                  </a:moveTo>
                  <a:lnTo>
                    <a:pt x="4841712" y="0"/>
                  </a:lnTo>
                  <a:lnTo>
                    <a:pt x="4841712" y="708035"/>
                  </a:lnTo>
                  <a:lnTo>
                    <a:pt x="0" y="7080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4841712" cy="7461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231"/>
                </a:lnSpc>
              </a:pPr>
              <a:r>
                <a:rPr lang="en-US" b="true" sz="1859" spc="-1">
                  <a:solidFill>
                    <a:srgbClr val="0070C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&lt;number&gt;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5564878" cy="1219911"/>
            <a:chOff x="0" y="0"/>
            <a:chExt cx="20753170" cy="1626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53197" cy="1626489"/>
            </a:xfrm>
            <a:custGeom>
              <a:avLst/>
              <a:gdLst/>
              <a:ahLst/>
              <a:cxnLst/>
              <a:rect r="r" b="b" t="t" l="l"/>
              <a:pathLst>
                <a:path h="1626489" w="20753197">
                  <a:moveTo>
                    <a:pt x="0" y="0"/>
                  </a:moveTo>
                  <a:lnTo>
                    <a:pt x="20753197" y="0"/>
                  </a:lnTo>
                  <a:lnTo>
                    <a:pt x="2075319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558" y="9765421"/>
            <a:ext cx="15564878" cy="287825"/>
            <a:chOff x="0" y="0"/>
            <a:chExt cx="20753170" cy="3837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753197" cy="383794"/>
            </a:xfrm>
            <a:custGeom>
              <a:avLst/>
              <a:gdLst/>
              <a:ahLst/>
              <a:cxnLst/>
              <a:rect r="r" b="b" t="t" l="l"/>
              <a:pathLst>
                <a:path h="383794" w="20753197">
                  <a:moveTo>
                    <a:pt x="20753197" y="0"/>
                  </a:moveTo>
                  <a:lnTo>
                    <a:pt x="0" y="0"/>
                  </a:lnTo>
                  <a:lnTo>
                    <a:pt x="0" y="383794"/>
                  </a:lnTo>
                  <a:lnTo>
                    <a:pt x="20753197" y="383794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Freeform 6" id="6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sp>
        <p:nvSpPr>
          <p:cNvPr name="Freeform 7" id="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0" id="10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sp>
        <p:nvSpPr>
          <p:cNvPr name="Freeform 14" id="14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7" id="1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0" y="0"/>
            <a:ext cx="11024936" cy="1219911"/>
            <a:chOff x="0" y="0"/>
            <a:chExt cx="14699914" cy="162654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699914" cy="1626548"/>
            </a:xfrm>
            <a:custGeom>
              <a:avLst/>
              <a:gdLst/>
              <a:ahLst/>
              <a:cxnLst/>
              <a:rect r="r" b="b" t="t" l="l"/>
              <a:pathLst>
                <a:path h="1626548" w="14699914">
                  <a:moveTo>
                    <a:pt x="0" y="0"/>
                  </a:moveTo>
                  <a:lnTo>
                    <a:pt x="14699914" y="0"/>
                  </a:lnTo>
                  <a:lnTo>
                    <a:pt x="14699914" y="1626548"/>
                  </a:lnTo>
                  <a:lnTo>
                    <a:pt x="0" y="1626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14699914" cy="17217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949"/>
                </a:lnSpc>
              </a:pPr>
              <a:r>
                <a:rPr lang="en-US" sz="495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Code Snippets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154903" y="9224354"/>
            <a:ext cx="3631284" cy="531027"/>
            <a:chOff x="0" y="0"/>
            <a:chExt cx="4841712" cy="70803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41712" cy="708035"/>
            </a:xfrm>
            <a:custGeom>
              <a:avLst/>
              <a:gdLst/>
              <a:ahLst/>
              <a:cxnLst/>
              <a:rect r="r" b="b" t="t" l="l"/>
              <a:pathLst>
                <a:path h="708035" w="4841712">
                  <a:moveTo>
                    <a:pt x="0" y="0"/>
                  </a:moveTo>
                  <a:lnTo>
                    <a:pt x="4841712" y="0"/>
                  </a:lnTo>
                  <a:lnTo>
                    <a:pt x="4841712" y="708035"/>
                  </a:lnTo>
                  <a:lnTo>
                    <a:pt x="0" y="7080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41712" cy="7461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231"/>
                </a:lnSpc>
              </a:pPr>
              <a:r>
                <a:rPr lang="en-US" b="true" sz="1859" spc="-1">
                  <a:solidFill>
                    <a:srgbClr val="0070C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&lt;number&gt;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841859" y="1526701"/>
            <a:ext cx="7784112" cy="611350"/>
            <a:chOff x="0" y="0"/>
            <a:chExt cx="10378816" cy="81513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378816" cy="815133"/>
            </a:xfrm>
            <a:custGeom>
              <a:avLst/>
              <a:gdLst/>
              <a:ahLst/>
              <a:cxnLst/>
              <a:rect r="r" b="b" t="t" l="l"/>
              <a:pathLst>
                <a:path h="815133" w="10378816">
                  <a:moveTo>
                    <a:pt x="0" y="0"/>
                  </a:moveTo>
                  <a:lnTo>
                    <a:pt x="10378816" y="0"/>
                  </a:lnTo>
                  <a:lnTo>
                    <a:pt x="10378816" y="815133"/>
                  </a:lnTo>
                  <a:lnTo>
                    <a:pt x="0" y="8151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10378816" cy="8818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18"/>
                </a:lnSpc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FrontEnd:- Home Page.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2510104" y="2669635"/>
            <a:ext cx="11156019" cy="6255180"/>
          </a:xfrm>
          <a:custGeom>
            <a:avLst/>
            <a:gdLst/>
            <a:ahLst/>
            <a:cxnLst/>
            <a:rect r="r" b="b" t="t" l="l"/>
            <a:pathLst>
              <a:path h="6255180" w="11156019">
                <a:moveTo>
                  <a:pt x="0" y="0"/>
                </a:moveTo>
                <a:lnTo>
                  <a:pt x="11156019" y="0"/>
                </a:lnTo>
                <a:lnTo>
                  <a:pt x="11156019" y="6255180"/>
                </a:lnTo>
                <a:lnTo>
                  <a:pt x="0" y="62551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35" r="0" b="-835"/>
            </a:stretch>
          </a:blipFill>
        </p:spPr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5564878" cy="1219911"/>
            <a:chOff x="0" y="0"/>
            <a:chExt cx="20753170" cy="1626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53197" cy="1626489"/>
            </a:xfrm>
            <a:custGeom>
              <a:avLst/>
              <a:gdLst/>
              <a:ahLst/>
              <a:cxnLst/>
              <a:rect r="r" b="b" t="t" l="l"/>
              <a:pathLst>
                <a:path h="1626489" w="20753197">
                  <a:moveTo>
                    <a:pt x="0" y="0"/>
                  </a:moveTo>
                  <a:lnTo>
                    <a:pt x="20753197" y="0"/>
                  </a:lnTo>
                  <a:lnTo>
                    <a:pt x="2075319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558" y="9765421"/>
            <a:ext cx="15564878" cy="287825"/>
            <a:chOff x="0" y="0"/>
            <a:chExt cx="20753170" cy="3837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753197" cy="383794"/>
            </a:xfrm>
            <a:custGeom>
              <a:avLst/>
              <a:gdLst/>
              <a:ahLst/>
              <a:cxnLst/>
              <a:rect r="r" b="b" t="t" l="l"/>
              <a:pathLst>
                <a:path h="383794" w="20753197">
                  <a:moveTo>
                    <a:pt x="20753197" y="0"/>
                  </a:moveTo>
                  <a:lnTo>
                    <a:pt x="0" y="0"/>
                  </a:lnTo>
                  <a:lnTo>
                    <a:pt x="0" y="383794"/>
                  </a:lnTo>
                  <a:lnTo>
                    <a:pt x="20753197" y="383794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Freeform 6" id="6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sp>
        <p:nvSpPr>
          <p:cNvPr name="Freeform 7" id="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0" id="10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sp>
        <p:nvSpPr>
          <p:cNvPr name="Freeform 14" id="14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7" id="1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0" y="0"/>
            <a:ext cx="11024936" cy="1219911"/>
            <a:chOff x="0" y="0"/>
            <a:chExt cx="14699914" cy="162654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699914" cy="1626548"/>
            </a:xfrm>
            <a:custGeom>
              <a:avLst/>
              <a:gdLst/>
              <a:ahLst/>
              <a:cxnLst/>
              <a:rect r="r" b="b" t="t" l="l"/>
              <a:pathLst>
                <a:path h="1626548" w="14699914">
                  <a:moveTo>
                    <a:pt x="0" y="0"/>
                  </a:moveTo>
                  <a:lnTo>
                    <a:pt x="14699914" y="0"/>
                  </a:lnTo>
                  <a:lnTo>
                    <a:pt x="14699914" y="1626548"/>
                  </a:lnTo>
                  <a:lnTo>
                    <a:pt x="0" y="1626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14699914" cy="17217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949"/>
                </a:lnSpc>
              </a:pPr>
              <a:r>
                <a:rPr lang="en-US" sz="495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Code Snippets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154903" y="9224354"/>
            <a:ext cx="3631284" cy="531027"/>
            <a:chOff x="0" y="0"/>
            <a:chExt cx="4841712" cy="70803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41712" cy="708035"/>
            </a:xfrm>
            <a:custGeom>
              <a:avLst/>
              <a:gdLst/>
              <a:ahLst/>
              <a:cxnLst/>
              <a:rect r="r" b="b" t="t" l="l"/>
              <a:pathLst>
                <a:path h="708035" w="4841712">
                  <a:moveTo>
                    <a:pt x="0" y="0"/>
                  </a:moveTo>
                  <a:lnTo>
                    <a:pt x="4841712" y="0"/>
                  </a:lnTo>
                  <a:lnTo>
                    <a:pt x="4841712" y="708035"/>
                  </a:lnTo>
                  <a:lnTo>
                    <a:pt x="0" y="7080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41712" cy="7461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231"/>
                </a:lnSpc>
              </a:pPr>
              <a:r>
                <a:rPr lang="en-US" b="true" sz="1859" spc="-1">
                  <a:solidFill>
                    <a:srgbClr val="0070C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&lt;number&gt;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841859" y="1526701"/>
            <a:ext cx="7784112" cy="611350"/>
            <a:chOff x="0" y="0"/>
            <a:chExt cx="10378816" cy="81513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378816" cy="815133"/>
            </a:xfrm>
            <a:custGeom>
              <a:avLst/>
              <a:gdLst/>
              <a:ahLst/>
              <a:cxnLst/>
              <a:rect r="r" b="b" t="t" l="l"/>
              <a:pathLst>
                <a:path h="815133" w="10378816">
                  <a:moveTo>
                    <a:pt x="0" y="0"/>
                  </a:moveTo>
                  <a:lnTo>
                    <a:pt x="10378816" y="0"/>
                  </a:lnTo>
                  <a:lnTo>
                    <a:pt x="10378816" y="815133"/>
                  </a:lnTo>
                  <a:lnTo>
                    <a:pt x="0" y="8151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10378816" cy="8818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18"/>
                </a:lnSpc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FrontEnd:- Login Page.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2772271" y="2626685"/>
            <a:ext cx="10614952" cy="6298131"/>
          </a:xfrm>
          <a:custGeom>
            <a:avLst/>
            <a:gdLst/>
            <a:ahLst/>
            <a:cxnLst/>
            <a:rect r="r" b="b" t="t" l="l"/>
            <a:pathLst>
              <a:path h="6298131" w="10614952">
                <a:moveTo>
                  <a:pt x="0" y="0"/>
                </a:moveTo>
                <a:lnTo>
                  <a:pt x="10614952" y="0"/>
                </a:lnTo>
                <a:lnTo>
                  <a:pt x="10614952" y="6298130"/>
                </a:lnTo>
                <a:lnTo>
                  <a:pt x="0" y="62981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" r="0" b="-7"/>
            </a:stretch>
          </a:blipFill>
        </p:spPr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5564878" cy="1219911"/>
            <a:chOff x="0" y="0"/>
            <a:chExt cx="20753170" cy="1626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53197" cy="1626489"/>
            </a:xfrm>
            <a:custGeom>
              <a:avLst/>
              <a:gdLst/>
              <a:ahLst/>
              <a:cxnLst/>
              <a:rect r="r" b="b" t="t" l="l"/>
              <a:pathLst>
                <a:path h="1626489" w="20753197">
                  <a:moveTo>
                    <a:pt x="0" y="0"/>
                  </a:moveTo>
                  <a:lnTo>
                    <a:pt x="20753197" y="0"/>
                  </a:lnTo>
                  <a:lnTo>
                    <a:pt x="2075319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558" y="9765421"/>
            <a:ext cx="15564878" cy="287825"/>
            <a:chOff x="0" y="0"/>
            <a:chExt cx="20753170" cy="3837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753197" cy="383794"/>
            </a:xfrm>
            <a:custGeom>
              <a:avLst/>
              <a:gdLst/>
              <a:ahLst/>
              <a:cxnLst/>
              <a:rect r="r" b="b" t="t" l="l"/>
              <a:pathLst>
                <a:path h="383794" w="20753197">
                  <a:moveTo>
                    <a:pt x="20753197" y="0"/>
                  </a:moveTo>
                  <a:lnTo>
                    <a:pt x="0" y="0"/>
                  </a:lnTo>
                  <a:lnTo>
                    <a:pt x="0" y="383794"/>
                  </a:lnTo>
                  <a:lnTo>
                    <a:pt x="20753197" y="383794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Freeform 6" id="6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sp>
        <p:nvSpPr>
          <p:cNvPr name="Freeform 7" id="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0" id="10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sp>
        <p:nvSpPr>
          <p:cNvPr name="Freeform 14" id="14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7" id="1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0" y="0"/>
            <a:ext cx="11024936" cy="1219911"/>
            <a:chOff x="0" y="0"/>
            <a:chExt cx="14699914" cy="162654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699914" cy="1626548"/>
            </a:xfrm>
            <a:custGeom>
              <a:avLst/>
              <a:gdLst/>
              <a:ahLst/>
              <a:cxnLst/>
              <a:rect r="r" b="b" t="t" l="l"/>
              <a:pathLst>
                <a:path h="1626548" w="14699914">
                  <a:moveTo>
                    <a:pt x="0" y="0"/>
                  </a:moveTo>
                  <a:lnTo>
                    <a:pt x="14699914" y="0"/>
                  </a:lnTo>
                  <a:lnTo>
                    <a:pt x="14699914" y="1626548"/>
                  </a:lnTo>
                  <a:lnTo>
                    <a:pt x="0" y="1626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14699914" cy="17217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949"/>
                </a:lnSpc>
              </a:pPr>
              <a:r>
                <a:rPr lang="en-US" sz="495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Code Snippets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154903" y="9256149"/>
            <a:ext cx="3631284" cy="531027"/>
            <a:chOff x="0" y="0"/>
            <a:chExt cx="4841712" cy="70803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41712" cy="708035"/>
            </a:xfrm>
            <a:custGeom>
              <a:avLst/>
              <a:gdLst/>
              <a:ahLst/>
              <a:cxnLst/>
              <a:rect r="r" b="b" t="t" l="l"/>
              <a:pathLst>
                <a:path h="708035" w="4841712">
                  <a:moveTo>
                    <a:pt x="0" y="0"/>
                  </a:moveTo>
                  <a:lnTo>
                    <a:pt x="4841712" y="0"/>
                  </a:lnTo>
                  <a:lnTo>
                    <a:pt x="4841712" y="708035"/>
                  </a:lnTo>
                  <a:lnTo>
                    <a:pt x="0" y="7080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41712" cy="7461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231"/>
                </a:lnSpc>
              </a:pPr>
              <a:r>
                <a:rPr lang="en-US" b="true" sz="1859" spc="-1">
                  <a:solidFill>
                    <a:srgbClr val="0070C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&lt;number&gt;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069442" y="1512198"/>
            <a:ext cx="1673961" cy="611350"/>
            <a:chOff x="0" y="0"/>
            <a:chExt cx="2231948" cy="81513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231947" cy="815133"/>
            </a:xfrm>
            <a:custGeom>
              <a:avLst/>
              <a:gdLst/>
              <a:ahLst/>
              <a:cxnLst/>
              <a:rect r="r" b="b" t="t" l="l"/>
              <a:pathLst>
                <a:path h="815133" w="2231947">
                  <a:moveTo>
                    <a:pt x="0" y="0"/>
                  </a:moveTo>
                  <a:lnTo>
                    <a:pt x="2231947" y="0"/>
                  </a:lnTo>
                  <a:lnTo>
                    <a:pt x="2231947" y="815133"/>
                  </a:lnTo>
                  <a:lnTo>
                    <a:pt x="0" y="8151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2231948" cy="8818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18"/>
                </a:lnSpc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Index.js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699619" y="2231204"/>
            <a:ext cx="12524305" cy="6818001"/>
          </a:xfrm>
          <a:custGeom>
            <a:avLst/>
            <a:gdLst/>
            <a:ahLst/>
            <a:cxnLst/>
            <a:rect r="r" b="b" t="t" l="l"/>
            <a:pathLst>
              <a:path h="6818001" w="12524305">
                <a:moveTo>
                  <a:pt x="0" y="0"/>
                </a:moveTo>
                <a:lnTo>
                  <a:pt x="12524305" y="0"/>
                </a:lnTo>
                <a:lnTo>
                  <a:pt x="12524305" y="6818001"/>
                </a:lnTo>
                <a:lnTo>
                  <a:pt x="0" y="68180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" r="0" b="-3"/>
            </a:stretch>
          </a:blipFill>
        </p:spPr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5564878" cy="1219911"/>
            <a:chOff x="0" y="0"/>
            <a:chExt cx="20753170" cy="1626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53197" cy="1626489"/>
            </a:xfrm>
            <a:custGeom>
              <a:avLst/>
              <a:gdLst/>
              <a:ahLst/>
              <a:cxnLst/>
              <a:rect r="r" b="b" t="t" l="l"/>
              <a:pathLst>
                <a:path h="1626489" w="20753197">
                  <a:moveTo>
                    <a:pt x="0" y="0"/>
                  </a:moveTo>
                  <a:lnTo>
                    <a:pt x="20753197" y="0"/>
                  </a:lnTo>
                  <a:lnTo>
                    <a:pt x="2075319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558" y="9765421"/>
            <a:ext cx="15564878" cy="287825"/>
            <a:chOff x="0" y="0"/>
            <a:chExt cx="20753170" cy="3837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753197" cy="383794"/>
            </a:xfrm>
            <a:custGeom>
              <a:avLst/>
              <a:gdLst/>
              <a:ahLst/>
              <a:cxnLst/>
              <a:rect r="r" b="b" t="t" l="l"/>
              <a:pathLst>
                <a:path h="383794" w="20753197">
                  <a:moveTo>
                    <a:pt x="20753197" y="0"/>
                  </a:moveTo>
                  <a:lnTo>
                    <a:pt x="0" y="0"/>
                  </a:lnTo>
                  <a:lnTo>
                    <a:pt x="0" y="383794"/>
                  </a:lnTo>
                  <a:lnTo>
                    <a:pt x="20753197" y="383794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name="Freeform 6" id="6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sp>
        <p:nvSpPr>
          <p:cNvPr name="Freeform 7" id="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0" id="10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sp>
        <p:nvSpPr>
          <p:cNvPr name="Freeform 14" id="14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463230" y="0"/>
            <a:ext cx="5101647" cy="1219911"/>
            <a:chOff x="0" y="0"/>
            <a:chExt cx="6802197" cy="162654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802247" cy="1626489"/>
            </a:xfrm>
            <a:custGeom>
              <a:avLst/>
              <a:gdLst/>
              <a:ahLst/>
              <a:cxnLst/>
              <a:rect r="r" b="b" t="t" l="l"/>
              <a:pathLst>
                <a:path h="1626489" w="6802247">
                  <a:moveTo>
                    <a:pt x="0" y="0"/>
                  </a:moveTo>
                  <a:lnTo>
                    <a:pt x="6802247" y="0"/>
                  </a:lnTo>
                  <a:lnTo>
                    <a:pt x="6802247" y="1626489"/>
                  </a:lnTo>
                  <a:lnTo>
                    <a:pt x="0" y="1626489"/>
                  </a:lnTo>
                  <a:close/>
                </a:path>
              </a:pathLst>
            </a:custGeom>
            <a:solidFill>
              <a:srgbClr val="FF3300"/>
            </a:solidFill>
          </p:spPr>
        </p:sp>
      </p:grpSp>
      <p:sp>
        <p:nvSpPr>
          <p:cNvPr name="Freeform 17" id="17" descr="LOGO.gif"/>
          <p:cNvSpPr/>
          <p:nvPr/>
        </p:nvSpPr>
        <p:spPr>
          <a:xfrm flipH="false" flipV="false" rot="0">
            <a:off x="11154903" y="333007"/>
            <a:ext cx="3501874" cy="924276"/>
          </a:xfrm>
          <a:custGeom>
            <a:avLst/>
            <a:gdLst/>
            <a:ahLst/>
            <a:cxnLst/>
            <a:rect r="r" b="b" t="t" l="l"/>
            <a:pathLst>
              <a:path h="924276" w="3501874">
                <a:moveTo>
                  <a:pt x="0" y="0"/>
                </a:moveTo>
                <a:lnTo>
                  <a:pt x="3501875" y="0"/>
                </a:lnTo>
                <a:lnTo>
                  <a:pt x="3501875" y="924276"/>
                </a:lnTo>
                <a:lnTo>
                  <a:pt x="0" y="9242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0983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1111953" y="277227"/>
            <a:ext cx="3534227" cy="997906"/>
            <a:chOff x="0" y="0"/>
            <a:chExt cx="4712302" cy="133054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12335" cy="1330579"/>
            </a:xfrm>
            <a:custGeom>
              <a:avLst/>
              <a:gdLst/>
              <a:ahLst/>
              <a:cxnLst/>
              <a:rect r="r" b="b" t="t" l="l"/>
              <a:pathLst>
                <a:path h="1330579" w="4712335">
                  <a:moveTo>
                    <a:pt x="0" y="0"/>
                  </a:moveTo>
                  <a:lnTo>
                    <a:pt x="4712335" y="0"/>
                  </a:lnTo>
                  <a:lnTo>
                    <a:pt x="4712335" y="1330579"/>
                  </a:lnTo>
                  <a:lnTo>
                    <a:pt x="0" y="133057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0" id="20" descr="logo.jpg"/>
          <p:cNvSpPr/>
          <p:nvPr/>
        </p:nvSpPr>
        <p:spPr>
          <a:xfrm flipH="false" flipV="false" rot="0">
            <a:off x="11154903" y="333007"/>
            <a:ext cx="3269271" cy="886904"/>
          </a:xfrm>
          <a:custGeom>
            <a:avLst/>
            <a:gdLst/>
            <a:ahLst/>
            <a:cxnLst/>
            <a:rect r="r" b="b" t="t" l="l"/>
            <a:pathLst>
              <a:path h="886904" w="3269271">
                <a:moveTo>
                  <a:pt x="0" y="0"/>
                </a:moveTo>
                <a:lnTo>
                  <a:pt x="3269272" y="0"/>
                </a:lnTo>
                <a:lnTo>
                  <a:pt x="3269272" y="886904"/>
                </a:lnTo>
                <a:lnTo>
                  <a:pt x="0" y="88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467" r="0" b="-8467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0" y="0"/>
            <a:ext cx="11024936" cy="1219911"/>
            <a:chOff x="0" y="0"/>
            <a:chExt cx="14699914" cy="162654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699914" cy="1626548"/>
            </a:xfrm>
            <a:custGeom>
              <a:avLst/>
              <a:gdLst/>
              <a:ahLst/>
              <a:cxnLst/>
              <a:rect r="r" b="b" t="t" l="l"/>
              <a:pathLst>
                <a:path h="1626548" w="14699914">
                  <a:moveTo>
                    <a:pt x="0" y="0"/>
                  </a:moveTo>
                  <a:lnTo>
                    <a:pt x="14699914" y="0"/>
                  </a:lnTo>
                  <a:lnTo>
                    <a:pt x="14699914" y="1626548"/>
                  </a:lnTo>
                  <a:lnTo>
                    <a:pt x="0" y="1626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14699914" cy="17217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949"/>
                </a:lnSpc>
              </a:pPr>
              <a:r>
                <a:rPr lang="en-US" sz="495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Code Snippets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154903" y="9256149"/>
            <a:ext cx="3631284" cy="531027"/>
            <a:chOff x="0" y="0"/>
            <a:chExt cx="4841712" cy="70803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41712" cy="708035"/>
            </a:xfrm>
            <a:custGeom>
              <a:avLst/>
              <a:gdLst/>
              <a:ahLst/>
              <a:cxnLst/>
              <a:rect r="r" b="b" t="t" l="l"/>
              <a:pathLst>
                <a:path h="708035" w="4841712">
                  <a:moveTo>
                    <a:pt x="0" y="0"/>
                  </a:moveTo>
                  <a:lnTo>
                    <a:pt x="4841712" y="0"/>
                  </a:lnTo>
                  <a:lnTo>
                    <a:pt x="4841712" y="708035"/>
                  </a:lnTo>
                  <a:lnTo>
                    <a:pt x="0" y="7080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841712" cy="7461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231"/>
                </a:lnSpc>
              </a:pPr>
              <a:r>
                <a:rPr lang="en-US" b="true" sz="1859" spc="-1">
                  <a:solidFill>
                    <a:srgbClr val="0070C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&lt;number&gt;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249053" y="1469805"/>
            <a:ext cx="7784670" cy="611350"/>
            <a:chOff x="0" y="0"/>
            <a:chExt cx="10379560" cy="81513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379560" cy="815133"/>
            </a:xfrm>
            <a:custGeom>
              <a:avLst/>
              <a:gdLst/>
              <a:ahLst/>
              <a:cxnLst/>
              <a:rect r="r" b="b" t="t" l="l"/>
              <a:pathLst>
                <a:path h="815133" w="10379560">
                  <a:moveTo>
                    <a:pt x="0" y="0"/>
                  </a:moveTo>
                  <a:lnTo>
                    <a:pt x="10379560" y="0"/>
                  </a:lnTo>
                  <a:lnTo>
                    <a:pt x="10379560" y="815133"/>
                  </a:lnTo>
                  <a:lnTo>
                    <a:pt x="0" y="8151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66675"/>
              <a:ext cx="10379560" cy="8818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18"/>
                </a:lnSpc>
              </a:pPr>
              <a:r>
                <a:rPr lang="en-US" sz="3098" spc="-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Booking.js</a:t>
              </a: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2510104" y="2220606"/>
            <a:ext cx="11156019" cy="6777282"/>
          </a:xfrm>
          <a:custGeom>
            <a:avLst/>
            <a:gdLst/>
            <a:ahLst/>
            <a:cxnLst/>
            <a:rect r="r" b="b" t="t" l="l"/>
            <a:pathLst>
              <a:path h="6777282" w="11156019">
                <a:moveTo>
                  <a:pt x="0" y="0"/>
                </a:moveTo>
                <a:lnTo>
                  <a:pt x="11156019" y="0"/>
                </a:lnTo>
                <a:lnTo>
                  <a:pt x="11156019" y="6777281"/>
                </a:lnTo>
                <a:lnTo>
                  <a:pt x="0" y="67772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" r="0" b="-3"/>
            </a:stretch>
          </a:blipFill>
        </p:spPr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DAGg-h38Bs8</dc:identifier>
  <dcterms:modified xsi:type="dcterms:W3CDTF">2011-08-01T06:04:30Z</dcterms:modified>
  <cp:revision>1</cp:revision>
  <dc:title>PPT.BackendProject_Parth_Nishit.pptx</dc:title>
</cp:coreProperties>
</file>