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63" r:id="rId6"/>
    <p:sldId id="259"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735"/>
  </p:normalViewPr>
  <p:slideViewPr>
    <p:cSldViewPr snapToGrid="0" snapToObjects="1">
      <p:cViewPr varScale="1">
        <p:scale>
          <a:sx n="109" d="100"/>
          <a:sy n="109" d="100"/>
        </p:scale>
        <p:origin x="6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4/25/22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4/25/22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4/25/22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AiryAir/BookstoreManagemen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0281C-C39F-CA0D-DFDE-E82088A4A067}"/>
              </a:ext>
            </a:extLst>
          </p:cNvPr>
          <p:cNvSpPr>
            <a:spLocks noGrp="1"/>
          </p:cNvSpPr>
          <p:nvPr>
            <p:ph type="ctrTitle"/>
          </p:nvPr>
        </p:nvSpPr>
        <p:spPr/>
        <p:txBody>
          <a:bodyPr/>
          <a:lstStyle/>
          <a:p>
            <a:pPr algn="l"/>
            <a:r>
              <a:rPr lang="en-US" dirty="0"/>
              <a:t>Book Store Management System</a:t>
            </a:r>
          </a:p>
        </p:txBody>
      </p:sp>
      <p:sp>
        <p:nvSpPr>
          <p:cNvPr id="3" name="Subtitle 2">
            <a:extLst>
              <a:ext uri="{FF2B5EF4-FFF2-40B4-BE49-F238E27FC236}">
                <a16:creationId xmlns:a16="http://schemas.microsoft.com/office/drawing/2014/main" id="{F4250A30-F4E7-D020-B49B-F9AA6A3894FE}"/>
              </a:ext>
            </a:extLst>
          </p:cNvPr>
          <p:cNvSpPr>
            <a:spLocks noGrp="1"/>
          </p:cNvSpPr>
          <p:nvPr>
            <p:ph type="subTitle" idx="1"/>
          </p:nvPr>
        </p:nvSpPr>
        <p:spPr>
          <a:xfrm>
            <a:off x="3962399" y="4385732"/>
            <a:ext cx="7197726" cy="1956453"/>
          </a:xfrm>
        </p:spPr>
        <p:txBody>
          <a:bodyPr>
            <a:normAutofit lnSpcReduction="10000"/>
          </a:bodyPr>
          <a:lstStyle/>
          <a:p>
            <a:r>
              <a:rPr lang="en-US" dirty="0"/>
              <a:t>A project by: - </a:t>
            </a:r>
          </a:p>
          <a:p>
            <a:r>
              <a:rPr lang="en-US" dirty="0"/>
              <a:t>Satvik Sattenapalli (20070123089)</a:t>
            </a:r>
          </a:p>
          <a:p>
            <a:r>
              <a:rPr lang="en-US" dirty="0"/>
              <a:t>Praneet Maria (20070123105)</a:t>
            </a:r>
          </a:p>
          <a:p>
            <a:r>
              <a:rPr lang="en-US" dirty="0"/>
              <a:t>Pratham talekar (20070123113)</a:t>
            </a:r>
          </a:p>
          <a:p>
            <a:r>
              <a:rPr lang="en-US" dirty="0"/>
              <a:t>Parth Nikam (20070123120)</a:t>
            </a:r>
          </a:p>
        </p:txBody>
      </p:sp>
    </p:spTree>
    <p:extLst>
      <p:ext uri="{BB962C8B-B14F-4D97-AF65-F5344CB8AC3E}">
        <p14:creationId xmlns:p14="http://schemas.microsoft.com/office/powerpoint/2010/main" val="507549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7EBB7-5F91-DB4F-B412-A8EF0CF8C1C5}"/>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2CC4A38B-4631-9243-EE8D-3E852AB5F2E9}"/>
              </a:ext>
            </a:extLst>
          </p:cNvPr>
          <p:cNvSpPr>
            <a:spLocks noGrp="1"/>
          </p:cNvSpPr>
          <p:nvPr>
            <p:ph idx="1"/>
          </p:nvPr>
        </p:nvSpPr>
        <p:spPr>
          <a:xfrm>
            <a:off x="685800" y="1910862"/>
            <a:ext cx="10591799" cy="4560276"/>
          </a:xfrm>
        </p:spPr>
        <p:txBody>
          <a:bodyPr>
            <a:normAutofit lnSpcReduction="10000"/>
          </a:bodyPr>
          <a:lstStyle/>
          <a:p>
            <a:r>
              <a:rPr lang="en-IN" sz="2000" dirty="0"/>
              <a:t>The mini-project “Book Store management system project in C” is a console application using the C programming language. </a:t>
            </a:r>
            <a:r>
              <a:rPr lang="en-IN" sz="2000" i="1" dirty="0"/>
              <a:t>The aim of this project is to simulate the working i.e., all the functions of a real-world bookstore – hence the name ‘Bookstore Management System’ through the mode of a console application.</a:t>
            </a:r>
            <a:r>
              <a:rPr lang="en-IN" sz="2000" dirty="0"/>
              <a:t> The code for this program is designed to perform operations such as Inserting a new book name/author/rating to a read/unread list and perform the delete operation for the same, in addition to this, the program also facilitates the viewing of all of the items in the list of read/unread books. </a:t>
            </a:r>
          </a:p>
          <a:p>
            <a:r>
              <a:rPr lang="en-IN" sz="2000" dirty="0"/>
              <a:t>This application of Data Structures (in C) was specifically chosen by our group considering current trend data and other related info. Post the severity of the Coronavirus Pandemic, several old retail practices have suffered a considerable pitfall in terms of sales figures and even to the point of being closed. In an article by VOX media, the percentage of imminent threat to closing of </a:t>
            </a:r>
            <a:r>
              <a:rPr lang="en-IN" sz="2000" i="1" dirty="0"/>
              <a:t>independent bookstores</a:t>
            </a:r>
            <a:r>
              <a:rPr lang="en-IN" sz="2000" dirty="0"/>
              <a:t> in terms of being shut down was estimated to an </a:t>
            </a:r>
            <a:r>
              <a:rPr lang="en-IN" sz="2000" i="1" dirty="0"/>
              <a:t>aggregate of twenty</a:t>
            </a:r>
            <a:r>
              <a:rPr lang="en-IN" sz="2000" dirty="0"/>
              <a:t>. This is despite the functioning of several renowned charitable foundations. Hence, we decided to build a console application system wherein, bookstores can add the data pertaining to the stock of books in-store or in their respective inventories. </a:t>
            </a:r>
          </a:p>
          <a:p>
            <a:endParaRPr lang="en-US" sz="2000" dirty="0"/>
          </a:p>
        </p:txBody>
      </p:sp>
    </p:spTree>
    <p:extLst>
      <p:ext uri="{BB962C8B-B14F-4D97-AF65-F5344CB8AC3E}">
        <p14:creationId xmlns:p14="http://schemas.microsoft.com/office/powerpoint/2010/main" val="1094651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9AC90-93A1-5098-2708-04FE513C9E02}"/>
              </a:ext>
            </a:extLst>
          </p:cNvPr>
          <p:cNvSpPr>
            <a:spLocks noGrp="1"/>
          </p:cNvSpPr>
          <p:nvPr>
            <p:ph type="title"/>
          </p:nvPr>
        </p:nvSpPr>
        <p:spPr>
          <a:xfrm>
            <a:off x="5122374" y="258797"/>
            <a:ext cx="2360203" cy="549258"/>
          </a:xfrm>
        </p:spPr>
        <p:txBody>
          <a:bodyPr>
            <a:normAutofit fontScale="90000"/>
          </a:bodyPr>
          <a:lstStyle/>
          <a:p>
            <a:r>
              <a:rPr lang="en-US" dirty="0"/>
              <a:t>Flow Chart</a:t>
            </a:r>
          </a:p>
        </p:txBody>
      </p:sp>
      <p:pic>
        <p:nvPicPr>
          <p:cNvPr id="5" name="Content Placeholder 4" descr="Chart&#10;&#10;Description automatically generated with medium confidence">
            <a:extLst>
              <a:ext uri="{FF2B5EF4-FFF2-40B4-BE49-F238E27FC236}">
                <a16:creationId xmlns:a16="http://schemas.microsoft.com/office/drawing/2014/main" id="{97198BEC-0233-9279-B146-85EECC0AD8CC}"/>
              </a:ext>
            </a:extLst>
          </p:cNvPr>
          <p:cNvPicPr>
            <a:picLocks noChangeAspect="1"/>
          </p:cNvPicPr>
          <p:nvPr/>
        </p:nvPicPr>
        <p:blipFill>
          <a:blip r:embed="rId3"/>
          <a:stretch>
            <a:fillRect/>
          </a:stretch>
        </p:blipFill>
        <p:spPr>
          <a:xfrm>
            <a:off x="2146502" y="808055"/>
            <a:ext cx="8311948" cy="585992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729523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ECD12-84C4-4251-494F-AEDAFB6E72B4}"/>
              </a:ext>
            </a:extLst>
          </p:cNvPr>
          <p:cNvSpPr>
            <a:spLocks noGrp="1"/>
          </p:cNvSpPr>
          <p:nvPr>
            <p:ph type="title"/>
          </p:nvPr>
        </p:nvSpPr>
        <p:spPr>
          <a:xfrm>
            <a:off x="685799" y="1359877"/>
            <a:ext cx="10131425" cy="1456267"/>
          </a:xfrm>
        </p:spPr>
        <p:txBody>
          <a:bodyPr/>
          <a:lstStyle/>
          <a:p>
            <a:pPr algn="ctr"/>
            <a:r>
              <a:rPr lang="en-US" sz="6000" dirty="0"/>
              <a:t>COde</a:t>
            </a:r>
            <a:endParaRPr lang="en-US" dirty="0"/>
          </a:p>
        </p:txBody>
      </p:sp>
      <p:sp>
        <p:nvSpPr>
          <p:cNvPr id="3" name="Content Placeholder 2">
            <a:extLst>
              <a:ext uri="{FF2B5EF4-FFF2-40B4-BE49-F238E27FC236}">
                <a16:creationId xmlns:a16="http://schemas.microsoft.com/office/drawing/2014/main" id="{4B87F583-A0E8-AC57-958F-06E4E3DD8459}"/>
              </a:ext>
            </a:extLst>
          </p:cNvPr>
          <p:cNvSpPr>
            <a:spLocks noGrp="1"/>
          </p:cNvSpPr>
          <p:nvPr>
            <p:ph idx="1"/>
          </p:nvPr>
        </p:nvSpPr>
        <p:spPr>
          <a:xfrm>
            <a:off x="1396388" y="3429000"/>
            <a:ext cx="8710246" cy="1632764"/>
          </a:xfrm>
        </p:spPr>
        <p:txBody>
          <a:bodyPr>
            <a:normAutofit/>
          </a:bodyPr>
          <a:lstStyle/>
          <a:p>
            <a:pPr marL="0" indent="0">
              <a:buNone/>
            </a:pPr>
            <a:r>
              <a:rPr lang="en-US" sz="3200" dirty="0">
                <a:hlinkClick r:id="rId2"/>
              </a:rPr>
              <a:t>https://github.com/AiryAir/BookstoreManagement</a:t>
            </a:r>
            <a:endParaRPr lang="en-US" sz="3200" dirty="0"/>
          </a:p>
        </p:txBody>
      </p:sp>
    </p:spTree>
    <p:extLst>
      <p:ext uri="{BB962C8B-B14F-4D97-AF65-F5344CB8AC3E}">
        <p14:creationId xmlns:p14="http://schemas.microsoft.com/office/powerpoint/2010/main" val="1225877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935E-ED05-1DD0-ACAE-4BD377306828}"/>
              </a:ext>
            </a:extLst>
          </p:cNvPr>
          <p:cNvSpPr>
            <a:spLocks noGrp="1"/>
          </p:cNvSpPr>
          <p:nvPr>
            <p:ph type="title"/>
          </p:nvPr>
        </p:nvSpPr>
        <p:spPr>
          <a:xfrm>
            <a:off x="1030287" y="-105508"/>
            <a:ext cx="10131425" cy="1456267"/>
          </a:xfrm>
        </p:spPr>
        <p:txBody>
          <a:bodyPr/>
          <a:lstStyle/>
          <a:p>
            <a:pPr algn="ctr"/>
            <a:r>
              <a:rPr lang="en-US" dirty="0"/>
              <a:t>Algorithm</a:t>
            </a:r>
          </a:p>
        </p:txBody>
      </p:sp>
      <p:sp>
        <p:nvSpPr>
          <p:cNvPr id="4" name="TextBox 3">
            <a:extLst>
              <a:ext uri="{FF2B5EF4-FFF2-40B4-BE49-F238E27FC236}">
                <a16:creationId xmlns:a16="http://schemas.microsoft.com/office/drawing/2014/main" id="{85711719-A0E9-A973-B69F-47DB1CAAC085}"/>
              </a:ext>
            </a:extLst>
          </p:cNvPr>
          <p:cNvSpPr txBox="1"/>
          <p:nvPr/>
        </p:nvSpPr>
        <p:spPr>
          <a:xfrm>
            <a:off x="1336430" y="1057683"/>
            <a:ext cx="7066249" cy="5909310"/>
          </a:xfrm>
          <a:prstGeom prst="rect">
            <a:avLst/>
          </a:prstGeom>
          <a:noFill/>
        </p:spPr>
        <p:txBody>
          <a:bodyPr wrap="square" rtlCol="0">
            <a:spAutoFit/>
          </a:bodyPr>
          <a:lstStyle/>
          <a:p>
            <a:r>
              <a:rPr lang="en-US" dirty="0"/>
              <a:t>Start</a:t>
            </a:r>
          </a:p>
          <a:p>
            <a:r>
              <a:rPr lang="en-US" dirty="0"/>
              <a:t> Declare and define functions</a:t>
            </a:r>
          </a:p>
          <a:p>
            <a:r>
              <a:rPr lang="en-US" dirty="0"/>
              <a:t> Define struct read and unread</a:t>
            </a:r>
          </a:p>
          <a:p>
            <a:r>
              <a:rPr lang="en-US" dirty="0"/>
              <a:t> Set variables br to 1 and choice = 0</a:t>
            </a:r>
          </a:p>
          <a:p>
            <a:r>
              <a:rPr lang="en-US" dirty="0"/>
              <a:t> while (br)</a:t>
            </a:r>
          </a:p>
          <a:p>
            <a:r>
              <a:rPr lang="en-US" dirty="0"/>
              <a:t>  case 1 :</a:t>
            </a:r>
          </a:p>
          <a:p>
            <a:r>
              <a:rPr lang="en-US" dirty="0"/>
              <a:t> 	call addRead()</a:t>
            </a:r>
          </a:p>
          <a:p>
            <a:r>
              <a:rPr lang="en-US" dirty="0"/>
              <a:t>	break</a:t>
            </a:r>
          </a:p>
          <a:p>
            <a:r>
              <a:rPr lang="en-US" dirty="0"/>
              <a:t> </a:t>
            </a:r>
          </a:p>
          <a:p>
            <a:r>
              <a:rPr lang="en-US" dirty="0"/>
              <a:t>  case 2 :</a:t>
            </a:r>
          </a:p>
          <a:p>
            <a:r>
              <a:rPr lang="en-US" dirty="0"/>
              <a:t> 	call addUnread()</a:t>
            </a:r>
          </a:p>
          <a:p>
            <a:r>
              <a:rPr lang="en-US" dirty="0"/>
              <a:t>	break</a:t>
            </a:r>
          </a:p>
          <a:p>
            <a:r>
              <a:rPr lang="en-US" dirty="0"/>
              <a:t> </a:t>
            </a:r>
          </a:p>
          <a:p>
            <a:r>
              <a:rPr lang="en-US" dirty="0"/>
              <a:t>  case 3 :</a:t>
            </a:r>
          </a:p>
          <a:p>
            <a:r>
              <a:rPr lang="en-US" dirty="0"/>
              <a:t> 	call search()</a:t>
            </a:r>
          </a:p>
          <a:p>
            <a:r>
              <a:rPr lang="en-US" dirty="0"/>
              <a:t>	break</a:t>
            </a:r>
          </a:p>
          <a:p>
            <a:r>
              <a:rPr lang="en-US" dirty="0"/>
              <a:t>  </a:t>
            </a:r>
          </a:p>
          <a:p>
            <a:r>
              <a:rPr lang="en-US" dirty="0"/>
              <a:t>  case 4 :</a:t>
            </a:r>
          </a:p>
          <a:p>
            <a:r>
              <a:rPr lang="en-US" dirty="0"/>
              <a:t> 	call searchUnread()</a:t>
            </a:r>
          </a:p>
          <a:p>
            <a:r>
              <a:rPr lang="en-US" dirty="0"/>
              <a:t>	break</a:t>
            </a:r>
          </a:p>
          <a:p>
            <a:r>
              <a:rPr lang="en-US" dirty="0"/>
              <a:t>  </a:t>
            </a:r>
          </a:p>
        </p:txBody>
      </p:sp>
      <p:sp>
        <p:nvSpPr>
          <p:cNvPr id="5" name="TextBox 4">
            <a:extLst>
              <a:ext uri="{FF2B5EF4-FFF2-40B4-BE49-F238E27FC236}">
                <a16:creationId xmlns:a16="http://schemas.microsoft.com/office/drawing/2014/main" id="{3D405E5B-9D88-8B27-F183-C85ED3AA9711}"/>
              </a:ext>
            </a:extLst>
          </p:cNvPr>
          <p:cNvSpPr txBox="1"/>
          <p:nvPr/>
        </p:nvSpPr>
        <p:spPr>
          <a:xfrm>
            <a:off x="6742307" y="1350759"/>
            <a:ext cx="4302173" cy="3139321"/>
          </a:xfrm>
          <a:prstGeom prst="rect">
            <a:avLst/>
          </a:prstGeom>
          <a:noFill/>
        </p:spPr>
        <p:txBody>
          <a:bodyPr wrap="square" rtlCol="0">
            <a:spAutoFit/>
          </a:bodyPr>
          <a:lstStyle/>
          <a:p>
            <a:r>
              <a:rPr lang="en-US" dirty="0"/>
              <a:t> case 5 :</a:t>
            </a:r>
          </a:p>
          <a:p>
            <a:r>
              <a:rPr lang="en-US" dirty="0"/>
              <a:t> 	call highestRated()</a:t>
            </a:r>
          </a:p>
          <a:p>
            <a:r>
              <a:rPr lang="en-US" dirty="0"/>
              <a:t>	break</a:t>
            </a:r>
          </a:p>
          <a:p>
            <a:r>
              <a:rPr lang="en-US" dirty="0"/>
              <a:t>  case 6 :</a:t>
            </a:r>
          </a:p>
          <a:p>
            <a:r>
              <a:rPr lang="en-US" dirty="0"/>
              <a:t>	call allRead()</a:t>
            </a:r>
          </a:p>
          <a:p>
            <a:r>
              <a:rPr lang="en-US" dirty="0"/>
              <a:t>	break</a:t>
            </a:r>
          </a:p>
          <a:p>
            <a:r>
              <a:rPr lang="en-US" dirty="0"/>
              <a:t>  case 7:</a:t>
            </a:r>
          </a:p>
          <a:p>
            <a:r>
              <a:rPr lang="en-US" dirty="0"/>
              <a:t>  	call allUnread()</a:t>
            </a:r>
          </a:p>
          <a:p>
            <a:r>
              <a:rPr lang="en-US" dirty="0"/>
              <a:t>	break</a:t>
            </a:r>
          </a:p>
          <a:p>
            <a:r>
              <a:rPr lang="en-US" dirty="0"/>
              <a:t>  default</a:t>
            </a:r>
          </a:p>
          <a:p>
            <a:r>
              <a:rPr lang="en-US" dirty="0"/>
              <a:t> END</a:t>
            </a:r>
          </a:p>
        </p:txBody>
      </p:sp>
    </p:spTree>
    <p:extLst>
      <p:ext uri="{BB962C8B-B14F-4D97-AF65-F5344CB8AC3E}">
        <p14:creationId xmlns:p14="http://schemas.microsoft.com/office/powerpoint/2010/main" val="1218148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52D92-5D6F-2E32-76CB-1E356016F80A}"/>
              </a:ext>
            </a:extLst>
          </p:cNvPr>
          <p:cNvSpPr>
            <a:spLocks noGrp="1"/>
          </p:cNvSpPr>
          <p:nvPr>
            <p:ph type="title"/>
          </p:nvPr>
        </p:nvSpPr>
        <p:spPr>
          <a:xfrm>
            <a:off x="825909" y="808055"/>
            <a:ext cx="3979205" cy="1453363"/>
          </a:xfrm>
        </p:spPr>
        <p:txBody>
          <a:bodyPr>
            <a:normAutofit/>
          </a:bodyPr>
          <a:lstStyle/>
          <a:p>
            <a:pPr algn="ctr"/>
            <a:r>
              <a:rPr lang="en-US" dirty="0"/>
              <a:t>Output</a:t>
            </a:r>
            <a:br>
              <a:rPr lang="en-US" dirty="0"/>
            </a:br>
            <a:r>
              <a:rPr lang="en-US" dirty="0"/>
              <a:t> Screen</a:t>
            </a:r>
          </a:p>
        </p:txBody>
      </p:sp>
      <p:pic>
        <p:nvPicPr>
          <p:cNvPr id="5" name="Content Placeholder 4" descr="Text&#10;&#10;Description automatically generated">
            <a:extLst>
              <a:ext uri="{FF2B5EF4-FFF2-40B4-BE49-F238E27FC236}">
                <a16:creationId xmlns:a16="http://schemas.microsoft.com/office/drawing/2014/main" id="{665A2315-523A-CCBC-7756-8BF562462F3F}"/>
              </a:ext>
            </a:extLst>
          </p:cNvPr>
          <p:cNvPicPr>
            <a:picLocks noChangeAspect="1"/>
          </p:cNvPicPr>
          <p:nvPr/>
        </p:nvPicPr>
        <p:blipFill>
          <a:blip r:embed="rId3"/>
          <a:stretch>
            <a:fillRect/>
          </a:stretch>
        </p:blipFill>
        <p:spPr>
          <a:xfrm>
            <a:off x="4972050" y="848925"/>
            <a:ext cx="6413295" cy="525841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750955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60A11-4E96-54A1-C3C2-827B0C22309A}"/>
              </a:ext>
            </a:extLst>
          </p:cNvPr>
          <p:cNvSpPr>
            <a:spLocks noGrp="1"/>
          </p:cNvSpPr>
          <p:nvPr>
            <p:ph type="title"/>
          </p:nvPr>
        </p:nvSpPr>
        <p:spPr>
          <a:xfrm>
            <a:off x="756140" y="1866900"/>
            <a:ext cx="10131427" cy="3124199"/>
          </a:xfrm>
        </p:spPr>
        <p:txBody>
          <a:bodyPr>
            <a:normAutofit/>
          </a:bodyPr>
          <a:lstStyle/>
          <a:p>
            <a:pPr algn="ctr"/>
            <a:r>
              <a:rPr lang="en-US" sz="8000" dirty="0"/>
              <a:t>Thank You</a:t>
            </a:r>
          </a:p>
        </p:txBody>
      </p:sp>
    </p:spTree>
    <p:extLst>
      <p:ext uri="{BB962C8B-B14F-4D97-AF65-F5344CB8AC3E}">
        <p14:creationId xmlns:p14="http://schemas.microsoft.com/office/powerpoint/2010/main" val="8899302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208</TotalTime>
  <Words>407</Words>
  <Application>Microsoft Macintosh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Celestial</vt:lpstr>
      <vt:lpstr>Book Store Management System</vt:lpstr>
      <vt:lpstr>Introduction</vt:lpstr>
      <vt:lpstr>Flow Chart</vt:lpstr>
      <vt:lpstr>COde</vt:lpstr>
      <vt:lpstr>Algorithm</vt:lpstr>
      <vt:lpstr>Output  Screen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Store Management System</dc:title>
  <dc:creator>parth.nikam.btech2020</dc:creator>
  <cp:lastModifiedBy>parth.nikam.btech2020</cp:lastModifiedBy>
  <cp:revision>2</cp:revision>
  <dcterms:created xsi:type="dcterms:W3CDTF">2022-04-25T01:05:51Z</dcterms:created>
  <dcterms:modified xsi:type="dcterms:W3CDTF">2022-04-25T04:34:41Z</dcterms:modified>
</cp:coreProperties>
</file>