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4293" r:id="rId5"/>
  </p:sldMasterIdLst>
  <p:notesMasterIdLst>
    <p:notesMasterId r:id="rId20"/>
  </p:notesMasterIdLst>
  <p:handoutMasterIdLst>
    <p:handoutMasterId r:id="rId21"/>
  </p:handoutMasterIdLst>
  <p:sldIdLst>
    <p:sldId id="453" r:id="rId6"/>
    <p:sldId id="447" r:id="rId7"/>
    <p:sldId id="454" r:id="rId8"/>
    <p:sldId id="472" r:id="rId9"/>
    <p:sldId id="455" r:id="rId10"/>
    <p:sldId id="462" r:id="rId11"/>
    <p:sldId id="456" r:id="rId12"/>
    <p:sldId id="457" r:id="rId13"/>
    <p:sldId id="458" r:id="rId14"/>
    <p:sldId id="459" r:id="rId15"/>
    <p:sldId id="471" r:id="rId16"/>
    <p:sldId id="460" r:id="rId17"/>
    <p:sldId id="463" r:id="rId18"/>
    <p:sldId id="4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8B6"/>
    <a:srgbClr val="8C5896"/>
    <a:srgbClr val="7C6560"/>
    <a:srgbClr val="29282D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5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7563-1253-F69B-5AC4-39CED967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7B4B-1F2F-A515-C744-82645B8C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D7A1-4283-0E0F-6C34-FF891674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6AF1-A641-EA59-A76F-1FA5E921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AAC9-0CB0-168B-6B93-C79A50FF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5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0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3072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1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4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9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1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1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5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67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865677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82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41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22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6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70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8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51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91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0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989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4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6536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6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0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20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5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01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87431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1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3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3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9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1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1" y="2415910"/>
            <a:ext cx="4022559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5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7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1134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2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2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  <p:sldLayoutId id="2147483851" r:id="rId3"/>
    <p:sldLayoutId id="2147483852" r:id="rId4"/>
    <p:sldLayoutId id="2147484023" r:id="rId5"/>
    <p:sldLayoutId id="2147484021" r:id="rId6"/>
    <p:sldLayoutId id="214748402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2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2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4006" r:id="rId3"/>
    <p:sldLayoutId id="2147484007" r:id="rId4"/>
    <p:sldLayoutId id="214748400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5FADE3-B84E-4AF7-91CC-AB47E1A4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7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083" y="363346"/>
            <a:ext cx="11605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/>
              <a:t> B.S.A College of Engineering &amp; Technology, Mathura</a:t>
            </a:r>
            <a:r>
              <a:rPr lang="en-US" sz="3200" dirty="0"/>
              <a:t>	       </a:t>
            </a:r>
          </a:p>
          <a:p>
            <a:r>
              <a:rPr lang="en-US" sz="1400" dirty="0"/>
              <a:t>                                                         Established &amp; Governed by Shri Agrawal Shiksha Mandal (Regd.), Mathura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                   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An  Industrial Training / Internship Assessment Presentation</a:t>
            </a:r>
          </a:p>
          <a:p>
            <a:r>
              <a:rPr lang="en-US" dirty="0"/>
              <a:t>				                         On</a:t>
            </a:r>
          </a:p>
          <a:p>
            <a:r>
              <a:rPr lang="en-US" dirty="0"/>
              <a:t>		               </a:t>
            </a:r>
            <a:r>
              <a:rPr lang="en-US" sz="3200" dirty="0"/>
              <a:t>“</a:t>
            </a:r>
            <a:r>
              <a:rPr lang="en-US" sz="3200" b="1" dirty="0"/>
              <a:t>RECOMMENDATION SYSTEM</a:t>
            </a:r>
            <a:r>
              <a:rPr lang="en-US" sz="3200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49" y="1176509"/>
            <a:ext cx="1349040" cy="828961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8500" y="2930014"/>
            <a:ext cx="1477771" cy="13067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2829" y="4236725"/>
            <a:ext cx="11399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Under the Guidance of :                                                             Submitted by : </a:t>
            </a:r>
          </a:p>
          <a:p>
            <a:r>
              <a:rPr lang="en-US" dirty="0"/>
              <a:t> </a:t>
            </a:r>
            <a:r>
              <a:rPr lang="en-US" dirty="0" err="1"/>
              <a:t>Mr.Amit</a:t>
            </a:r>
            <a:r>
              <a:rPr lang="en-US" dirty="0"/>
              <a:t> Verma                                                                            </a:t>
            </a:r>
            <a:r>
              <a:rPr lang="en-US" dirty="0" err="1"/>
              <a:t>Divanshi</a:t>
            </a:r>
            <a:r>
              <a:rPr lang="en-US" dirty="0"/>
              <a:t> Saraswat  - 2000650100025       </a:t>
            </a:r>
          </a:p>
          <a:p>
            <a:r>
              <a:rPr lang="en-US" dirty="0"/>
              <a:t>(asst.prof.,</a:t>
            </a:r>
            <a:r>
              <a:rPr lang="en-US" dirty="0" err="1"/>
              <a:t>cse,dept</a:t>
            </a:r>
            <a:r>
              <a:rPr lang="en-US" dirty="0"/>
              <a:t>.)                                                                    Himanshi Agrawal  - 2000650100040</a:t>
            </a:r>
          </a:p>
          <a:p>
            <a:r>
              <a:rPr lang="en-US" dirty="0"/>
              <a:t>                                                                                                        </a:t>
            </a:r>
            <a:r>
              <a:rPr lang="en-US" dirty="0" err="1"/>
              <a:t>B.Tech</a:t>
            </a:r>
            <a:r>
              <a:rPr lang="en-US" dirty="0"/>
              <a:t> (CSE) 3</a:t>
            </a:r>
            <a:r>
              <a:rPr lang="en-US" baseline="30000" dirty="0"/>
              <a:t>rd</a:t>
            </a:r>
            <a:r>
              <a:rPr lang="en-US" dirty="0"/>
              <a:t> year ,5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7933" y="5846859"/>
            <a:ext cx="5701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Department of Computer Science &amp; Applications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0136" y="6175717"/>
            <a:ext cx="30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– 21 -</a:t>
            </a:r>
            <a:r>
              <a:rPr lang="en-US" baseline="30000" dirty="0"/>
              <a:t> </a:t>
            </a:r>
            <a:r>
              <a:rPr lang="en-US" dirty="0"/>
              <a:t>Dec – 2022</a:t>
            </a:r>
          </a:p>
        </p:txBody>
      </p:sp>
    </p:spTree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Algerian" pitchFamily="82" charset="0"/>
              </a:rPr>
              <a:t>Diagram explanation</a:t>
            </a:r>
          </a:p>
        </p:txBody>
      </p:sp>
      <p:pic>
        <p:nvPicPr>
          <p:cNvPr id="44034" name="Picture 2" descr="C:\Users\Lenovo\Downloads\My Portfolio (11)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02" y="1470453"/>
            <a:ext cx="7620000" cy="5140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2529" y="2453039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Algerian" pitchFamily="82" charset="0"/>
              </a:rPr>
              <a:t>SCREENSHORTS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REFERENCE’S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43060" y="2229360"/>
            <a:ext cx="1587275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GitHub</a:t>
            </a:r>
            <a:endParaRPr kumimoji="0" lang="en-US" sz="4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W3Schools</a:t>
            </a:r>
            <a:endParaRPr kumimoji="0" lang="en-US" sz="4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Geeks for geeks</a:t>
            </a:r>
            <a:endParaRPr kumimoji="0" lang="en-US" sz="4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Wikipedia</a:t>
            </a:r>
            <a:endParaRPr kumimoji="0" lang="en-US" sz="4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4400" b="1" i="1" dirty="0" err="1">
                <a:latin typeface="Calibri" pitchFamily="34" charset="0"/>
                <a:cs typeface="Arial" pitchFamily="34" charset="0"/>
              </a:rPr>
              <a:t>Javapoint</a:t>
            </a:r>
            <a:endParaRPr lang="en-US" sz="4400" b="1" i="1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4400" b="1" i="1" dirty="0">
                <a:latin typeface="Calibri" pitchFamily="34" charset="0"/>
                <a:cs typeface="Arial" pitchFamily="34" charset="0"/>
              </a:rPr>
              <a:t>You Tube</a:t>
            </a:r>
            <a:endParaRPr kumimoji="0" lang="en-US" sz="4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sz="73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2928" y="2207633"/>
            <a:ext cx="10185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It  </a:t>
            </a:r>
            <a:r>
              <a:rPr lang="en-US" sz="2400" b="1" i="1" u="sng" dirty="0"/>
              <a:t>highlights</a:t>
            </a:r>
            <a:r>
              <a:rPr lang="en-US" sz="2400" b="1" i="1" dirty="0"/>
              <a:t> recommendation for video of </a:t>
            </a:r>
            <a:r>
              <a:rPr lang="en-US" sz="2400" b="1" i="1" dirty="0" err="1"/>
              <a:t>childrens,adventure,technology,comedy</a:t>
            </a:r>
            <a:r>
              <a:rPr lang="en-US" sz="2400" b="1" i="1" dirty="0"/>
              <a:t> </a:t>
            </a:r>
            <a:r>
              <a:rPr lang="en-US" sz="2400" b="1" i="1" dirty="0" err="1"/>
              <a:t>ans</a:t>
            </a:r>
            <a:r>
              <a:rPr lang="en-US" sz="2400" b="1" i="1" dirty="0"/>
              <a:t> horror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It take the  </a:t>
            </a:r>
            <a:r>
              <a:rPr lang="en-US" sz="2400" b="1" i="1" u="sng" dirty="0"/>
              <a:t>attraction </a:t>
            </a:r>
            <a:r>
              <a:rPr lang="en-US" sz="2400" b="1" i="1" dirty="0"/>
              <a:t> users, want to watch the video.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It also </a:t>
            </a:r>
            <a:r>
              <a:rPr lang="en-US" sz="2400" b="1" i="1" u="sng" dirty="0"/>
              <a:t>show the skills </a:t>
            </a:r>
            <a:r>
              <a:rPr lang="en-US" sz="2400" b="1" i="1" dirty="0"/>
              <a:t>of individual to make a website (show the knowledge on </a:t>
            </a:r>
            <a:r>
              <a:rPr lang="en-US" sz="2400" b="1" i="1" dirty="0" err="1"/>
              <a:t>HTML,CSS,JS,etc</a:t>
            </a:r>
            <a:r>
              <a:rPr lang="en-US" sz="2400" b="1" i="1" dirty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400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enovo\Downloads\My Portfolio (9)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32" y="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Algerian" pitchFamily="82" charset="0"/>
              </a:rPr>
              <a:t>CONTENT</a:t>
            </a:r>
            <a:r>
              <a:rPr lang="en-US" sz="6000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:-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9988" y="1368801"/>
            <a:ext cx="10128738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AIM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HARDWARE &amp; SOFTWARE REQUIREMENT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MAIN FUNCTION 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APPLICATION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CONCLUSION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SCREENSHOTS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REFERENCES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0220" y="2678945"/>
            <a:ext cx="355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  <p:transition spd="slow"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0426" y="6463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INTRODUCTION</a:t>
            </a:r>
            <a:r>
              <a:rPr lang="en-US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015" y="1830588"/>
            <a:ext cx="10289310" cy="572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Recommendation System aims to recommend product items that are quite likely interesting for them.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Sites like Netflix, You Tube, Spotify used that data in order to suggest playlist so-called daily mixes, or to make video recommendation respectively.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helps to improve the on-site experience by creating recommendations for different kinds of audiences like Netflix does.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DD9962-ECC5-A70F-9BDF-837C9BE4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47130"/>
            <a:ext cx="10276541" cy="127351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0115EC-49FB-CC48-7768-9F902C5E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9468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Algerian" pitchFamily="82" charset="0"/>
              </a:rPr>
              <a:t>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249" y="1406769"/>
            <a:ext cx="104663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The objective of recommender system is to provide recommendations based on recorded information on the users preferences 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These systems use information filtering techniques to process information and provide the users with the potentially more relevant data 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It aims to provide the users with variety of options for watching video.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1" y="267855"/>
            <a:ext cx="10131425" cy="1099128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Algerian" pitchFamily="82" charset="0"/>
              </a:rPr>
              <a:t>Problem 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99582" y="1544975"/>
            <a:ext cx="11211951" cy="47070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recommendation system the problem is trying to forecast the opinion user will have on the dissimilar substance and be able </a:t>
            </a:r>
            <a:r>
              <a:rPr lang="en-US" sz="2400" dirty="0" err="1">
                <a:solidFill>
                  <a:schemeClr val="tx1"/>
                </a:solidFill>
              </a:rPr>
              <a:t>ro</a:t>
            </a:r>
            <a:r>
              <a:rPr lang="en-US" sz="2400" dirty="0">
                <a:solidFill>
                  <a:schemeClr val="tx1"/>
                </a:solidFill>
              </a:rPr>
              <a:t> recommends the finest items to each other 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Other problems are data sparsity, scalability, and grey sheep.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sparsity means the data is widely spread; it has null values and missing values.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Scalability means the prediction is difficult in huge amount of rating items.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Grey sheep means the problem refers to the users with the unique preferences and tastes that makes it difficult to develop accurate profiles.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Hardware &amp; software req.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311704" y="2279703"/>
            <a:ext cx="58802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ont511"/>
              </a:rPr>
              <a:t>Windows 7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ont511"/>
              </a:rPr>
              <a:t>Code Editor-VS Code 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ont511"/>
              </a:rPr>
              <a:t>Notepad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font511"/>
              </a:rPr>
              <a:t>Web Browser(Google Chrome)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315200" y="1547445"/>
            <a:ext cx="801858" cy="717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937803" y="1531032"/>
            <a:ext cx="801858" cy="717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84738" y="2450685"/>
            <a:ext cx="429064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font511"/>
              </a:rPr>
              <a:t>Hard Disk – 5 GB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font511"/>
              </a:rPr>
              <a:t>Memory – 1GB RAM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font511"/>
              </a:rPr>
              <a:t>Processor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MAIN</a:t>
            </a:r>
            <a:r>
              <a:rPr lang="en-US" sz="54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FUNCTION</a:t>
            </a: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>
                <a:ln>
                  <a:solidFill>
                    <a:schemeClr val="tx1"/>
                  </a:solidFill>
                </a:ln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Algerian" pitchFamily="82" charset="0"/>
              </a:rPr>
              <a:t>APPLICATIONS</a:t>
            </a:r>
          </a:p>
        </p:txBody>
      </p:sp>
      <p:pic>
        <p:nvPicPr>
          <p:cNvPr id="40962" name="Picture 2" descr="C:\Users\Lenovo\Downloads\My Portfolio (10)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732" y="1730326"/>
            <a:ext cx="8370277" cy="4811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2"/>
  </p:transition>
</p:sld>
</file>

<file path=ppt/theme/theme1.xml><?xml version="1.0" encoding="utf-8"?>
<a:theme xmlns:a="http://schemas.openxmlformats.org/drawingml/2006/main" name="tf78479028_win32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0</TotalTime>
  <Words>437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Algerian</vt:lpstr>
      <vt:lpstr>Arial</vt:lpstr>
      <vt:lpstr>Calibri</vt:lpstr>
      <vt:lpstr>Century Gothic</vt:lpstr>
      <vt:lpstr>Segoe UI</vt:lpstr>
      <vt:lpstr>Segoe UI Light</vt:lpstr>
      <vt:lpstr>Wingdings</vt:lpstr>
      <vt:lpstr>Wingdings 3</vt:lpstr>
      <vt:lpstr>tf78479028_win32</vt:lpstr>
      <vt:lpstr>Wellspring</vt:lpstr>
      <vt:lpstr>Star of the show</vt:lpstr>
      <vt:lpstr>Amusements</vt:lpstr>
      <vt:lpstr>Wisp</vt:lpstr>
      <vt:lpstr>PowerPoint Presentation</vt:lpstr>
      <vt:lpstr>CONTENT:-</vt:lpstr>
      <vt:lpstr>INTRODUCTION </vt:lpstr>
      <vt:lpstr>PowerPoint Presentation</vt:lpstr>
      <vt:lpstr>AIM</vt:lpstr>
      <vt:lpstr>Problem statement</vt:lpstr>
      <vt:lpstr>Hardware &amp; software req. </vt:lpstr>
      <vt:lpstr>MAIN FUNCTION</vt:lpstr>
      <vt:lpstr>APPLICATIONS</vt:lpstr>
      <vt:lpstr>Diagram explanation</vt:lpstr>
      <vt:lpstr>SCREENSHORTS</vt:lpstr>
      <vt:lpstr>REFERENCE’S</vt:lpstr>
      <vt:lpstr>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2022-12-19T04:15:33Z</dcterms:created>
  <dcterms:modified xsi:type="dcterms:W3CDTF">2022-12-21T08:07:21Z</dcterms:modified>
</cp:coreProperties>
</file>