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07B604-F282-4E8A-AE45-1FA691DA2361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14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00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037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1522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757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1215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542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570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24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5027F5-D63D-45E7-AA65-DDF70A7605F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135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93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78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50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84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140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9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70FE10-F406-47AF-8AE1-E9BA4C7E25F2}" type="datetimeFigureOut">
              <a:rPr lang="en-GB" smtClean="0"/>
              <a:t>01/01/2025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248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British Airways Task-1 Presentation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Analysis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9D138-673B-41A7-A78C-7CE3E4F0E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18" y="1790471"/>
            <a:ext cx="1219370" cy="1638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4C922-67BE-4041-81C1-09F1675CC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1017"/>
            <a:ext cx="12192000" cy="170185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6336F35-5D30-44A3-9F99-49AB7D07D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90472"/>
            <a:ext cx="37623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D613-B432-4A11-B760-255629CFD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61" y="372532"/>
            <a:ext cx="8534400" cy="1507067"/>
          </a:xfrm>
        </p:spPr>
        <p:txBody>
          <a:bodyPr/>
          <a:lstStyle/>
          <a:p>
            <a:r>
              <a:rPr lang="en-US" dirty="0"/>
              <a:t>Word Cloud</a:t>
            </a:r>
            <a:endParaRPr lang="en-IN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342DDCF-AEA5-4AE1-A270-68FC065BA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1" y="1622685"/>
            <a:ext cx="904875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93274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Slice</vt:lpstr>
      <vt:lpstr>British Airways Task-1 Presentation</vt:lpstr>
      <vt:lpstr>Review Analysis</vt:lpstr>
      <vt:lpstr>Word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Parth Soni</cp:lastModifiedBy>
  <cp:revision>4</cp:revision>
  <dcterms:created xsi:type="dcterms:W3CDTF">2022-12-06T11:13:27Z</dcterms:created>
  <dcterms:modified xsi:type="dcterms:W3CDTF">2025-01-01T11:59:28Z</dcterms:modified>
</cp:coreProperties>
</file>