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07B604-F282-4E8A-AE45-1FA691DA236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0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3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52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5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21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4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7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4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5027F5-D63D-45E7-AA65-DDF70A7605F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35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7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0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4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4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48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Task-2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2" y="283404"/>
            <a:ext cx="8534400" cy="1507067"/>
          </a:xfrm>
        </p:spPr>
        <p:txBody>
          <a:bodyPr/>
          <a:lstStyle/>
          <a:p>
            <a:r>
              <a:rPr lang="en-US" dirty="0"/>
              <a:t>Review Analysis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C1DD0-A661-4DE5-B76D-8DB7F224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2" y="1704446"/>
            <a:ext cx="76390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ABAA40-5A89-440A-B695-9CB69E85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2" y="283404"/>
            <a:ext cx="8534400" cy="1507067"/>
          </a:xfrm>
        </p:spPr>
        <p:txBody>
          <a:bodyPr/>
          <a:lstStyle/>
          <a:p>
            <a:r>
              <a:rPr lang="en-US" dirty="0"/>
              <a:t>Model Analysis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F4D09-8B5D-4D30-96D0-7CA0D631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9" y="1790471"/>
            <a:ext cx="4505954" cy="3496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2A649-E1C5-4166-9021-65CB8EDD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43" y="1790471"/>
            <a:ext cx="709711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27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British Airways Task-2 Presentation</vt:lpstr>
      <vt:lpstr>Review Analysis</vt:lpstr>
      <vt:lpstr>Model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Parth Soni</cp:lastModifiedBy>
  <cp:revision>5</cp:revision>
  <dcterms:created xsi:type="dcterms:W3CDTF">2022-12-06T11:13:27Z</dcterms:created>
  <dcterms:modified xsi:type="dcterms:W3CDTF">2025-01-01T12:17:51Z</dcterms:modified>
</cp:coreProperties>
</file>