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26496" y="253436"/>
            <a:ext cx="4791075" cy="2403475"/>
          </a:xfrm>
          <a:custGeom>
            <a:avLst/>
            <a:gdLst/>
            <a:ahLst/>
            <a:cxnLst/>
            <a:rect l="l" t="t" r="r" b="b"/>
            <a:pathLst>
              <a:path w="4791075" h="2403475">
                <a:moveTo>
                  <a:pt x="2424936" y="2403404"/>
                </a:moveTo>
                <a:lnTo>
                  <a:pt x="2366138" y="2403404"/>
                </a:lnTo>
                <a:lnTo>
                  <a:pt x="2307366" y="2402680"/>
                </a:lnTo>
                <a:lnTo>
                  <a:pt x="2248638" y="2401232"/>
                </a:lnTo>
                <a:lnTo>
                  <a:pt x="2190008" y="2399063"/>
                </a:lnTo>
                <a:lnTo>
                  <a:pt x="2131493" y="2396171"/>
                </a:lnTo>
                <a:lnTo>
                  <a:pt x="2073146" y="2392561"/>
                </a:lnTo>
                <a:lnTo>
                  <a:pt x="2014984" y="2388233"/>
                </a:lnTo>
                <a:lnTo>
                  <a:pt x="1957060" y="2383190"/>
                </a:lnTo>
                <a:lnTo>
                  <a:pt x="1899391" y="2377436"/>
                </a:lnTo>
                <a:lnTo>
                  <a:pt x="1842030" y="2370974"/>
                </a:lnTo>
                <a:lnTo>
                  <a:pt x="1784994" y="2363806"/>
                </a:lnTo>
                <a:lnTo>
                  <a:pt x="1728334" y="2355940"/>
                </a:lnTo>
                <a:lnTo>
                  <a:pt x="1672068" y="2347377"/>
                </a:lnTo>
                <a:lnTo>
                  <a:pt x="1616246" y="2338126"/>
                </a:lnTo>
                <a:lnTo>
                  <a:pt x="1560884" y="2328188"/>
                </a:lnTo>
                <a:lnTo>
                  <a:pt x="1506034" y="2317574"/>
                </a:lnTo>
                <a:lnTo>
                  <a:pt x="1451712" y="2306285"/>
                </a:lnTo>
                <a:lnTo>
                  <a:pt x="1397966" y="2294333"/>
                </a:lnTo>
                <a:lnTo>
                  <a:pt x="1344813" y="2281721"/>
                </a:lnTo>
                <a:lnTo>
                  <a:pt x="1292301" y="2268461"/>
                </a:lnTo>
                <a:lnTo>
                  <a:pt x="1240445" y="2254555"/>
                </a:lnTo>
                <a:lnTo>
                  <a:pt x="1189294" y="2240018"/>
                </a:lnTo>
                <a:lnTo>
                  <a:pt x="1138861" y="2224853"/>
                </a:lnTo>
                <a:lnTo>
                  <a:pt x="1089192" y="2209074"/>
                </a:lnTo>
                <a:lnTo>
                  <a:pt x="1040303" y="2192686"/>
                </a:lnTo>
                <a:lnTo>
                  <a:pt x="992238" y="2175704"/>
                </a:lnTo>
                <a:lnTo>
                  <a:pt x="945011" y="2158132"/>
                </a:lnTo>
                <a:lnTo>
                  <a:pt x="898664" y="2139986"/>
                </a:lnTo>
                <a:lnTo>
                  <a:pt x="853212" y="2121273"/>
                </a:lnTo>
                <a:lnTo>
                  <a:pt x="808697" y="2102009"/>
                </a:lnTo>
                <a:lnTo>
                  <a:pt x="765130" y="2082199"/>
                </a:lnTo>
                <a:lnTo>
                  <a:pt x="722552" y="2061862"/>
                </a:lnTo>
                <a:lnTo>
                  <a:pt x="680975" y="2041004"/>
                </a:lnTo>
                <a:lnTo>
                  <a:pt x="640437" y="2019643"/>
                </a:lnTo>
                <a:lnTo>
                  <a:pt x="600951" y="1997787"/>
                </a:lnTo>
                <a:lnTo>
                  <a:pt x="562551" y="1975454"/>
                </a:lnTo>
                <a:lnTo>
                  <a:pt x="525250" y="1952652"/>
                </a:lnTo>
                <a:lnTo>
                  <a:pt x="489081" y="1929401"/>
                </a:lnTo>
                <a:lnTo>
                  <a:pt x="454055" y="1905708"/>
                </a:lnTo>
                <a:lnTo>
                  <a:pt x="420203" y="1881595"/>
                </a:lnTo>
                <a:lnTo>
                  <a:pt x="387537" y="1857068"/>
                </a:lnTo>
                <a:lnTo>
                  <a:pt x="356085" y="1832150"/>
                </a:lnTo>
                <a:lnTo>
                  <a:pt x="325856" y="1806849"/>
                </a:lnTo>
                <a:lnTo>
                  <a:pt x="296879" y="1781187"/>
                </a:lnTo>
                <a:lnTo>
                  <a:pt x="255785" y="1742041"/>
                </a:lnTo>
                <a:lnTo>
                  <a:pt x="217590" y="1702162"/>
                </a:lnTo>
                <a:lnTo>
                  <a:pt x="182349" y="1661607"/>
                </a:lnTo>
                <a:lnTo>
                  <a:pt x="150107" y="1620429"/>
                </a:lnTo>
                <a:lnTo>
                  <a:pt x="120907" y="1578682"/>
                </a:lnTo>
                <a:lnTo>
                  <a:pt x="94789" y="1536423"/>
                </a:lnTo>
                <a:lnTo>
                  <a:pt x="71791" y="1493713"/>
                </a:lnTo>
                <a:lnTo>
                  <a:pt x="51941" y="1450607"/>
                </a:lnTo>
                <a:lnTo>
                  <a:pt x="35267" y="1407162"/>
                </a:lnTo>
                <a:lnTo>
                  <a:pt x="21792" y="1363439"/>
                </a:lnTo>
                <a:lnTo>
                  <a:pt x="11535" y="1319498"/>
                </a:lnTo>
                <a:lnTo>
                  <a:pt x="4508" y="1275397"/>
                </a:lnTo>
                <a:lnTo>
                  <a:pt x="721" y="1231195"/>
                </a:lnTo>
                <a:lnTo>
                  <a:pt x="0" y="1201702"/>
                </a:lnTo>
                <a:lnTo>
                  <a:pt x="180" y="1186953"/>
                </a:lnTo>
                <a:lnTo>
                  <a:pt x="2885" y="1142732"/>
                </a:lnTo>
                <a:lnTo>
                  <a:pt x="8833" y="1098592"/>
                </a:lnTo>
                <a:lnTo>
                  <a:pt x="18015" y="1054589"/>
                </a:lnTo>
                <a:lnTo>
                  <a:pt x="30420" y="1010786"/>
                </a:lnTo>
                <a:lnTo>
                  <a:pt x="46029" y="967243"/>
                </a:lnTo>
                <a:lnTo>
                  <a:pt x="64822" y="924019"/>
                </a:lnTo>
                <a:lnTo>
                  <a:pt x="86775" y="881168"/>
                </a:lnTo>
                <a:lnTo>
                  <a:pt x="111857" y="838752"/>
                </a:lnTo>
                <a:lnTo>
                  <a:pt x="140033" y="796830"/>
                </a:lnTo>
                <a:lnTo>
                  <a:pt x="171265" y="755456"/>
                </a:lnTo>
                <a:lnTo>
                  <a:pt x="205513" y="714686"/>
                </a:lnTo>
                <a:lnTo>
                  <a:pt x="242729" y="674575"/>
                </a:lnTo>
                <a:lnTo>
                  <a:pt x="282861" y="635180"/>
                </a:lnTo>
                <a:lnTo>
                  <a:pt x="311211" y="609340"/>
                </a:lnTo>
                <a:lnTo>
                  <a:pt x="340816" y="583857"/>
                </a:lnTo>
                <a:lnTo>
                  <a:pt x="371658" y="558745"/>
                </a:lnTo>
                <a:lnTo>
                  <a:pt x="403720" y="534021"/>
                </a:lnTo>
                <a:lnTo>
                  <a:pt x="436982" y="509700"/>
                </a:lnTo>
                <a:lnTo>
                  <a:pt x="471423" y="485795"/>
                </a:lnTo>
                <a:lnTo>
                  <a:pt x="507023" y="462321"/>
                </a:lnTo>
                <a:lnTo>
                  <a:pt x="543761" y="439292"/>
                </a:lnTo>
                <a:lnTo>
                  <a:pt x="581615" y="416723"/>
                </a:lnTo>
                <a:lnTo>
                  <a:pt x="620561" y="394627"/>
                </a:lnTo>
                <a:lnTo>
                  <a:pt x="660576" y="373017"/>
                </a:lnTo>
                <a:lnTo>
                  <a:pt x="701636" y="351906"/>
                </a:lnTo>
                <a:lnTo>
                  <a:pt x="743717" y="331307"/>
                </a:lnTo>
                <a:lnTo>
                  <a:pt x="786792" y="311232"/>
                </a:lnTo>
                <a:lnTo>
                  <a:pt x="830837" y="291694"/>
                </a:lnTo>
                <a:lnTo>
                  <a:pt x="875824" y="272703"/>
                </a:lnTo>
                <a:lnTo>
                  <a:pt x="921726" y="254273"/>
                </a:lnTo>
                <a:lnTo>
                  <a:pt x="968517" y="236413"/>
                </a:lnTo>
                <a:lnTo>
                  <a:pt x="1016167" y="219134"/>
                </a:lnTo>
                <a:lnTo>
                  <a:pt x="1064647" y="202448"/>
                </a:lnTo>
                <a:lnTo>
                  <a:pt x="1113930" y="186363"/>
                </a:lnTo>
                <a:lnTo>
                  <a:pt x="1163984" y="170890"/>
                </a:lnTo>
                <a:lnTo>
                  <a:pt x="1214781" y="156037"/>
                </a:lnTo>
                <a:lnTo>
                  <a:pt x="1266288" y="141815"/>
                </a:lnTo>
                <a:lnTo>
                  <a:pt x="1318476" y="128231"/>
                </a:lnTo>
                <a:lnTo>
                  <a:pt x="1371312" y="115294"/>
                </a:lnTo>
                <a:lnTo>
                  <a:pt x="1424766" y="103011"/>
                </a:lnTo>
                <a:lnTo>
                  <a:pt x="1506034" y="85829"/>
                </a:lnTo>
                <a:lnTo>
                  <a:pt x="1560884" y="75215"/>
                </a:lnTo>
                <a:lnTo>
                  <a:pt x="1616246" y="65277"/>
                </a:lnTo>
                <a:lnTo>
                  <a:pt x="1672068" y="56026"/>
                </a:lnTo>
                <a:lnTo>
                  <a:pt x="1728335" y="47463"/>
                </a:lnTo>
                <a:lnTo>
                  <a:pt x="1784994" y="39597"/>
                </a:lnTo>
                <a:lnTo>
                  <a:pt x="1842030" y="32429"/>
                </a:lnTo>
                <a:lnTo>
                  <a:pt x="1899391" y="25967"/>
                </a:lnTo>
                <a:lnTo>
                  <a:pt x="1957060" y="20212"/>
                </a:lnTo>
                <a:lnTo>
                  <a:pt x="2014984" y="15170"/>
                </a:lnTo>
                <a:lnTo>
                  <a:pt x="2073146" y="10842"/>
                </a:lnTo>
                <a:lnTo>
                  <a:pt x="2131493" y="7232"/>
                </a:lnTo>
                <a:lnTo>
                  <a:pt x="2190008" y="4340"/>
                </a:lnTo>
                <a:lnTo>
                  <a:pt x="2248638" y="2171"/>
                </a:lnTo>
                <a:lnTo>
                  <a:pt x="2307366" y="723"/>
                </a:lnTo>
                <a:lnTo>
                  <a:pt x="2366138" y="0"/>
                </a:lnTo>
                <a:lnTo>
                  <a:pt x="2424936" y="0"/>
                </a:lnTo>
                <a:lnTo>
                  <a:pt x="2483707" y="723"/>
                </a:lnTo>
                <a:lnTo>
                  <a:pt x="2542435" y="2171"/>
                </a:lnTo>
                <a:lnTo>
                  <a:pt x="2601065" y="4340"/>
                </a:lnTo>
                <a:lnTo>
                  <a:pt x="2659580" y="7232"/>
                </a:lnTo>
                <a:lnTo>
                  <a:pt x="2717927" y="10842"/>
                </a:lnTo>
                <a:lnTo>
                  <a:pt x="2776089" y="15170"/>
                </a:lnTo>
                <a:lnTo>
                  <a:pt x="2834013" y="20212"/>
                </a:lnTo>
                <a:lnTo>
                  <a:pt x="2891682" y="25967"/>
                </a:lnTo>
                <a:lnTo>
                  <a:pt x="2949042" y="32429"/>
                </a:lnTo>
                <a:lnTo>
                  <a:pt x="3006079" y="39597"/>
                </a:lnTo>
                <a:lnTo>
                  <a:pt x="3062738" y="47463"/>
                </a:lnTo>
                <a:lnTo>
                  <a:pt x="3119005" y="56026"/>
                </a:lnTo>
                <a:lnTo>
                  <a:pt x="3174827" y="65277"/>
                </a:lnTo>
                <a:lnTo>
                  <a:pt x="3230188" y="75215"/>
                </a:lnTo>
                <a:lnTo>
                  <a:pt x="3285038" y="85829"/>
                </a:lnTo>
                <a:lnTo>
                  <a:pt x="3339361" y="97118"/>
                </a:lnTo>
                <a:lnTo>
                  <a:pt x="3393107" y="109070"/>
                </a:lnTo>
                <a:lnTo>
                  <a:pt x="3446260" y="121682"/>
                </a:lnTo>
                <a:lnTo>
                  <a:pt x="3498772" y="134942"/>
                </a:lnTo>
                <a:lnTo>
                  <a:pt x="3550628" y="148848"/>
                </a:lnTo>
                <a:lnTo>
                  <a:pt x="3601779" y="163385"/>
                </a:lnTo>
                <a:lnTo>
                  <a:pt x="3652212" y="178550"/>
                </a:lnTo>
                <a:lnTo>
                  <a:pt x="3701881" y="194329"/>
                </a:lnTo>
                <a:lnTo>
                  <a:pt x="3750770" y="210717"/>
                </a:lnTo>
                <a:lnTo>
                  <a:pt x="3798835" y="227699"/>
                </a:lnTo>
                <a:lnTo>
                  <a:pt x="3846062" y="245271"/>
                </a:lnTo>
                <a:lnTo>
                  <a:pt x="3892409" y="263417"/>
                </a:lnTo>
                <a:lnTo>
                  <a:pt x="3937861" y="282130"/>
                </a:lnTo>
                <a:lnTo>
                  <a:pt x="3982376" y="301394"/>
                </a:lnTo>
                <a:lnTo>
                  <a:pt x="4025943" y="321204"/>
                </a:lnTo>
                <a:lnTo>
                  <a:pt x="4068521" y="341541"/>
                </a:lnTo>
                <a:lnTo>
                  <a:pt x="4110098" y="362399"/>
                </a:lnTo>
                <a:lnTo>
                  <a:pt x="4150635" y="383760"/>
                </a:lnTo>
                <a:lnTo>
                  <a:pt x="4190122" y="405616"/>
                </a:lnTo>
                <a:lnTo>
                  <a:pt x="4228521" y="427949"/>
                </a:lnTo>
                <a:lnTo>
                  <a:pt x="4265823" y="450751"/>
                </a:lnTo>
                <a:lnTo>
                  <a:pt x="4301992" y="474002"/>
                </a:lnTo>
                <a:lnTo>
                  <a:pt x="4337018" y="497695"/>
                </a:lnTo>
                <a:lnTo>
                  <a:pt x="4370869" y="521808"/>
                </a:lnTo>
                <a:lnTo>
                  <a:pt x="4403536" y="546335"/>
                </a:lnTo>
                <a:lnTo>
                  <a:pt x="4434988" y="571253"/>
                </a:lnTo>
                <a:lnTo>
                  <a:pt x="4465216" y="596554"/>
                </a:lnTo>
                <a:lnTo>
                  <a:pt x="4494194" y="622216"/>
                </a:lnTo>
                <a:lnTo>
                  <a:pt x="4535288" y="661362"/>
                </a:lnTo>
                <a:lnTo>
                  <a:pt x="4573483" y="701241"/>
                </a:lnTo>
                <a:lnTo>
                  <a:pt x="4608724" y="741796"/>
                </a:lnTo>
                <a:lnTo>
                  <a:pt x="4640966" y="782974"/>
                </a:lnTo>
                <a:lnTo>
                  <a:pt x="4670166" y="824721"/>
                </a:lnTo>
                <a:lnTo>
                  <a:pt x="4696284" y="866980"/>
                </a:lnTo>
                <a:lnTo>
                  <a:pt x="4719282" y="909690"/>
                </a:lnTo>
                <a:lnTo>
                  <a:pt x="4739131" y="952796"/>
                </a:lnTo>
                <a:lnTo>
                  <a:pt x="4755806" y="996241"/>
                </a:lnTo>
                <a:lnTo>
                  <a:pt x="4769281" y="1039965"/>
                </a:lnTo>
                <a:lnTo>
                  <a:pt x="4779539" y="1083905"/>
                </a:lnTo>
                <a:lnTo>
                  <a:pt x="4786566" y="1128006"/>
                </a:lnTo>
                <a:lnTo>
                  <a:pt x="4790352" y="1172208"/>
                </a:lnTo>
                <a:lnTo>
                  <a:pt x="4791074" y="1201702"/>
                </a:lnTo>
                <a:lnTo>
                  <a:pt x="4790893" y="1216451"/>
                </a:lnTo>
                <a:lnTo>
                  <a:pt x="4788188" y="1260671"/>
                </a:lnTo>
                <a:lnTo>
                  <a:pt x="4782241" y="1304811"/>
                </a:lnTo>
                <a:lnTo>
                  <a:pt x="4773058" y="1348814"/>
                </a:lnTo>
                <a:lnTo>
                  <a:pt x="4760653" y="1392617"/>
                </a:lnTo>
                <a:lnTo>
                  <a:pt x="4745044" y="1436159"/>
                </a:lnTo>
                <a:lnTo>
                  <a:pt x="4726250" y="1479384"/>
                </a:lnTo>
                <a:lnTo>
                  <a:pt x="4704298" y="1522235"/>
                </a:lnTo>
                <a:lnTo>
                  <a:pt x="4679215" y="1564651"/>
                </a:lnTo>
                <a:lnTo>
                  <a:pt x="4651039" y="1606573"/>
                </a:lnTo>
                <a:lnTo>
                  <a:pt x="4619807" y="1647947"/>
                </a:lnTo>
                <a:lnTo>
                  <a:pt x="4585559" y="1688717"/>
                </a:lnTo>
                <a:lnTo>
                  <a:pt x="4548343" y="1728828"/>
                </a:lnTo>
                <a:lnTo>
                  <a:pt x="4508211" y="1768223"/>
                </a:lnTo>
                <a:lnTo>
                  <a:pt x="4479862" y="1794063"/>
                </a:lnTo>
                <a:lnTo>
                  <a:pt x="4450256" y="1819546"/>
                </a:lnTo>
                <a:lnTo>
                  <a:pt x="4419414" y="1844658"/>
                </a:lnTo>
                <a:lnTo>
                  <a:pt x="4387352" y="1869381"/>
                </a:lnTo>
                <a:lnTo>
                  <a:pt x="4354091" y="1893703"/>
                </a:lnTo>
                <a:lnTo>
                  <a:pt x="4319649" y="1917608"/>
                </a:lnTo>
                <a:lnTo>
                  <a:pt x="4284049" y="1941082"/>
                </a:lnTo>
                <a:lnTo>
                  <a:pt x="4247312" y="1964111"/>
                </a:lnTo>
                <a:lnTo>
                  <a:pt x="4209458" y="1986680"/>
                </a:lnTo>
                <a:lnTo>
                  <a:pt x="4170512" y="2008776"/>
                </a:lnTo>
                <a:lnTo>
                  <a:pt x="4130497" y="2030386"/>
                </a:lnTo>
                <a:lnTo>
                  <a:pt x="4089437" y="2051497"/>
                </a:lnTo>
                <a:lnTo>
                  <a:pt x="4047356" y="2072096"/>
                </a:lnTo>
                <a:lnTo>
                  <a:pt x="4004281" y="2092171"/>
                </a:lnTo>
                <a:lnTo>
                  <a:pt x="3960236" y="2111709"/>
                </a:lnTo>
                <a:lnTo>
                  <a:pt x="3915249" y="2130700"/>
                </a:lnTo>
                <a:lnTo>
                  <a:pt x="3869347" y="2149130"/>
                </a:lnTo>
                <a:lnTo>
                  <a:pt x="3822556" y="2166990"/>
                </a:lnTo>
                <a:lnTo>
                  <a:pt x="3774906" y="2184269"/>
                </a:lnTo>
                <a:lnTo>
                  <a:pt x="3726426" y="2200955"/>
                </a:lnTo>
                <a:lnTo>
                  <a:pt x="3677143" y="2217040"/>
                </a:lnTo>
                <a:lnTo>
                  <a:pt x="3627088" y="2232513"/>
                </a:lnTo>
                <a:lnTo>
                  <a:pt x="3576292" y="2247365"/>
                </a:lnTo>
                <a:lnTo>
                  <a:pt x="3524785" y="2261588"/>
                </a:lnTo>
                <a:lnTo>
                  <a:pt x="3472597" y="2275172"/>
                </a:lnTo>
                <a:lnTo>
                  <a:pt x="3419760" y="2288109"/>
                </a:lnTo>
                <a:lnTo>
                  <a:pt x="3366307" y="2300392"/>
                </a:lnTo>
                <a:lnTo>
                  <a:pt x="3285038" y="2317573"/>
                </a:lnTo>
                <a:lnTo>
                  <a:pt x="3230188" y="2328188"/>
                </a:lnTo>
                <a:lnTo>
                  <a:pt x="3174827" y="2338126"/>
                </a:lnTo>
                <a:lnTo>
                  <a:pt x="3119005" y="2347377"/>
                </a:lnTo>
                <a:lnTo>
                  <a:pt x="3062739" y="2355940"/>
                </a:lnTo>
                <a:lnTo>
                  <a:pt x="3006079" y="2363806"/>
                </a:lnTo>
                <a:lnTo>
                  <a:pt x="2949042" y="2370974"/>
                </a:lnTo>
                <a:lnTo>
                  <a:pt x="2891682" y="2377436"/>
                </a:lnTo>
                <a:lnTo>
                  <a:pt x="2834013" y="2383190"/>
                </a:lnTo>
                <a:lnTo>
                  <a:pt x="2776089" y="2388233"/>
                </a:lnTo>
                <a:lnTo>
                  <a:pt x="2717927" y="2392561"/>
                </a:lnTo>
                <a:lnTo>
                  <a:pt x="2659580" y="2396171"/>
                </a:lnTo>
                <a:lnTo>
                  <a:pt x="2601065" y="2399063"/>
                </a:lnTo>
                <a:lnTo>
                  <a:pt x="2542435" y="2401232"/>
                </a:lnTo>
                <a:lnTo>
                  <a:pt x="2483707" y="2402680"/>
                </a:lnTo>
                <a:lnTo>
                  <a:pt x="2424936" y="240340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030" y="2839797"/>
            <a:ext cx="17678399" cy="7058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260" y="4153198"/>
            <a:ext cx="5162351" cy="93885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260" y="2352550"/>
            <a:ext cx="5162351" cy="93885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810204" y="2821980"/>
            <a:ext cx="4951095" cy="1219200"/>
          </a:xfrm>
          <a:custGeom>
            <a:avLst/>
            <a:gdLst/>
            <a:ahLst/>
            <a:cxnLst/>
            <a:rect l="l" t="t" r="r" b="b"/>
            <a:pathLst>
              <a:path w="4951094" h="1219200">
                <a:moveTo>
                  <a:pt x="0" y="1219080"/>
                </a:moveTo>
                <a:lnTo>
                  <a:pt x="4950661" y="1219080"/>
                </a:lnTo>
                <a:lnTo>
                  <a:pt x="4950661" y="0"/>
                </a:lnTo>
                <a:lnTo>
                  <a:pt x="0" y="0"/>
                </a:lnTo>
                <a:lnTo>
                  <a:pt x="0" y="121908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808632" y="4041061"/>
            <a:ext cx="4950460" cy="3424554"/>
          </a:xfrm>
          <a:custGeom>
            <a:avLst/>
            <a:gdLst/>
            <a:ahLst/>
            <a:cxnLst/>
            <a:rect l="l" t="t" r="r" b="b"/>
            <a:pathLst>
              <a:path w="4950459" h="3424554">
                <a:moveTo>
                  <a:pt x="4950065" y="3424246"/>
                </a:moveTo>
                <a:lnTo>
                  <a:pt x="0" y="3424246"/>
                </a:lnTo>
                <a:lnTo>
                  <a:pt x="0" y="0"/>
                </a:lnTo>
                <a:lnTo>
                  <a:pt x="4950065" y="0"/>
                </a:lnTo>
                <a:lnTo>
                  <a:pt x="4950065" y="3424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796763" y="4035236"/>
            <a:ext cx="4972050" cy="3435985"/>
          </a:xfrm>
          <a:custGeom>
            <a:avLst/>
            <a:gdLst/>
            <a:ahLst/>
            <a:cxnLst/>
            <a:rect l="l" t="t" r="r" b="b"/>
            <a:pathLst>
              <a:path w="4972050" h="3435984">
                <a:moveTo>
                  <a:pt x="4968463" y="3435895"/>
                </a:moveTo>
                <a:lnTo>
                  <a:pt x="5341" y="3435895"/>
                </a:lnTo>
                <a:lnTo>
                  <a:pt x="0" y="3433274"/>
                </a:lnTo>
                <a:lnTo>
                  <a:pt x="0" y="2621"/>
                </a:lnTo>
                <a:lnTo>
                  <a:pt x="5341" y="0"/>
                </a:lnTo>
                <a:lnTo>
                  <a:pt x="4968463" y="0"/>
                </a:lnTo>
                <a:lnTo>
                  <a:pt x="4972049" y="1761"/>
                </a:lnTo>
                <a:lnTo>
                  <a:pt x="4972049" y="5824"/>
                </a:lnTo>
                <a:lnTo>
                  <a:pt x="11869" y="5824"/>
                </a:lnTo>
                <a:lnTo>
                  <a:pt x="11869" y="11649"/>
                </a:lnTo>
                <a:lnTo>
                  <a:pt x="23739" y="11649"/>
                </a:lnTo>
                <a:lnTo>
                  <a:pt x="23739" y="3424246"/>
                </a:lnTo>
                <a:lnTo>
                  <a:pt x="11869" y="3424246"/>
                </a:lnTo>
                <a:lnTo>
                  <a:pt x="11869" y="3430071"/>
                </a:lnTo>
                <a:lnTo>
                  <a:pt x="4972049" y="3430071"/>
                </a:lnTo>
                <a:lnTo>
                  <a:pt x="4972049" y="3434133"/>
                </a:lnTo>
                <a:lnTo>
                  <a:pt x="4968463" y="3435895"/>
                </a:lnTo>
                <a:close/>
              </a:path>
              <a:path w="4972050" h="3435984">
                <a:moveTo>
                  <a:pt x="23739" y="11649"/>
                </a:moveTo>
                <a:lnTo>
                  <a:pt x="11869" y="11649"/>
                </a:lnTo>
                <a:lnTo>
                  <a:pt x="11869" y="5824"/>
                </a:lnTo>
                <a:lnTo>
                  <a:pt x="23739" y="5824"/>
                </a:lnTo>
                <a:lnTo>
                  <a:pt x="23739" y="11649"/>
                </a:lnTo>
                <a:close/>
              </a:path>
              <a:path w="4972050" h="3435984">
                <a:moveTo>
                  <a:pt x="4950067" y="11649"/>
                </a:moveTo>
                <a:lnTo>
                  <a:pt x="23739" y="11649"/>
                </a:lnTo>
                <a:lnTo>
                  <a:pt x="23739" y="5824"/>
                </a:lnTo>
                <a:lnTo>
                  <a:pt x="4950067" y="5824"/>
                </a:lnTo>
                <a:lnTo>
                  <a:pt x="4950067" y="11649"/>
                </a:lnTo>
                <a:close/>
              </a:path>
              <a:path w="4972050" h="3435984">
                <a:moveTo>
                  <a:pt x="4961934" y="3430071"/>
                </a:moveTo>
                <a:lnTo>
                  <a:pt x="4950067" y="3430071"/>
                </a:lnTo>
                <a:lnTo>
                  <a:pt x="4950067" y="5824"/>
                </a:lnTo>
                <a:lnTo>
                  <a:pt x="4961934" y="5824"/>
                </a:lnTo>
                <a:lnTo>
                  <a:pt x="4961934" y="11649"/>
                </a:lnTo>
                <a:lnTo>
                  <a:pt x="4972049" y="11649"/>
                </a:lnTo>
                <a:lnTo>
                  <a:pt x="4972049" y="3424246"/>
                </a:lnTo>
                <a:lnTo>
                  <a:pt x="4961934" y="3424246"/>
                </a:lnTo>
                <a:lnTo>
                  <a:pt x="4961934" y="3430071"/>
                </a:lnTo>
                <a:close/>
              </a:path>
              <a:path w="4972050" h="3435984">
                <a:moveTo>
                  <a:pt x="4972049" y="11649"/>
                </a:moveTo>
                <a:lnTo>
                  <a:pt x="4961934" y="11649"/>
                </a:lnTo>
                <a:lnTo>
                  <a:pt x="4961934" y="5824"/>
                </a:lnTo>
                <a:lnTo>
                  <a:pt x="4972049" y="5824"/>
                </a:lnTo>
                <a:lnTo>
                  <a:pt x="4972049" y="11649"/>
                </a:lnTo>
                <a:close/>
              </a:path>
              <a:path w="4972050" h="3435984">
                <a:moveTo>
                  <a:pt x="23739" y="3430071"/>
                </a:moveTo>
                <a:lnTo>
                  <a:pt x="11869" y="3430071"/>
                </a:lnTo>
                <a:lnTo>
                  <a:pt x="11869" y="3424246"/>
                </a:lnTo>
                <a:lnTo>
                  <a:pt x="23739" y="3424246"/>
                </a:lnTo>
                <a:lnTo>
                  <a:pt x="23739" y="3430071"/>
                </a:lnTo>
                <a:close/>
              </a:path>
              <a:path w="4972050" h="3435984">
                <a:moveTo>
                  <a:pt x="4950067" y="3430071"/>
                </a:moveTo>
                <a:lnTo>
                  <a:pt x="23739" y="3430071"/>
                </a:lnTo>
                <a:lnTo>
                  <a:pt x="23739" y="3424246"/>
                </a:lnTo>
                <a:lnTo>
                  <a:pt x="4950067" y="3424246"/>
                </a:lnTo>
                <a:lnTo>
                  <a:pt x="4950067" y="3430071"/>
                </a:lnTo>
                <a:close/>
              </a:path>
              <a:path w="4972050" h="3435984">
                <a:moveTo>
                  <a:pt x="4972049" y="3430071"/>
                </a:moveTo>
                <a:lnTo>
                  <a:pt x="4961934" y="3430071"/>
                </a:lnTo>
                <a:lnTo>
                  <a:pt x="4961934" y="3424246"/>
                </a:lnTo>
                <a:lnTo>
                  <a:pt x="4972049" y="3424246"/>
                </a:lnTo>
                <a:lnTo>
                  <a:pt x="4972049" y="3430071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29383" y="2370802"/>
            <a:ext cx="4320540" cy="1538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807" y="3308603"/>
            <a:ext cx="14730384" cy="535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039" y="1030837"/>
            <a:ext cx="5782310" cy="1586865"/>
            <a:chOff x="594039" y="1030837"/>
            <a:chExt cx="5782310" cy="1586865"/>
          </a:xfrm>
        </p:grpSpPr>
        <p:sp>
          <p:nvSpPr>
            <p:cNvPr id="3" name="object 3"/>
            <p:cNvSpPr/>
            <p:nvPr/>
          </p:nvSpPr>
          <p:spPr>
            <a:xfrm>
              <a:off x="594039" y="1030837"/>
              <a:ext cx="3171825" cy="1586865"/>
            </a:xfrm>
            <a:custGeom>
              <a:avLst/>
              <a:gdLst/>
              <a:ahLst/>
              <a:cxnLst/>
              <a:rect l="l" t="t" r="r" b="b"/>
              <a:pathLst>
                <a:path w="3171825" h="1586864">
                  <a:moveTo>
                    <a:pt x="1605375" y="1586399"/>
                  </a:moveTo>
                  <a:lnTo>
                    <a:pt x="1566449" y="1586399"/>
                  </a:lnTo>
                  <a:lnTo>
                    <a:pt x="1527540" y="1585922"/>
                  </a:lnTo>
                  <a:lnTo>
                    <a:pt x="1488661" y="1584966"/>
                  </a:lnTo>
                  <a:lnTo>
                    <a:pt x="1449846" y="1583534"/>
                  </a:lnTo>
                  <a:lnTo>
                    <a:pt x="1411108" y="1581626"/>
                  </a:lnTo>
                  <a:lnTo>
                    <a:pt x="1372480" y="1579242"/>
                  </a:lnTo>
                  <a:lnTo>
                    <a:pt x="1333975" y="1576386"/>
                  </a:lnTo>
                  <a:lnTo>
                    <a:pt x="1295628" y="1573057"/>
                  </a:lnTo>
                  <a:lnTo>
                    <a:pt x="1257450" y="1569259"/>
                  </a:lnTo>
                  <a:lnTo>
                    <a:pt x="1219475" y="1564993"/>
                  </a:lnTo>
                  <a:lnTo>
                    <a:pt x="1144205" y="1555070"/>
                  </a:lnTo>
                  <a:lnTo>
                    <a:pt x="1070000" y="1543312"/>
                  </a:lnTo>
                  <a:lnTo>
                    <a:pt x="997037" y="1529746"/>
                  </a:lnTo>
                  <a:lnTo>
                    <a:pt x="943235" y="1518405"/>
                  </a:lnTo>
                  <a:lnTo>
                    <a:pt x="890303" y="1506081"/>
                  </a:lnTo>
                  <a:lnTo>
                    <a:pt x="838318" y="1492792"/>
                  </a:lnTo>
                  <a:lnTo>
                    <a:pt x="787345" y="1478554"/>
                  </a:lnTo>
                  <a:lnTo>
                    <a:pt x="737452" y="1463388"/>
                  </a:lnTo>
                  <a:lnTo>
                    <a:pt x="688709" y="1447312"/>
                  </a:lnTo>
                  <a:lnTo>
                    <a:pt x="641185" y="1430351"/>
                  </a:lnTo>
                  <a:lnTo>
                    <a:pt x="594941" y="1412527"/>
                  </a:lnTo>
                  <a:lnTo>
                    <a:pt x="550037" y="1393863"/>
                  </a:lnTo>
                  <a:lnTo>
                    <a:pt x="506537" y="1374384"/>
                  </a:lnTo>
                  <a:lnTo>
                    <a:pt x="464502" y="1354119"/>
                  </a:lnTo>
                  <a:lnTo>
                    <a:pt x="423987" y="1333093"/>
                  </a:lnTo>
                  <a:lnTo>
                    <a:pt x="385045" y="1311335"/>
                  </a:lnTo>
                  <a:lnTo>
                    <a:pt x="347730" y="1288875"/>
                  </a:lnTo>
                  <a:lnTo>
                    <a:pt x="312095" y="1265743"/>
                  </a:lnTo>
                  <a:lnTo>
                    <a:pt x="278186" y="1241972"/>
                  </a:lnTo>
                  <a:lnTo>
                    <a:pt x="246048" y="1217591"/>
                  </a:lnTo>
                  <a:lnTo>
                    <a:pt x="215726" y="1192635"/>
                  </a:lnTo>
                  <a:lnTo>
                    <a:pt x="187262" y="1167139"/>
                  </a:lnTo>
                  <a:lnTo>
                    <a:pt x="152264" y="1132362"/>
                  </a:lnTo>
                  <a:lnTo>
                    <a:pt x="120720" y="1096767"/>
                  </a:lnTo>
                  <a:lnTo>
                    <a:pt x="92705" y="1060440"/>
                  </a:lnTo>
                  <a:lnTo>
                    <a:pt x="68288" y="1023470"/>
                  </a:lnTo>
                  <a:lnTo>
                    <a:pt x="47527" y="985946"/>
                  </a:lnTo>
                  <a:lnTo>
                    <a:pt x="30472" y="947957"/>
                  </a:lnTo>
                  <a:lnTo>
                    <a:pt x="17165" y="909595"/>
                  </a:lnTo>
                  <a:lnTo>
                    <a:pt x="7636" y="870952"/>
                  </a:lnTo>
                  <a:lnTo>
                    <a:pt x="1910" y="832123"/>
                  </a:lnTo>
                  <a:lnTo>
                    <a:pt x="0" y="793199"/>
                  </a:lnTo>
                  <a:lnTo>
                    <a:pt x="119" y="783464"/>
                  </a:lnTo>
                  <a:lnTo>
                    <a:pt x="2984" y="744555"/>
                  </a:lnTo>
                  <a:lnTo>
                    <a:pt x="9663" y="705764"/>
                  </a:lnTo>
                  <a:lnTo>
                    <a:pt x="20139" y="667183"/>
                  </a:lnTo>
                  <a:lnTo>
                    <a:pt x="34387" y="628906"/>
                  </a:lnTo>
                  <a:lnTo>
                    <a:pt x="52372" y="591024"/>
                  </a:lnTo>
                  <a:lnTo>
                    <a:pt x="74052" y="553630"/>
                  </a:lnTo>
                  <a:lnTo>
                    <a:pt x="99375" y="516812"/>
                  </a:lnTo>
                  <a:lnTo>
                    <a:pt x="128278" y="480661"/>
                  </a:lnTo>
                  <a:lnTo>
                    <a:pt x="160693" y="445262"/>
                  </a:lnTo>
                  <a:lnTo>
                    <a:pt x="196542" y="410702"/>
                  </a:lnTo>
                  <a:lnTo>
                    <a:pt x="225629" y="385382"/>
                  </a:lnTo>
                  <a:lnTo>
                    <a:pt x="256560" y="360616"/>
                  </a:lnTo>
                  <a:lnTo>
                    <a:pt x="289294" y="336434"/>
                  </a:lnTo>
                  <a:lnTo>
                    <a:pt x="323785" y="312871"/>
                  </a:lnTo>
                  <a:lnTo>
                    <a:pt x="359985" y="289961"/>
                  </a:lnTo>
                  <a:lnTo>
                    <a:pt x="397846" y="267732"/>
                  </a:lnTo>
                  <a:lnTo>
                    <a:pt x="437319" y="246215"/>
                  </a:lnTo>
                  <a:lnTo>
                    <a:pt x="478349" y="225439"/>
                  </a:lnTo>
                  <a:lnTo>
                    <a:pt x="520878" y="205433"/>
                  </a:lnTo>
                  <a:lnTo>
                    <a:pt x="564850" y="186224"/>
                  </a:lnTo>
                  <a:lnTo>
                    <a:pt x="610208" y="167836"/>
                  </a:lnTo>
                  <a:lnTo>
                    <a:pt x="656889" y="150296"/>
                  </a:lnTo>
                  <a:lnTo>
                    <a:pt x="704826" y="133628"/>
                  </a:lnTo>
                  <a:lnTo>
                    <a:pt x="753957" y="117854"/>
                  </a:lnTo>
                  <a:lnTo>
                    <a:pt x="804218" y="102994"/>
                  </a:lnTo>
                  <a:lnTo>
                    <a:pt x="855539" y="89070"/>
                  </a:lnTo>
                  <a:lnTo>
                    <a:pt x="907847" y="76101"/>
                  </a:lnTo>
                  <a:lnTo>
                    <a:pt x="961074" y="64104"/>
                  </a:lnTo>
                  <a:lnTo>
                    <a:pt x="1033349" y="49646"/>
                  </a:lnTo>
                  <a:lnTo>
                    <a:pt x="1106956" y="36980"/>
                  </a:lnTo>
                  <a:lnTo>
                    <a:pt x="1181716" y="26136"/>
                  </a:lnTo>
                  <a:lnTo>
                    <a:pt x="1257450" y="17140"/>
                  </a:lnTo>
                  <a:lnTo>
                    <a:pt x="1295628" y="13341"/>
                  </a:lnTo>
                  <a:lnTo>
                    <a:pt x="1333975" y="10013"/>
                  </a:lnTo>
                  <a:lnTo>
                    <a:pt x="1372480" y="7156"/>
                  </a:lnTo>
                  <a:lnTo>
                    <a:pt x="1411108" y="4773"/>
                  </a:lnTo>
                  <a:lnTo>
                    <a:pt x="1449846" y="2865"/>
                  </a:lnTo>
                  <a:lnTo>
                    <a:pt x="1488661" y="1433"/>
                  </a:lnTo>
                  <a:lnTo>
                    <a:pt x="1527540" y="477"/>
                  </a:lnTo>
                  <a:lnTo>
                    <a:pt x="1566449" y="0"/>
                  </a:lnTo>
                  <a:lnTo>
                    <a:pt x="1605375" y="0"/>
                  </a:lnTo>
                  <a:lnTo>
                    <a:pt x="1644283" y="477"/>
                  </a:lnTo>
                  <a:lnTo>
                    <a:pt x="1683163" y="1433"/>
                  </a:lnTo>
                  <a:lnTo>
                    <a:pt x="1721977" y="2865"/>
                  </a:lnTo>
                  <a:lnTo>
                    <a:pt x="1760716" y="4773"/>
                  </a:lnTo>
                  <a:lnTo>
                    <a:pt x="1799344" y="7156"/>
                  </a:lnTo>
                  <a:lnTo>
                    <a:pt x="1837848" y="10013"/>
                  </a:lnTo>
                  <a:lnTo>
                    <a:pt x="1876196" y="13341"/>
                  </a:lnTo>
                  <a:lnTo>
                    <a:pt x="1914374" y="17140"/>
                  </a:lnTo>
                  <a:lnTo>
                    <a:pt x="1952348" y="21405"/>
                  </a:lnTo>
                  <a:lnTo>
                    <a:pt x="2027618" y="31328"/>
                  </a:lnTo>
                  <a:lnTo>
                    <a:pt x="2101824" y="43087"/>
                  </a:lnTo>
                  <a:lnTo>
                    <a:pt x="2174787" y="56653"/>
                  </a:lnTo>
                  <a:lnTo>
                    <a:pt x="2228589" y="67994"/>
                  </a:lnTo>
                  <a:lnTo>
                    <a:pt x="2281520" y="80318"/>
                  </a:lnTo>
                  <a:lnTo>
                    <a:pt x="2333506" y="93607"/>
                  </a:lnTo>
                  <a:lnTo>
                    <a:pt x="2384478" y="107844"/>
                  </a:lnTo>
                  <a:lnTo>
                    <a:pt x="2434371" y="123011"/>
                  </a:lnTo>
                  <a:lnTo>
                    <a:pt x="2483114" y="139086"/>
                  </a:lnTo>
                  <a:lnTo>
                    <a:pt x="2530638" y="156047"/>
                  </a:lnTo>
                  <a:lnTo>
                    <a:pt x="2576883" y="173872"/>
                  </a:lnTo>
                  <a:lnTo>
                    <a:pt x="2621787" y="192536"/>
                  </a:lnTo>
                  <a:lnTo>
                    <a:pt x="2665286" y="212015"/>
                  </a:lnTo>
                  <a:lnTo>
                    <a:pt x="2707321" y="232280"/>
                  </a:lnTo>
                  <a:lnTo>
                    <a:pt x="2747836" y="253306"/>
                  </a:lnTo>
                  <a:lnTo>
                    <a:pt x="2786778" y="275064"/>
                  </a:lnTo>
                  <a:lnTo>
                    <a:pt x="2824093" y="297524"/>
                  </a:lnTo>
                  <a:lnTo>
                    <a:pt x="2859728" y="320655"/>
                  </a:lnTo>
                  <a:lnTo>
                    <a:pt x="2893637" y="344427"/>
                  </a:lnTo>
                  <a:lnTo>
                    <a:pt x="2925775" y="368807"/>
                  </a:lnTo>
                  <a:lnTo>
                    <a:pt x="2956098" y="393763"/>
                  </a:lnTo>
                  <a:lnTo>
                    <a:pt x="2984562" y="419259"/>
                  </a:lnTo>
                  <a:lnTo>
                    <a:pt x="3019559" y="454037"/>
                  </a:lnTo>
                  <a:lnTo>
                    <a:pt x="3051104" y="489632"/>
                  </a:lnTo>
                  <a:lnTo>
                    <a:pt x="3079118" y="525958"/>
                  </a:lnTo>
                  <a:lnTo>
                    <a:pt x="3103535" y="562928"/>
                  </a:lnTo>
                  <a:lnTo>
                    <a:pt x="3124296" y="600453"/>
                  </a:lnTo>
                  <a:lnTo>
                    <a:pt x="3141351" y="638442"/>
                  </a:lnTo>
                  <a:lnTo>
                    <a:pt x="3154659" y="676804"/>
                  </a:lnTo>
                  <a:lnTo>
                    <a:pt x="3164188" y="715446"/>
                  </a:lnTo>
                  <a:lnTo>
                    <a:pt x="3169914" y="754276"/>
                  </a:lnTo>
                  <a:lnTo>
                    <a:pt x="3171824" y="793199"/>
                  </a:lnTo>
                  <a:lnTo>
                    <a:pt x="3171705" y="802935"/>
                  </a:lnTo>
                  <a:lnTo>
                    <a:pt x="3168840" y="841843"/>
                  </a:lnTo>
                  <a:lnTo>
                    <a:pt x="3162161" y="880635"/>
                  </a:lnTo>
                  <a:lnTo>
                    <a:pt x="3151685" y="919216"/>
                  </a:lnTo>
                  <a:lnTo>
                    <a:pt x="3137437" y="957493"/>
                  </a:lnTo>
                  <a:lnTo>
                    <a:pt x="3119451" y="995375"/>
                  </a:lnTo>
                  <a:lnTo>
                    <a:pt x="3097771" y="1032769"/>
                  </a:lnTo>
                  <a:lnTo>
                    <a:pt x="3072448" y="1069586"/>
                  </a:lnTo>
                  <a:lnTo>
                    <a:pt x="3043545" y="1105738"/>
                  </a:lnTo>
                  <a:lnTo>
                    <a:pt x="3011130" y="1141137"/>
                  </a:lnTo>
                  <a:lnTo>
                    <a:pt x="2975281" y="1175697"/>
                  </a:lnTo>
                  <a:lnTo>
                    <a:pt x="2946194" y="1201016"/>
                  </a:lnTo>
                  <a:lnTo>
                    <a:pt x="2915263" y="1225783"/>
                  </a:lnTo>
                  <a:lnTo>
                    <a:pt x="2882529" y="1249965"/>
                  </a:lnTo>
                  <a:lnTo>
                    <a:pt x="2848038" y="1273527"/>
                  </a:lnTo>
                  <a:lnTo>
                    <a:pt x="2811838" y="1296438"/>
                  </a:lnTo>
                  <a:lnTo>
                    <a:pt x="2773977" y="1318666"/>
                  </a:lnTo>
                  <a:lnTo>
                    <a:pt x="2734504" y="1340184"/>
                  </a:lnTo>
                  <a:lnTo>
                    <a:pt x="2693474" y="1360960"/>
                  </a:lnTo>
                  <a:lnTo>
                    <a:pt x="2650945" y="1380966"/>
                  </a:lnTo>
                  <a:lnTo>
                    <a:pt x="2606973" y="1400175"/>
                  </a:lnTo>
                  <a:lnTo>
                    <a:pt x="2561615" y="1418563"/>
                  </a:lnTo>
                  <a:lnTo>
                    <a:pt x="2514935" y="1436103"/>
                  </a:lnTo>
                  <a:lnTo>
                    <a:pt x="2466997" y="1452771"/>
                  </a:lnTo>
                  <a:lnTo>
                    <a:pt x="2417866" y="1468545"/>
                  </a:lnTo>
                  <a:lnTo>
                    <a:pt x="2367605" y="1483404"/>
                  </a:lnTo>
                  <a:lnTo>
                    <a:pt x="2316284" y="1497328"/>
                  </a:lnTo>
                  <a:lnTo>
                    <a:pt x="2263976" y="1510297"/>
                  </a:lnTo>
                  <a:lnTo>
                    <a:pt x="2210750" y="1522295"/>
                  </a:lnTo>
                  <a:lnTo>
                    <a:pt x="2138475" y="1536752"/>
                  </a:lnTo>
                  <a:lnTo>
                    <a:pt x="2064868" y="1549418"/>
                  </a:lnTo>
                  <a:lnTo>
                    <a:pt x="1990108" y="1560263"/>
                  </a:lnTo>
                  <a:lnTo>
                    <a:pt x="1914374" y="1569259"/>
                  </a:lnTo>
                  <a:lnTo>
                    <a:pt x="1876196" y="1573057"/>
                  </a:lnTo>
                  <a:lnTo>
                    <a:pt x="1837848" y="1576385"/>
                  </a:lnTo>
                  <a:lnTo>
                    <a:pt x="1799344" y="1579242"/>
                  </a:lnTo>
                  <a:lnTo>
                    <a:pt x="1760716" y="1581625"/>
                  </a:lnTo>
                  <a:lnTo>
                    <a:pt x="1721977" y="1583534"/>
                  </a:lnTo>
                  <a:lnTo>
                    <a:pt x="1683163" y="1584966"/>
                  </a:lnTo>
                  <a:lnTo>
                    <a:pt x="1644283" y="1585921"/>
                  </a:lnTo>
                  <a:lnTo>
                    <a:pt x="1605375" y="1586399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75624" y="180582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 h="0">
                  <a:moveTo>
                    <a:pt x="0" y="0"/>
                  </a:moveTo>
                  <a:lnTo>
                    <a:pt x="258139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80957" y="1748670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65" y="57149"/>
                  </a:lnTo>
                  <a:lnTo>
                    <a:pt x="0" y="114299"/>
                  </a:lnTo>
                </a:path>
              </a:pathLst>
            </a:custGeom>
            <a:ln w="38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562754" y="298579"/>
            <a:ext cx="3171825" cy="1586865"/>
          </a:xfrm>
          <a:custGeom>
            <a:avLst/>
            <a:gdLst/>
            <a:ahLst/>
            <a:cxnLst/>
            <a:rect l="l" t="t" r="r" b="b"/>
            <a:pathLst>
              <a:path w="3171825" h="1586864">
                <a:moveTo>
                  <a:pt x="1605375" y="1586399"/>
                </a:moveTo>
                <a:lnTo>
                  <a:pt x="1566449" y="1586399"/>
                </a:lnTo>
                <a:lnTo>
                  <a:pt x="1527540" y="1585922"/>
                </a:lnTo>
                <a:lnTo>
                  <a:pt x="1488661" y="1584966"/>
                </a:lnTo>
                <a:lnTo>
                  <a:pt x="1449846" y="1583534"/>
                </a:lnTo>
                <a:lnTo>
                  <a:pt x="1411108" y="1581626"/>
                </a:lnTo>
                <a:lnTo>
                  <a:pt x="1372480" y="1579242"/>
                </a:lnTo>
                <a:lnTo>
                  <a:pt x="1333975" y="1576386"/>
                </a:lnTo>
                <a:lnTo>
                  <a:pt x="1295628" y="1573057"/>
                </a:lnTo>
                <a:lnTo>
                  <a:pt x="1257450" y="1569259"/>
                </a:lnTo>
                <a:lnTo>
                  <a:pt x="1219475" y="1564993"/>
                </a:lnTo>
                <a:lnTo>
                  <a:pt x="1144205" y="1555070"/>
                </a:lnTo>
                <a:lnTo>
                  <a:pt x="1070000" y="1543312"/>
                </a:lnTo>
                <a:lnTo>
                  <a:pt x="997037" y="1529746"/>
                </a:lnTo>
                <a:lnTo>
                  <a:pt x="943235" y="1518405"/>
                </a:lnTo>
                <a:lnTo>
                  <a:pt x="890303" y="1506081"/>
                </a:lnTo>
                <a:lnTo>
                  <a:pt x="838318" y="1492792"/>
                </a:lnTo>
                <a:lnTo>
                  <a:pt x="787345" y="1478554"/>
                </a:lnTo>
                <a:lnTo>
                  <a:pt x="737452" y="1463388"/>
                </a:lnTo>
                <a:lnTo>
                  <a:pt x="688709" y="1447312"/>
                </a:lnTo>
                <a:lnTo>
                  <a:pt x="641185" y="1430351"/>
                </a:lnTo>
                <a:lnTo>
                  <a:pt x="594941" y="1412527"/>
                </a:lnTo>
                <a:lnTo>
                  <a:pt x="550037" y="1393863"/>
                </a:lnTo>
                <a:lnTo>
                  <a:pt x="506537" y="1374384"/>
                </a:lnTo>
                <a:lnTo>
                  <a:pt x="464502" y="1354119"/>
                </a:lnTo>
                <a:lnTo>
                  <a:pt x="423987" y="1333093"/>
                </a:lnTo>
                <a:lnTo>
                  <a:pt x="385045" y="1311335"/>
                </a:lnTo>
                <a:lnTo>
                  <a:pt x="347730" y="1288875"/>
                </a:lnTo>
                <a:lnTo>
                  <a:pt x="312095" y="1265743"/>
                </a:lnTo>
                <a:lnTo>
                  <a:pt x="278186" y="1241972"/>
                </a:lnTo>
                <a:lnTo>
                  <a:pt x="246048" y="1217591"/>
                </a:lnTo>
                <a:lnTo>
                  <a:pt x="215726" y="1192635"/>
                </a:lnTo>
                <a:lnTo>
                  <a:pt x="187262" y="1167139"/>
                </a:lnTo>
                <a:lnTo>
                  <a:pt x="152264" y="1132362"/>
                </a:lnTo>
                <a:lnTo>
                  <a:pt x="120720" y="1096767"/>
                </a:lnTo>
                <a:lnTo>
                  <a:pt x="92705" y="1060440"/>
                </a:lnTo>
                <a:lnTo>
                  <a:pt x="68288" y="1023470"/>
                </a:lnTo>
                <a:lnTo>
                  <a:pt x="47527" y="985946"/>
                </a:lnTo>
                <a:lnTo>
                  <a:pt x="30472" y="947957"/>
                </a:lnTo>
                <a:lnTo>
                  <a:pt x="17165" y="909595"/>
                </a:lnTo>
                <a:lnTo>
                  <a:pt x="7636" y="870952"/>
                </a:lnTo>
                <a:lnTo>
                  <a:pt x="1910" y="832123"/>
                </a:lnTo>
                <a:lnTo>
                  <a:pt x="0" y="793199"/>
                </a:lnTo>
                <a:lnTo>
                  <a:pt x="119" y="783464"/>
                </a:lnTo>
                <a:lnTo>
                  <a:pt x="2984" y="744555"/>
                </a:lnTo>
                <a:lnTo>
                  <a:pt x="9663" y="705764"/>
                </a:lnTo>
                <a:lnTo>
                  <a:pt x="20139" y="667183"/>
                </a:lnTo>
                <a:lnTo>
                  <a:pt x="34387" y="628906"/>
                </a:lnTo>
                <a:lnTo>
                  <a:pt x="52372" y="591024"/>
                </a:lnTo>
                <a:lnTo>
                  <a:pt x="74052" y="553630"/>
                </a:lnTo>
                <a:lnTo>
                  <a:pt x="99375" y="516812"/>
                </a:lnTo>
                <a:lnTo>
                  <a:pt x="128278" y="480661"/>
                </a:lnTo>
                <a:lnTo>
                  <a:pt x="160693" y="445262"/>
                </a:lnTo>
                <a:lnTo>
                  <a:pt x="196542" y="410702"/>
                </a:lnTo>
                <a:lnTo>
                  <a:pt x="225629" y="385382"/>
                </a:lnTo>
                <a:lnTo>
                  <a:pt x="256560" y="360616"/>
                </a:lnTo>
                <a:lnTo>
                  <a:pt x="289294" y="336434"/>
                </a:lnTo>
                <a:lnTo>
                  <a:pt x="323785" y="312871"/>
                </a:lnTo>
                <a:lnTo>
                  <a:pt x="359985" y="289961"/>
                </a:lnTo>
                <a:lnTo>
                  <a:pt x="397846" y="267732"/>
                </a:lnTo>
                <a:lnTo>
                  <a:pt x="437319" y="246215"/>
                </a:lnTo>
                <a:lnTo>
                  <a:pt x="478349" y="225439"/>
                </a:lnTo>
                <a:lnTo>
                  <a:pt x="520878" y="205433"/>
                </a:lnTo>
                <a:lnTo>
                  <a:pt x="564850" y="186224"/>
                </a:lnTo>
                <a:lnTo>
                  <a:pt x="610208" y="167836"/>
                </a:lnTo>
                <a:lnTo>
                  <a:pt x="656889" y="150296"/>
                </a:lnTo>
                <a:lnTo>
                  <a:pt x="704826" y="133628"/>
                </a:lnTo>
                <a:lnTo>
                  <a:pt x="753957" y="117854"/>
                </a:lnTo>
                <a:lnTo>
                  <a:pt x="804218" y="102994"/>
                </a:lnTo>
                <a:lnTo>
                  <a:pt x="855539" y="89070"/>
                </a:lnTo>
                <a:lnTo>
                  <a:pt x="907847" y="76101"/>
                </a:lnTo>
                <a:lnTo>
                  <a:pt x="961074" y="64104"/>
                </a:lnTo>
                <a:lnTo>
                  <a:pt x="1033349" y="49646"/>
                </a:lnTo>
                <a:lnTo>
                  <a:pt x="1106956" y="36980"/>
                </a:lnTo>
                <a:lnTo>
                  <a:pt x="1181716" y="26136"/>
                </a:lnTo>
                <a:lnTo>
                  <a:pt x="1257450" y="17140"/>
                </a:lnTo>
                <a:lnTo>
                  <a:pt x="1295628" y="13341"/>
                </a:lnTo>
                <a:lnTo>
                  <a:pt x="1333975" y="10013"/>
                </a:lnTo>
                <a:lnTo>
                  <a:pt x="1372480" y="7156"/>
                </a:lnTo>
                <a:lnTo>
                  <a:pt x="1411108" y="4773"/>
                </a:lnTo>
                <a:lnTo>
                  <a:pt x="1449846" y="2865"/>
                </a:lnTo>
                <a:lnTo>
                  <a:pt x="1488661" y="1433"/>
                </a:lnTo>
                <a:lnTo>
                  <a:pt x="1527540" y="477"/>
                </a:lnTo>
                <a:lnTo>
                  <a:pt x="1566449" y="0"/>
                </a:lnTo>
                <a:lnTo>
                  <a:pt x="1605375" y="0"/>
                </a:lnTo>
                <a:lnTo>
                  <a:pt x="1644283" y="477"/>
                </a:lnTo>
                <a:lnTo>
                  <a:pt x="1683163" y="1433"/>
                </a:lnTo>
                <a:lnTo>
                  <a:pt x="1721977" y="2865"/>
                </a:lnTo>
                <a:lnTo>
                  <a:pt x="1760716" y="4773"/>
                </a:lnTo>
                <a:lnTo>
                  <a:pt x="1799344" y="7156"/>
                </a:lnTo>
                <a:lnTo>
                  <a:pt x="1837848" y="10013"/>
                </a:lnTo>
                <a:lnTo>
                  <a:pt x="1876196" y="13341"/>
                </a:lnTo>
                <a:lnTo>
                  <a:pt x="1914374" y="17140"/>
                </a:lnTo>
                <a:lnTo>
                  <a:pt x="1952348" y="21405"/>
                </a:lnTo>
                <a:lnTo>
                  <a:pt x="2027618" y="31328"/>
                </a:lnTo>
                <a:lnTo>
                  <a:pt x="2101824" y="43087"/>
                </a:lnTo>
                <a:lnTo>
                  <a:pt x="2174787" y="56653"/>
                </a:lnTo>
                <a:lnTo>
                  <a:pt x="2228589" y="67994"/>
                </a:lnTo>
                <a:lnTo>
                  <a:pt x="2281520" y="80318"/>
                </a:lnTo>
                <a:lnTo>
                  <a:pt x="2333506" y="93607"/>
                </a:lnTo>
                <a:lnTo>
                  <a:pt x="2384478" y="107844"/>
                </a:lnTo>
                <a:lnTo>
                  <a:pt x="2434371" y="123011"/>
                </a:lnTo>
                <a:lnTo>
                  <a:pt x="2483114" y="139086"/>
                </a:lnTo>
                <a:lnTo>
                  <a:pt x="2530638" y="156047"/>
                </a:lnTo>
                <a:lnTo>
                  <a:pt x="2576883" y="173872"/>
                </a:lnTo>
                <a:lnTo>
                  <a:pt x="2621787" y="192536"/>
                </a:lnTo>
                <a:lnTo>
                  <a:pt x="2665286" y="212015"/>
                </a:lnTo>
                <a:lnTo>
                  <a:pt x="2707321" y="232280"/>
                </a:lnTo>
                <a:lnTo>
                  <a:pt x="2747836" y="253306"/>
                </a:lnTo>
                <a:lnTo>
                  <a:pt x="2786778" y="275064"/>
                </a:lnTo>
                <a:lnTo>
                  <a:pt x="2824093" y="297524"/>
                </a:lnTo>
                <a:lnTo>
                  <a:pt x="2859728" y="320655"/>
                </a:lnTo>
                <a:lnTo>
                  <a:pt x="2893637" y="344427"/>
                </a:lnTo>
                <a:lnTo>
                  <a:pt x="2925775" y="368807"/>
                </a:lnTo>
                <a:lnTo>
                  <a:pt x="2956098" y="393763"/>
                </a:lnTo>
                <a:lnTo>
                  <a:pt x="2984562" y="419259"/>
                </a:lnTo>
                <a:lnTo>
                  <a:pt x="3019559" y="454037"/>
                </a:lnTo>
                <a:lnTo>
                  <a:pt x="3051104" y="489632"/>
                </a:lnTo>
                <a:lnTo>
                  <a:pt x="3079118" y="525958"/>
                </a:lnTo>
                <a:lnTo>
                  <a:pt x="3103535" y="562928"/>
                </a:lnTo>
                <a:lnTo>
                  <a:pt x="3124296" y="600453"/>
                </a:lnTo>
                <a:lnTo>
                  <a:pt x="3141351" y="638442"/>
                </a:lnTo>
                <a:lnTo>
                  <a:pt x="3154659" y="676804"/>
                </a:lnTo>
                <a:lnTo>
                  <a:pt x="3164188" y="715446"/>
                </a:lnTo>
                <a:lnTo>
                  <a:pt x="3169914" y="754276"/>
                </a:lnTo>
                <a:lnTo>
                  <a:pt x="3171824" y="793199"/>
                </a:lnTo>
                <a:lnTo>
                  <a:pt x="3171705" y="802935"/>
                </a:lnTo>
                <a:lnTo>
                  <a:pt x="3168840" y="841843"/>
                </a:lnTo>
                <a:lnTo>
                  <a:pt x="3162161" y="880635"/>
                </a:lnTo>
                <a:lnTo>
                  <a:pt x="3151685" y="919216"/>
                </a:lnTo>
                <a:lnTo>
                  <a:pt x="3137437" y="957493"/>
                </a:lnTo>
                <a:lnTo>
                  <a:pt x="3119451" y="995375"/>
                </a:lnTo>
                <a:lnTo>
                  <a:pt x="3097771" y="1032769"/>
                </a:lnTo>
                <a:lnTo>
                  <a:pt x="3072448" y="1069586"/>
                </a:lnTo>
                <a:lnTo>
                  <a:pt x="3043545" y="1105738"/>
                </a:lnTo>
                <a:lnTo>
                  <a:pt x="3011130" y="1141137"/>
                </a:lnTo>
                <a:lnTo>
                  <a:pt x="2975281" y="1175697"/>
                </a:lnTo>
                <a:lnTo>
                  <a:pt x="2946194" y="1201016"/>
                </a:lnTo>
                <a:lnTo>
                  <a:pt x="2915263" y="1225783"/>
                </a:lnTo>
                <a:lnTo>
                  <a:pt x="2882529" y="1249965"/>
                </a:lnTo>
                <a:lnTo>
                  <a:pt x="2848038" y="1273527"/>
                </a:lnTo>
                <a:lnTo>
                  <a:pt x="2811838" y="1296438"/>
                </a:lnTo>
                <a:lnTo>
                  <a:pt x="2773977" y="1318666"/>
                </a:lnTo>
                <a:lnTo>
                  <a:pt x="2734504" y="1340184"/>
                </a:lnTo>
                <a:lnTo>
                  <a:pt x="2693474" y="1360960"/>
                </a:lnTo>
                <a:lnTo>
                  <a:pt x="2650945" y="1380966"/>
                </a:lnTo>
                <a:lnTo>
                  <a:pt x="2606973" y="1400175"/>
                </a:lnTo>
                <a:lnTo>
                  <a:pt x="2561615" y="1418563"/>
                </a:lnTo>
                <a:lnTo>
                  <a:pt x="2514935" y="1436103"/>
                </a:lnTo>
                <a:lnTo>
                  <a:pt x="2466997" y="1452771"/>
                </a:lnTo>
                <a:lnTo>
                  <a:pt x="2417866" y="1468545"/>
                </a:lnTo>
                <a:lnTo>
                  <a:pt x="2367605" y="1483404"/>
                </a:lnTo>
                <a:lnTo>
                  <a:pt x="2316284" y="1497328"/>
                </a:lnTo>
                <a:lnTo>
                  <a:pt x="2263976" y="1510297"/>
                </a:lnTo>
                <a:lnTo>
                  <a:pt x="2210750" y="1522295"/>
                </a:lnTo>
                <a:lnTo>
                  <a:pt x="2138475" y="1536752"/>
                </a:lnTo>
                <a:lnTo>
                  <a:pt x="2064868" y="1549418"/>
                </a:lnTo>
                <a:lnTo>
                  <a:pt x="1990108" y="1560263"/>
                </a:lnTo>
                <a:lnTo>
                  <a:pt x="1914374" y="1569259"/>
                </a:lnTo>
                <a:lnTo>
                  <a:pt x="1876196" y="1573057"/>
                </a:lnTo>
                <a:lnTo>
                  <a:pt x="1837848" y="1576385"/>
                </a:lnTo>
                <a:lnTo>
                  <a:pt x="1799344" y="1579242"/>
                </a:lnTo>
                <a:lnTo>
                  <a:pt x="1760716" y="1581625"/>
                </a:lnTo>
                <a:lnTo>
                  <a:pt x="1721977" y="1583534"/>
                </a:lnTo>
                <a:lnTo>
                  <a:pt x="1683163" y="1584966"/>
                </a:lnTo>
                <a:lnTo>
                  <a:pt x="1644283" y="1585921"/>
                </a:lnTo>
                <a:lnTo>
                  <a:pt x="1605375" y="158639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62754" y="2200745"/>
            <a:ext cx="3171825" cy="1586865"/>
          </a:xfrm>
          <a:custGeom>
            <a:avLst/>
            <a:gdLst/>
            <a:ahLst/>
            <a:cxnLst/>
            <a:rect l="l" t="t" r="r" b="b"/>
            <a:pathLst>
              <a:path w="3171825" h="1586864">
                <a:moveTo>
                  <a:pt x="1605375" y="1586399"/>
                </a:moveTo>
                <a:lnTo>
                  <a:pt x="1566449" y="1586399"/>
                </a:lnTo>
                <a:lnTo>
                  <a:pt x="1527540" y="1585922"/>
                </a:lnTo>
                <a:lnTo>
                  <a:pt x="1488661" y="1584966"/>
                </a:lnTo>
                <a:lnTo>
                  <a:pt x="1449846" y="1583534"/>
                </a:lnTo>
                <a:lnTo>
                  <a:pt x="1411108" y="1581626"/>
                </a:lnTo>
                <a:lnTo>
                  <a:pt x="1372480" y="1579242"/>
                </a:lnTo>
                <a:lnTo>
                  <a:pt x="1333975" y="1576386"/>
                </a:lnTo>
                <a:lnTo>
                  <a:pt x="1295628" y="1573057"/>
                </a:lnTo>
                <a:lnTo>
                  <a:pt x="1257450" y="1569259"/>
                </a:lnTo>
                <a:lnTo>
                  <a:pt x="1219475" y="1564993"/>
                </a:lnTo>
                <a:lnTo>
                  <a:pt x="1144205" y="1555070"/>
                </a:lnTo>
                <a:lnTo>
                  <a:pt x="1070000" y="1543312"/>
                </a:lnTo>
                <a:lnTo>
                  <a:pt x="997037" y="1529746"/>
                </a:lnTo>
                <a:lnTo>
                  <a:pt x="943235" y="1518405"/>
                </a:lnTo>
                <a:lnTo>
                  <a:pt x="890303" y="1506081"/>
                </a:lnTo>
                <a:lnTo>
                  <a:pt x="838318" y="1492792"/>
                </a:lnTo>
                <a:lnTo>
                  <a:pt x="787345" y="1478554"/>
                </a:lnTo>
                <a:lnTo>
                  <a:pt x="737452" y="1463388"/>
                </a:lnTo>
                <a:lnTo>
                  <a:pt x="688709" y="1447312"/>
                </a:lnTo>
                <a:lnTo>
                  <a:pt x="641185" y="1430351"/>
                </a:lnTo>
                <a:lnTo>
                  <a:pt x="594941" y="1412527"/>
                </a:lnTo>
                <a:lnTo>
                  <a:pt x="550037" y="1393863"/>
                </a:lnTo>
                <a:lnTo>
                  <a:pt x="506537" y="1374384"/>
                </a:lnTo>
                <a:lnTo>
                  <a:pt x="464502" y="1354119"/>
                </a:lnTo>
                <a:lnTo>
                  <a:pt x="423987" y="1333093"/>
                </a:lnTo>
                <a:lnTo>
                  <a:pt x="385045" y="1311335"/>
                </a:lnTo>
                <a:lnTo>
                  <a:pt x="347730" y="1288875"/>
                </a:lnTo>
                <a:lnTo>
                  <a:pt x="312095" y="1265743"/>
                </a:lnTo>
                <a:lnTo>
                  <a:pt x="278186" y="1241972"/>
                </a:lnTo>
                <a:lnTo>
                  <a:pt x="246048" y="1217591"/>
                </a:lnTo>
                <a:lnTo>
                  <a:pt x="215726" y="1192635"/>
                </a:lnTo>
                <a:lnTo>
                  <a:pt x="187262" y="1167139"/>
                </a:lnTo>
                <a:lnTo>
                  <a:pt x="152264" y="1132362"/>
                </a:lnTo>
                <a:lnTo>
                  <a:pt x="120720" y="1096767"/>
                </a:lnTo>
                <a:lnTo>
                  <a:pt x="92705" y="1060440"/>
                </a:lnTo>
                <a:lnTo>
                  <a:pt x="68288" y="1023470"/>
                </a:lnTo>
                <a:lnTo>
                  <a:pt x="47527" y="985946"/>
                </a:lnTo>
                <a:lnTo>
                  <a:pt x="30472" y="947957"/>
                </a:lnTo>
                <a:lnTo>
                  <a:pt x="17165" y="909595"/>
                </a:lnTo>
                <a:lnTo>
                  <a:pt x="7636" y="870952"/>
                </a:lnTo>
                <a:lnTo>
                  <a:pt x="1910" y="832123"/>
                </a:lnTo>
                <a:lnTo>
                  <a:pt x="0" y="793199"/>
                </a:lnTo>
                <a:lnTo>
                  <a:pt x="119" y="783464"/>
                </a:lnTo>
                <a:lnTo>
                  <a:pt x="2984" y="744555"/>
                </a:lnTo>
                <a:lnTo>
                  <a:pt x="9663" y="705764"/>
                </a:lnTo>
                <a:lnTo>
                  <a:pt x="20139" y="667183"/>
                </a:lnTo>
                <a:lnTo>
                  <a:pt x="34387" y="628906"/>
                </a:lnTo>
                <a:lnTo>
                  <a:pt x="52372" y="591024"/>
                </a:lnTo>
                <a:lnTo>
                  <a:pt x="74052" y="553630"/>
                </a:lnTo>
                <a:lnTo>
                  <a:pt x="99375" y="516812"/>
                </a:lnTo>
                <a:lnTo>
                  <a:pt x="128278" y="480661"/>
                </a:lnTo>
                <a:lnTo>
                  <a:pt x="160693" y="445262"/>
                </a:lnTo>
                <a:lnTo>
                  <a:pt x="196542" y="410702"/>
                </a:lnTo>
                <a:lnTo>
                  <a:pt x="225629" y="385382"/>
                </a:lnTo>
                <a:lnTo>
                  <a:pt x="256560" y="360616"/>
                </a:lnTo>
                <a:lnTo>
                  <a:pt x="289294" y="336434"/>
                </a:lnTo>
                <a:lnTo>
                  <a:pt x="323785" y="312871"/>
                </a:lnTo>
                <a:lnTo>
                  <a:pt x="359985" y="289961"/>
                </a:lnTo>
                <a:lnTo>
                  <a:pt x="397846" y="267732"/>
                </a:lnTo>
                <a:lnTo>
                  <a:pt x="437319" y="246215"/>
                </a:lnTo>
                <a:lnTo>
                  <a:pt x="478349" y="225439"/>
                </a:lnTo>
                <a:lnTo>
                  <a:pt x="520878" y="205433"/>
                </a:lnTo>
                <a:lnTo>
                  <a:pt x="564850" y="186224"/>
                </a:lnTo>
                <a:lnTo>
                  <a:pt x="610208" y="167836"/>
                </a:lnTo>
                <a:lnTo>
                  <a:pt x="656889" y="150296"/>
                </a:lnTo>
                <a:lnTo>
                  <a:pt x="704826" y="133628"/>
                </a:lnTo>
                <a:lnTo>
                  <a:pt x="753957" y="117854"/>
                </a:lnTo>
                <a:lnTo>
                  <a:pt x="804218" y="102994"/>
                </a:lnTo>
                <a:lnTo>
                  <a:pt x="855539" y="89070"/>
                </a:lnTo>
                <a:lnTo>
                  <a:pt x="907847" y="76101"/>
                </a:lnTo>
                <a:lnTo>
                  <a:pt x="961074" y="64104"/>
                </a:lnTo>
                <a:lnTo>
                  <a:pt x="1033349" y="49646"/>
                </a:lnTo>
                <a:lnTo>
                  <a:pt x="1106956" y="36980"/>
                </a:lnTo>
                <a:lnTo>
                  <a:pt x="1181716" y="26136"/>
                </a:lnTo>
                <a:lnTo>
                  <a:pt x="1257450" y="17140"/>
                </a:lnTo>
                <a:lnTo>
                  <a:pt x="1295628" y="13341"/>
                </a:lnTo>
                <a:lnTo>
                  <a:pt x="1333975" y="10013"/>
                </a:lnTo>
                <a:lnTo>
                  <a:pt x="1372480" y="7156"/>
                </a:lnTo>
                <a:lnTo>
                  <a:pt x="1411108" y="4773"/>
                </a:lnTo>
                <a:lnTo>
                  <a:pt x="1449846" y="2865"/>
                </a:lnTo>
                <a:lnTo>
                  <a:pt x="1488661" y="1433"/>
                </a:lnTo>
                <a:lnTo>
                  <a:pt x="1527540" y="477"/>
                </a:lnTo>
                <a:lnTo>
                  <a:pt x="1566449" y="0"/>
                </a:lnTo>
                <a:lnTo>
                  <a:pt x="1605375" y="0"/>
                </a:lnTo>
                <a:lnTo>
                  <a:pt x="1644283" y="477"/>
                </a:lnTo>
                <a:lnTo>
                  <a:pt x="1683163" y="1433"/>
                </a:lnTo>
                <a:lnTo>
                  <a:pt x="1721977" y="2865"/>
                </a:lnTo>
                <a:lnTo>
                  <a:pt x="1760716" y="4773"/>
                </a:lnTo>
                <a:lnTo>
                  <a:pt x="1799344" y="7156"/>
                </a:lnTo>
                <a:lnTo>
                  <a:pt x="1837848" y="10013"/>
                </a:lnTo>
                <a:lnTo>
                  <a:pt x="1876196" y="13341"/>
                </a:lnTo>
                <a:lnTo>
                  <a:pt x="1914374" y="17140"/>
                </a:lnTo>
                <a:lnTo>
                  <a:pt x="1952348" y="21405"/>
                </a:lnTo>
                <a:lnTo>
                  <a:pt x="2027618" y="31328"/>
                </a:lnTo>
                <a:lnTo>
                  <a:pt x="2101824" y="43087"/>
                </a:lnTo>
                <a:lnTo>
                  <a:pt x="2174787" y="56653"/>
                </a:lnTo>
                <a:lnTo>
                  <a:pt x="2228589" y="67994"/>
                </a:lnTo>
                <a:lnTo>
                  <a:pt x="2281520" y="80318"/>
                </a:lnTo>
                <a:lnTo>
                  <a:pt x="2333506" y="93607"/>
                </a:lnTo>
                <a:lnTo>
                  <a:pt x="2384478" y="107844"/>
                </a:lnTo>
                <a:lnTo>
                  <a:pt x="2434371" y="123011"/>
                </a:lnTo>
                <a:lnTo>
                  <a:pt x="2483114" y="139086"/>
                </a:lnTo>
                <a:lnTo>
                  <a:pt x="2530638" y="156047"/>
                </a:lnTo>
                <a:lnTo>
                  <a:pt x="2576883" y="173872"/>
                </a:lnTo>
                <a:lnTo>
                  <a:pt x="2621787" y="192536"/>
                </a:lnTo>
                <a:lnTo>
                  <a:pt x="2665286" y="212015"/>
                </a:lnTo>
                <a:lnTo>
                  <a:pt x="2707321" y="232280"/>
                </a:lnTo>
                <a:lnTo>
                  <a:pt x="2747836" y="253306"/>
                </a:lnTo>
                <a:lnTo>
                  <a:pt x="2786778" y="275064"/>
                </a:lnTo>
                <a:lnTo>
                  <a:pt x="2824093" y="297524"/>
                </a:lnTo>
                <a:lnTo>
                  <a:pt x="2859728" y="320655"/>
                </a:lnTo>
                <a:lnTo>
                  <a:pt x="2893637" y="344427"/>
                </a:lnTo>
                <a:lnTo>
                  <a:pt x="2925775" y="368807"/>
                </a:lnTo>
                <a:lnTo>
                  <a:pt x="2956098" y="393763"/>
                </a:lnTo>
                <a:lnTo>
                  <a:pt x="2984562" y="419259"/>
                </a:lnTo>
                <a:lnTo>
                  <a:pt x="3019559" y="454037"/>
                </a:lnTo>
                <a:lnTo>
                  <a:pt x="3051104" y="489632"/>
                </a:lnTo>
                <a:lnTo>
                  <a:pt x="3079118" y="525958"/>
                </a:lnTo>
                <a:lnTo>
                  <a:pt x="3103535" y="562928"/>
                </a:lnTo>
                <a:lnTo>
                  <a:pt x="3124296" y="600453"/>
                </a:lnTo>
                <a:lnTo>
                  <a:pt x="3141351" y="638442"/>
                </a:lnTo>
                <a:lnTo>
                  <a:pt x="3154659" y="676804"/>
                </a:lnTo>
                <a:lnTo>
                  <a:pt x="3164188" y="715446"/>
                </a:lnTo>
                <a:lnTo>
                  <a:pt x="3169914" y="754276"/>
                </a:lnTo>
                <a:lnTo>
                  <a:pt x="3171824" y="793199"/>
                </a:lnTo>
                <a:lnTo>
                  <a:pt x="3171705" y="802935"/>
                </a:lnTo>
                <a:lnTo>
                  <a:pt x="3168840" y="841843"/>
                </a:lnTo>
                <a:lnTo>
                  <a:pt x="3162161" y="880635"/>
                </a:lnTo>
                <a:lnTo>
                  <a:pt x="3151685" y="919216"/>
                </a:lnTo>
                <a:lnTo>
                  <a:pt x="3137437" y="957493"/>
                </a:lnTo>
                <a:lnTo>
                  <a:pt x="3119451" y="995375"/>
                </a:lnTo>
                <a:lnTo>
                  <a:pt x="3097771" y="1032769"/>
                </a:lnTo>
                <a:lnTo>
                  <a:pt x="3072448" y="1069586"/>
                </a:lnTo>
                <a:lnTo>
                  <a:pt x="3043545" y="1105738"/>
                </a:lnTo>
                <a:lnTo>
                  <a:pt x="3011130" y="1141137"/>
                </a:lnTo>
                <a:lnTo>
                  <a:pt x="2975281" y="1175697"/>
                </a:lnTo>
                <a:lnTo>
                  <a:pt x="2946194" y="1201016"/>
                </a:lnTo>
                <a:lnTo>
                  <a:pt x="2915263" y="1225783"/>
                </a:lnTo>
                <a:lnTo>
                  <a:pt x="2882529" y="1249965"/>
                </a:lnTo>
                <a:lnTo>
                  <a:pt x="2848038" y="1273527"/>
                </a:lnTo>
                <a:lnTo>
                  <a:pt x="2811838" y="1296438"/>
                </a:lnTo>
                <a:lnTo>
                  <a:pt x="2773977" y="1318666"/>
                </a:lnTo>
                <a:lnTo>
                  <a:pt x="2734504" y="1340184"/>
                </a:lnTo>
                <a:lnTo>
                  <a:pt x="2693474" y="1360960"/>
                </a:lnTo>
                <a:lnTo>
                  <a:pt x="2650945" y="1380966"/>
                </a:lnTo>
                <a:lnTo>
                  <a:pt x="2606973" y="1400175"/>
                </a:lnTo>
                <a:lnTo>
                  <a:pt x="2561615" y="1418563"/>
                </a:lnTo>
                <a:lnTo>
                  <a:pt x="2514935" y="1436103"/>
                </a:lnTo>
                <a:lnTo>
                  <a:pt x="2466997" y="1452771"/>
                </a:lnTo>
                <a:lnTo>
                  <a:pt x="2417866" y="1468545"/>
                </a:lnTo>
                <a:lnTo>
                  <a:pt x="2367605" y="1483404"/>
                </a:lnTo>
                <a:lnTo>
                  <a:pt x="2316284" y="1497328"/>
                </a:lnTo>
                <a:lnTo>
                  <a:pt x="2263976" y="1510297"/>
                </a:lnTo>
                <a:lnTo>
                  <a:pt x="2210750" y="1522295"/>
                </a:lnTo>
                <a:lnTo>
                  <a:pt x="2138475" y="1536752"/>
                </a:lnTo>
                <a:lnTo>
                  <a:pt x="2064868" y="1549418"/>
                </a:lnTo>
                <a:lnTo>
                  <a:pt x="1990108" y="1560263"/>
                </a:lnTo>
                <a:lnTo>
                  <a:pt x="1914374" y="1569259"/>
                </a:lnTo>
                <a:lnTo>
                  <a:pt x="1876196" y="1573057"/>
                </a:lnTo>
                <a:lnTo>
                  <a:pt x="1837848" y="1576385"/>
                </a:lnTo>
                <a:lnTo>
                  <a:pt x="1799344" y="1579242"/>
                </a:lnTo>
                <a:lnTo>
                  <a:pt x="1760716" y="1581625"/>
                </a:lnTo>
                <a:lnTo>
                  <a:pt x="1721977" y="1583534"/>
                </a:lnTo>
                <a:lnTo>
                  <a:pt x="1683163" y="1584966"/>
                </a:lnTo>
                <a:lnTo>
                  <a:pt x="1644283" y="1585921"/>
                </a:lnTo>
                <a:lnTo>
                  <a:pt x="1605375" y="158639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2754" y="4932310"/>
            <a:ext cx="3171825" cy="1586865"/>
          </a:xfrm>
          <a:custGeom>
            <a:avLst/>
            <a:gdLst/>
            <a:ahLst/>
            <a:cxnLst/>
            <a:rect l="l" t="t" r="r" b="b"/>
            <a:pathLst>
              <a:path w="3171825" h="1586865">
                <a:moveTo>
                  <a:pt x="1605375" y="1586399"/>
                </a:moveTo>
                <a:lnTo>
                  <a:pt x="1566449" y="1586399"/>
                </a:lnTo>
                <a:lnTo>
                  <a:pt x="1527540" y="1585922"/>
                </a:lnTo>
                <a:lnTo>
                  <a:pt x="1488661" y="1584966"/>
                </a:lnTo>
                <a:lnTo>
                  <a:pt x="1449846" y="1583534"/>
                </a:lnTo>
                <a:lnTo>
                  <a:pt x="1411108" y="1581626"/>
                </a:lnTo>
                <a:lnTo>
                  <a:pt x="1372480" y="1579242"/>
                </a:lnTo>
                <a:lnTo>
                  <a:pt x="1333975" y="1576386"/>
                </a:lnTo>
                <a:lnTo>
                  <a:pt x="1295628" y="1573057"/>
                </a:lnTo>
                <a:lnTo>
                  <a:pt x="1257450" y="1569259"/>
                </a:lnTo>
                <a:lnTo>
                  <a:pt x="1219475" y="1564993"/>
                </a:lnTo>
                <a:lnTo>
                  <a:pt x="1144205" y="1555070"/>
                </a:lnTo>
                <a:lnTo>
                  <a:pt x="1070000" y="1543312"/>
                </a:lnTo>
                <a:lnTo>
                  <a:pt x="997037" y="1529746"/>
                </a:lnTo>
                <a:lnTo>
                  <a:pt x="943235" y="1518405"/>
                </a:lnTo>
                <a:lnTo>
                  <a:pt x="890303" y="1506081"/>
                </a:lnTo>
                <a:lnTo>
                  <a:pt x="838318" y="1492792"/>
                </a:lnTo>
                <a:lnTo>
                  <a:pt x="787345" y="1478554"/>
                </a:lnTo>
                <a:lnTo>
                  <a:pt x="737452" y="1463388"/>
                </a:lnTo>
                <a:lnTo>
                  <a:pt x="688709" y="1447312"/>
                </a:lnTo>
                <a:lnTo>
                  <a:pt x="641185" y="1430351"/>
                </a:lnTo>
                <a:lnTo>
                  <a:pt x="594941" y="1412527"/>
                </a:lnTo>
                <a:lnTo>
                  <a:pt x="550037" y="1393863"/>
                </a:lnTo>
                <a:lnTo>
                  <a:pt x="506537" y="1374384"/>
                </a:lnTo>
                <a:lnTo>
                  <a:pt x="464502" y="1354119"/>
                </a:lnTo>
                <a:lnTo>
                  <a:pt x="423987" y="1333093"/>
                </a:lnTo>
                <a:lnTo>
                  <a:pt x="385045" y="1311335"/>
                </a:lnTo>
                <a:lnTo>
                  <a:pt x="347730" y="1288875"/>
                </a:lnTo>
                <a:lnTo>
                  <a:pt x="312095" y="1265743"/>
                </a:lnTo>
                <a:lnTo>
                  <a:pt x="278186" y="1241972"/>
                </a:lnTo>
                <a:lnTo>
                  <a:pt x="246048" y="1217591"/>
                </a:lnTo>
                <a:lnTo>
                  <a:pt x="215726" y="1192635"/>
                </a:lnTo>
                <a:lnTo>
                  <a:pt x="187262" y="1167139"/>
                </a:lnTo>
                <a:lnTo>
                  <a:pt x="152264" y="1132362"/>
                </a:lnTo>
                <a:lnTo>
                  <a:pt x="120720" y="1096767"/>
                </a:lnTo>
                <a:lnTo>
                  <a:pt x="92705" y="1060440"/>
                </a:lnTo>
                <a:lnTo>
                  <a:pt x="68288" y="1023470"/>
                </a:lnTo>
                <a:lnTo>
                  <a:pt x="47527" y="985946"/>
                </a:lnTo>
                <a:lnTo>
                  <a:pt x="30472" y="947957"/>
                </a:lnTo>
                <a:lnTo>
                  <a:pt x="17165" y="909595"/>
                </a:lnTo>
                <a:lnTo>
                  <a:pt x="7636" y="870952"/>
                </a:lnTo>
                <a:lnTo>
                  <a:pt x="1910" y="832123"/>
                </a:lnTo>
                <a:lnTo>
                  <a:pt x="0" y="793199"/>
                </a:lnTo>
                <a:lnTo>
                  <a:pt x="119" y="783464"/>
                </a:lnTo>
                <a:lnTo>
                  <a:pt x="2984" y="744555"/>
                </a:lnTo>
                <a:lnTo>
                  <a:pt x="9663" y="705764"/>
                </a:lnTo>
                <a:lnTo>
                  <a:pt x="20139" y="667183"/>
                </a:lnTo>
                <a:lnTo>
                  <a:pt x="34387" y="628906"/>
                </a:lnTo>
                <a:lnTo>
                  <a:pt x="52372" y="591024"/>
                </a:lnTo>
                <a:lnTo>
                  <a:pt x="74052" y="553630"/>
                </a:lnTo>
                <a:lnTo>
                  <a:pt x="99375" y="516812"/>
                </a:lnTo>
                <a:lnTo>
                  <a:pt x="128278" y="480661"/>
                </a:lnTo>
                <a:lnTo>
                  <a:pt x="160693" y="445262"/>
                </a:lnTo>
                <a:lnTo>
                  <a:pt x="196542" y="410702"/>
                </a:lnTo>
                <a:lnTo>
                  <a:pt x="225629" y="385382"/>
                </a:lnTo>
                <a:lnTo>
                  <a:pt x="256560" y="360616"/>
                </a:lnTo>
                <a:lnTo>
                  <a:pt x="289294" y="336434"/>
                </a:lnTo>
                <a:lnTo>
                  <a:pt x="323785" y="312871"/>
                </a:lnTo>
                <a:lnTo>
                  <a:pt x="359985" y="289961"/>
                </a:lnTo>
                <a:lnTo>
                  <a:pt x="397846" y="267732"/>
                </a:lnTo>
                <a:lnTo>
                  <a:pt x="437319" y="246215"/>
                </a:lnTo>
                <a:lnTo>
                  <a:pt x="478349" y="225439"/>
                </a:lnTo>
                <a:lnTo>
                  <a:pt x="520878" y="205433"/>
                </a:lnTo>
                <a:lnTo>
                  <a:pt x="564850" y="186224"/>
                </a:lnTo>
                <a:lnTo>
                  <a:pt x="610208" y="167836"/>
                </a:lnTo>
                <a:lnTo>
                  <a:pt x="656889" y="150296"/>
                </a:lnTo>
                <a:lnTo>
                  <a:pt x="704826" y="133628"/>
                </a:lnTo>
                <a:lnTo>
                  <a:pt x="753957" y="117854"/>
                </a:lnTo>
                <a:lnTo>
                  <a:pt x="804218" y="102994"/>
                </a:lnTo>
                <a:lnTo>
                  <a:pt x="855539" y="89070"/>
                </a:lnTo>
                <a:lnTo>
                  <a:pt x="907847" y="76101"/>
                </a:lnTo>
                <a:lnTo>
                  <a:pt x="961074" y="64104"/>
                </a:lnTo>
                <a:lnTo>
                  <a:pt x="1033349" y="49646"/>
                </a:lnTo>
                <a:lnTo>
                  <a:pt x="1106956" y="36980"/>
                </a:lnTo>
                <a:lnTo>
                  <a:pt x="1181716" y="26136"/>
                </a:lnTo>
                <a:lnTo>
                  <a:pt x="1257450" y="17140"/>
                </a:lnTo>
                <a:lnTo>
                  <a:pt x="1295628" y="13341"/>
                </a:lnTo>
                <a:lnTo>
                  <a:pt x="1333975" y="10013"/>
                </a:lnTo>
                <a:lnTo>
                  <a:pt x="1372480" y="7156"/>
                </a:lnTo>
                <a:lnTo>
                  <a:pt x="1411108" y="4773"/>
                </a:lnTo>
                <a:lnTo>
                  <a:pt x="1449846" y="2865"/>
                </a:lnTo>
                <a:lnTo>
                  <a:pt x="1488661" y="1433"/>
                </a:lnTo>
                <a:lnTo>
                  <a:pt x="1527540" y="477"/>
                </a:lnTo>
                <a:lnTo>
                  <a:pt x="1566449" y="0"/>
                </a:lnTo>
                <a:lnTo>
                  <a:pt x="1605375" y="0"/>
                </a:lnTo>
                <a:lnTo>
                  <a:pt x="1644283" y="477"/>
                </a:lnTo>
                <a:lnTo>
                  <a:pt x="1683163" y="1433"/>
                </a:lnTo>
                <a:lnTo>
                  <a:pt x="1721977" y="2865"/>
                </a:lnTo>
                <a:lnTo>
                  <a:pt x="1760716" y="4773"/>
                </a:lnTo>
                <a:lnTo>
                  <a:pt x="1799344" y="7156"/>
                </a:lnTo>
                <a:lnTo>
                  <a:pt x="1837848" y="10013"/>
                </a:lnTo>
                <a:lnTo>
                  <a:pt x="1876196" y="13341"/>
                </a:lnTo>
                <a:lnTo>
                  <a:pt x="1914374" y="17140"/>
                </a:lnTo>
                <a:lnTo>
                  <a:pt x="1952348" y="21405"/>
                </a:lnTo>
                <a:lnTo>
                  <a:pt x="2027618" y="31328"/>
                </a:lnTo>
                <a:lnTo>
                  <a:pt x="2101824" y="43087"/>
                </a:lnTo>
                <a:lnTo>
                  <a:pt x="2174787" y="56653"/>
                </a:lnTo>
                <a:lnTo>
                  <a:pt x="2228589" y="67994"/>
                </a:lnTo>
                <a:lnTo>
                  <a:pt x="2281520" y="80318"/>
                </a:lnTo>
                <a:lnTo>
                  <a:pt x="2333506" y="93607"/>
                </a:lnTo>
                <a:lnTo>
                  <a:pt x="2384478" y="107844"/>
                </a:lnTo>
                <a:lnTo>
                  <a:pt x="2434371" y="123011"/>
                </a:lnTo>
                <a:lnTo>
                  <a:pt x="2483114" y="139086"/>
                </a:lnTo>
                <a:lnTo>
                  <a:pt x="2530638" y="156047"/>
                </a:lnTo>
                <a:lnTo>
                  <a:pt x="2576883" y="173872"/>
                </a:lnTo>
                <a:lnTo>
                  <a:pt x="2621787" y="192536"/>
                </a:lnTo>
                <a:lnTo>
                  <a:pt x="2665286" y="212015"/>
                </a:lnTo>
                <a:lnTo>
                  <a:pt x="2707321" y="232280"/>
                </a:lnTo>
                <a:lnTo>
                  <a:pt x="2747836" y="253306"/>
                </a:lnTo>
                <a:lnTo>
                  <a:pt x="2786778" y="275064"/>
                </a:lnTo>
                <a:lnTo>
                  <a:pt x="2824093" y="297524"/>
                </a:lnTo>
                <a:lnTo>
                  <a:pt x="2859728" y="320655"/>
                </a:lnTo>
                <a:lnTo>
                  <a:pt x="2893637" y="344427"/>
                </a:lnTo>
                <a:lnTo>
                  <a:pt x="2925775" y="368807"/>
                </a:lnTo>
                <a:lnTo>
                  <a:pt x="2956098" y="393763"/>
                </a:lnTo>
                <a:lnTo>
                  <a:pt x="2984562" y="419259"/>
                </a:lnTo>
                <a:lnTo>
                  <a:pt x="3019559" y="454037"/>
                </a:lnTo>
                <a:lnTo>
                  <a:pt x="3051104" y="489632"/>
                </a:lnTo>
                <a:lnTo>
                  <a:pt x="3079118" y="525958"/>
                </a:lnTo>
                <a:lnTo>
                  <a:pt x="3103535" y="562928"/>
                </a:lnTo>
                <a:lnTo>
                  <a:pt x="3124296" y="600453"/>
                </a:lnTo>
                <a:lnTo>
                  <a:pt x="3141351" y="638442"/>
                </a:lnTo>
                <a:lnTo>
                  <a:pt x="3154659" y="676804"/>
                </a:lnTo>
                <a:lnTo>
                  <a:pt x="3164188" y="715446"/>
                </a:lnTo>
                <a:lnTo>
                  <a:pt x="3169914" y="754276"/>
                </a:lnTo>
                <a:lnTo>
                  <a:pt x="3171824" y="793199"/>
                </a:lnTo>
                <a:lnTo>
                  <a:pt x="3171705" y="802935"/>
                </a:lnTo>
                <a:lnTo>
                  <a:pt x="3168840" y="841843"/>
                </a:lnTo>
                <a:lnTo>
                  <a:pt x="3162161" y="880635"/>
                </a:lnTo>
                <a:lnTo>
                  <a:pt x="3151685" y="919216"/>
                </a:lnTo>
                <a:lnTo>
                  <a:pt x="3137437" y="957493"/>
                </a:lnTo>
                <a:lnTo>
                  <a:pt x="3119451" y="995375"/>
                </a:lnTo>
                <a:lnTo>
                  <a:pt x="3097771" y="1032769"/>
                </a:lnTo>
                <a:lnTo>
                  <a:pt x="3072448" y="1069586"/>
                </a:lnTo>
                <a:lnTo>
                  <a:pt x="3043545" y="1105738"/>
                </a:lnTo>
                <a:lnTo>
                  <a:pt x="3011130" y="1141137"/>
                </a:lnTo>
                <a:lnTo>
                  <a:pt x="2975281" y="1175697"/>
                </a:lnTo>
                <a:lnTo>
                  <a:pt x="2946194" y="1201016"/>
                </a:lnTo>
                <a:lnTo>
                  <a:pt x="2915263" y="1225783"/>
                </a:lnTo>
                <a:lnTo>
                  <a:pt x="2882529" y="1249965"/>
                </a:lnTo>
                <a:lnTo>
                  <a:pt x="2848038" y="1273527"/>
                </a:lnTo>
                <a:lnTo>
                  <a:pt x="2811838" y="1296438"/>
                </a:lnTo>
                <a:lnTo>
                  <a:pt x="2773977" y="1318666"/>
                </a:lnTo>
                <a:lnTo>
                  <a:pt x="2734504" y="1340184"/>
                </a:lnTo>
                <a:lnTo>
                  <a:pt x="2693474" y="1360960"/>
                </a:lnTo>
                <a:lnTo>
                  <a:pt x="2650945" y="1380966"/>
                </a:lnTo>
                <a:lnTo>
                  <a:pt x="2606973" y="1400175"/>
                </a:lnTo>
                <a:lnTo>
                  <a:pt x="2561615" y="1418563"/>
                </a:lnTo>
                <a:lnTo>
                  <a:pt x="2514935" y="1436103"/>
                </a:lnTo>
                <a:lnTo>
                  <a:pt x="2466997" y="1452771"/>
                </a:lnTo>
                <a:lnTo>
                  <a:pt x="2417866" y="1468545"/>
                </a:lnTo>
                <a:lnTo>
                  <a:pt x="2367605" y="1483404"/>
                </a:lnTo>
                <a:lnTo>
                  <a:pt x="2316284" y="1497328"/>
                </a:lnTo>
                <a:lnTo>
                  <a:pt x="2263976" y="1510297"/>
                </a:lnTo>
                <a:lnTo>
                  <a:pt x="2210750" y="1522295"/>
                </a:lnTo>
                <a:lnTo>
                  <a:pt x="2138475" y="1536752"/>
                </a:lnTo>
                <a:lnTo>
                  <a:pt x="2064868" y="1549418"/>
                </a:lnTo>
                <a:lnTo>
                  <a:pt x="1990108" y="1560263"/>
                </a:lnTo>
                <a:lnTo>
                  <a:pt x="1914374" y="1569259"/>
                </a:lnTo>
                <a:lnTo>
                  <a:pt x="1876196" y="1573057"/>
                </a:lnTo>
                <a:lnTo>
                  <a:pt x="1837848" y="1576385"/>
                </a:lnTo>
                <a:lnTo>
                  <a:pt x="1799344" y="1579242"/>
                </a:lnTo>
                <a:lnTo>
                  <a:pt x="1760716" y="1581625"/>
                </a:lnTo>
                <a:lnTo>
                  <a:pt x="1721977" y="1583534"/>
                </a:lnTo>
                <a:lnTo>
                  <a:pt x="1683163" y="1584966"/>
                </a:lnTo>
                <a:lnTo>
                  <a:pt x="1644283" y="1585921"/>
                </a:lnTo>
                <a:lnTo>
                  <a:pt x="1605375" y="158639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94039" y="6848239"/>
            <a:ext cx="5782310" cy="1586865"/>
            <a:chOff x="594039" y="6848239"/>
            <a:chExt cx="5782310" cy="1586865"/>
          </a:xfrm>
        </p:grpSpPr>
        <p:sp>
          <p:nvSpPr>
            <p:cNvPr id="10" name="object 10"/>
            <p:cNvSpPr/>
            <p:nvPr/>
          </p:nvSpPr>
          <p:spPr>
            <a:xfrm>
              <a:off x="594039" y="6848239"/>
              <a:ext cx="3171825" cy="1586865"/>
            </a:xfrm>
            <a:custGeom>
              <a:avLst/>
              <a:gdLst/>
              <a:ahLst/>
              <a:cxnLst/>
              <a:rect l="l" t="t" r="r" b="b"/>
              <a:pathLst>
                <a:path w="3171825" h="1586865">
                  <a:moveTo>
                    <a:pt x="1605375" y="1586399"/>
                  </a:moveTo>
                  <a:lnTo>
                    <a:pt x="1566449" y="1586399"/>
                  </a:lnTo>
                  <a:lnTo>
                    <a:pt x="1527540" y="1585922"/>
                  </a:lnTo>
                  <a:lnTo>
                    <a:pt x="1488661" y="1584966"/>
                  </a:lnTo>
                  <a:lnTo>
                    <a:pt x="1449846" y="1583534"/>
                  </a:lnTo>
                  <a:lnTo>
                    <a:pt x="1411108" y="1581626"/>
                  </a:lnTo>
                  <a:lnTo>
                    <a:pt x="1372480" y="1579242"/>
                  </a:lnTo>
                  <a:lnTo>
                    <a:pt x="1333975" y="1576386"/>
                  </a:lnTo>
                  <a:lnTo>
                    <a:pt x="1295628" y="1573057"/>
                  </a:lnTo>
                  <a:lnTo>
                    <a:pt x="1257450" y="1569259"/>
                  </a:lnTo>
                  <a:lnTo>
                    <a:pt x="1219475" y="1564993"/>
                  </a:lnTo>
                  <a:lnTo>
                    <a:pt x="1144205" y="1555070"/>
                  </a:lnTo>
                  <a:lnTo>
                    <a:pt x="1070000" y="1543312"/>
                  </a:lnTo>
                  <a:lnTo>
                    <a:pt x="997037" y="1529746"/>
                  </a:lnTo>
                  <a:lnTo>
                    <a:pt x="943235" y="1518405"/>
                  </a:lnTo>
                  <a:lnTo>
                    <a:pt x="890303" y="1506081"/>
                  </a:lnTo>
                  <a:lnTo>
                    <a:pt x="838318" y="1492792"/>
                  </a:lnTo>
                  <a:lnTo>
                    <a:pt x="787345" y="1478554"/>
                  </a:lnTo>
                  <a:lnTo>
                    <a:pt x="737452" y="1463388"/>
                  </a:lnTo>
                  <a:lnTo>
                    <a:pt x="688709" y="1447312"/>
                  </a:lnTo>
                  <a:lnTo>
                    <a:pt x="641185" y="1430351"/>
                  </a:lnTo>
                  <a:lnTo>
                    <a:pt x="594941" y="1412527"/>
                  </a:lnTo>
                  <a:lnTo>
                    <a:pt x="550037" y="1393863"/>
                  </a:lnTo>
                  <a:lnTo>
                    <a:pt x="506537" y="1374384"/>
                  </a:lnTo>
                  <a:lnTo>
                    <a:pt x="464502" y="1354119"/>
                  </a:lnTo>
                  <a:lnTo>
                    <a:pt x="423987" y="1333093"/>
                  </a:lnTo>
                  <a:lnTo>
                    <a:pt x="385045" y="1311335"/>
                  </a:lnTo>
                  <a:lnTo>
                    <a:pt x="347730" y="1288875"/>
                  </a:lnTo>
                  <a:lnTo>
                    <a:pt x="312095" y="1265743"/>
                  </a:lnTo>
                  <a:lnTo>
                    <a:pt x="278186" y="1241972"/>
                  </a:lnTo>
                  <a:lnTo>
                    <a:pt x="246048" y="1217591"/>
                  </a:lnTo>
                  <a:lnTo>
                    <a:pt x="215726" y="1192635"/>
                  </a:lnTo>
                  <a:lnTo>
                    <a:pt x="187262" y="1167139"/>
                  </a:lnTo>
                  <a:lnTo>
                    <a:pt x="152264" y="1132362"/>
                  </a:lnTo>
                  <a:lnTo>
                    <a:pt x="120720" y="1096767"/>
                  </a:lnTo>
                  <a:lnTo>
                    <a:pt x="92705" y="1060440"/>
                  </a:lnTo>
                  <a:lnTo>
                    <a:pt x="68288" y="1023470"/>
                  </a:lnTo>
                  <a:lnTo>
                    <a:pt x="47527" y="985946"/>
                  </a:lnTo>
                  <a:lnTo>
                    <a:pt x="30472" y="947957"/>
                  </a:lnTo>
                  <a:lnTo>
                    <a:pt x="17165" y="909595"/>
                  </a:lnTo>
                  <a:lnTo>
                    <a:pt x="7636" y="870952"/>
                  </a:lnTo>
                  <a:lnTo>
                    <a:pt x="1910" y="832123"/>
                  </a:lnTo>
                  <a:lnTo>
                    <a:pt x="0" y="793199"/>
                  </a:lnTo>
                  <a:lnTo>
                    <a:pt x="119" y="783464"/>
                  </a:lnTo>
                  <a:lnTo>
                    <a:pt x="2984" y="744555"/>
                  </a:lnTo>
                  <a:lnTo>
                    <a:pt x="9663" y="705764"/>
                  </a:lnTo>
                  <a:lnTo>
                    <a:pt x="20139" y="667183"/>
                  </a:lnTo>
                  <a:lnTo>
                    <a:pt x="34387" y="628906"/>
                  </a:lnTo>
                  <a:lnTo>
                    <a:pt x="52372" y="591024"/>
                  </a:lnTo>
                  <a:lnTo>
                    <a:pt x="74052" y="553630"/>
                  </a:lnTo>
                  <a:lnTo>
                    <a:pt x="99375" y="516812"/>
                  </a:lnTo>
                  <a:lnTo>
                    <a:pt x="128278" y="480661"/>
                  </a:lnTo>
                  <a:lnTo>
                    <a:pt x="160693" y="445262"/>
                  </a:lnTo>
                  <a:lnTo>
                    <a:pt x="196542" y="410702"/>
                  </a:lnTo>
                  <a:lnTo>
                    <a:pt x="225629" y="385382"/>
                  </a:lnTo>
                  <a:lnTo>
                    <a:pt x="256560" y="360616"/>
                  </a:lnTo>
                  <a:lnTo>
                    <a:pt x="289294" y="336434"/>
                  </a:lnTo>
                  <a:lnTo>
                    <a:pt x="323785" y="312871"/>
                  </a:lnTo>
                  <a:lnTo>
                    <a:pt x="359985" y="289961"/>
                  </a:lnTo>
                  <a:lnTo>
                    <a:pt x="397846" y="267732"/>
                  </a:lnTo>
                  <a:lnTo>
                    <a:pt x="437319" y="246215"/>
                  </a:lnTo>
                  <a:lnTo>
                    <a:pt x="478349" y="225439"/>
                  </a:lnTo>
                  <a:lnTo>
                    <a:pt x="520878" y="205433"/>
                  </a:lnTo>
                  <a:lnTo>
                    <a:pt x="564850" y="186224"/>
                  </a:lnTo>
                  <a:lnTo>
                    <a:pt x="610208" y="167836"/>
                  </a:lnTo>
                  <a:lnTo>
                    <a:pt x="656889" y="150296"/>
                  </a:lnTo>
                  <a:lnTo>
                    <a:pt x="704826" y="133628"/>
                  </a:lnTo>
                  <a:lnTo>
                    <a:pt x="753957" y="117854"/>
                  </a:lnTo>
                  <a:lnTo>
                    <a:pt x="804218" y="102994"/>
                  </a:lnTo>
                  <a:lnTo>
                    <a:pt x="855539" y="89070"/>
                  </a:lnTo>
                  <a:lnTo>
                    <a:pt x="907847" y="76101"/>
                  </a:lnTo>
                  <a:lnTo>
                    <a:pt x="961074" y="64104"/>
                  </a:lnTo>
                  <a:lnTo>
                    <a:pt x="1033349" y="49646"/>
                  </a:lnTo>
                  <a:lnTo>
                    <a:pt x="1106956" y="36980"/>
                  </a:lnTo>
                  <a:lnTo>
                    <a:pt x="1181716" y="26136"/>
                  </a:lnTo>
                  <a:lnTo>
                    <a:pt x="1257450" y="17140"/>
                  </a:lnTo>
                  <a:lnTo>
                    <a:pt x="1295628" y="13341"/>
                  </a:lnTo>
                  <a:lnTo>
                    <a:pt x="1333975" y="10013"/>
                  </a:lnTo>
                  <a:lnTo>
                    <a:pt x="1372480" y="7156"/>
                  </a:lnTo>
                  <a:lnTo>
                    <a:pt x="1411108" y="4773"/>
                  </a:lnTo>
                  <a:lnTo>
                    <a:pt x="1449846" y="2865"/>
                  </a:lnTo>
                  <a:lnTo>
                    <a:pt x="1488661" y="1433"/>
                  </a:lnTo>
                  <a:lnTo>
                    <a:pt x="1527540" y="477"/>
                  </a:lnTo>
                  <a:lnTo>
                    <a:pt x="1566449" y="0"/>
                  </a:lnTo>
                  <a:lnTo>
                    <a:pt x="1605375" y="0"/>
                  </a:lnTo>
                  <a:lnTo>
                    <a:pt x="1644283" y="477"/>
                  </a:lnTo>
                  <a:lnTo>
                    <a:pt x="1683163" y="1433"/>
                  </a:lnTo>
                  <a:lnTo>
                    <a:pt x="1721977" y="2865"/>
                  </a:lnTo>
                  <a:lnTo>
                    <a:pt x="1760716" y="4773"/>
                  </a:lnTo>
                  <a:lnTo>
                    <a:pt x="1799344" y="7156"/>
                  </a:lnTo>
                  <a:lnTo>
                    <a:pt x="1837848" y="10013"/>
                  </a:lnTo>
                  <a:lnTo>
                    <a:pt x="1876196" y="13341"/>
                  </a:lnTo>
                  <a:lnTo>
                    <a:pt x="1914374" y="17140"/>
                  </a:lnTo>
                  <a:lnTo>
                    <a:pt x="1952348" y="21405"/>
                  </a:lnTo>
                  <a:lnTo>
                    <a:pt x="2027618" y="31328"/>
                  </a:lnTo>
                  <a:lnTo>
                    <a:pt x="2101824" y="43087"/>
                  </a:lnTo>
                  <a:lnTo>
                    <a:pt x="2174787" y="56653"/>
                  </a:lnTo>
                  <a:lnTo>
                    <a:pt x="2228589" y="67994"/>
                  </a:lnTo>
                  <a:lnTo>
                    <a:pt x="2281520" y="80318"/>
                  </a:lnTo>
                  <a:lnTo>
                    <a:pt x="2333506" y="93607"/>
                  </a:lnTo>
                  <a:lnTo>
                    <a:pt x="2384478" y="107844"/>
                  </a:lnTo>
                  <a:lnTo>
                    <a:pt x="2434371" y="123011"/>
                  </a:lnTo>
                  <a:lnTo>
                    <a:pt x="2483114" y="139086"/>
                  </a:lnTo>
                  <a:lnTo>
                    <a:pt x="2530638" y="156047"/>
                  </a:lnTo>
                  <a:lnTo>
                    <a:pt x="2576883" y="173872"/>
                  </a:lnTo>
                  <a:lnTo>
                    <a:pt x="2621787" y="192536"/>
                  </a:lnTo>
                  <a:lnTo>
                    <a:pt x="2665286" y="212015"/>
                  </a:lnTo>
                  <a:lnTo>
                    <a:pt x="2707321" y="232280"/>
                  </a:lnTo>
                  <a:lnTo>
                    <a:pt x="2747836" y="253306"/>
                  </a:lnTo>
                  <a:lnTo>
                    <a:pt x="2786778" y="275064"/>
                  </a:lnTo>
                  <a:lnTo>
                    <a:pt x="2824093" y="297524"/>
                  </a:lnTo>
                  <a:lnTo>
                    <a:pt x="2859728" y="320655"/>
                  </a:lnTo>
                  <a:lnTo>
                    <a:pt x="2893637" y="344427"/>
                  </a:lnTo>
                  <a:lnTo>
                    <a:pt x="2925775" y="368807"/>
                  </a:lnTo>
                  <a:lnTo>
                    <a:pt x="2956098" y="393763"/>
                  </a:lnTo>
                  <a:lnTo>
                    <a:pt x="2984562" y="419259"/>
                  </a:lnTo>
                  <a:lnTo>
                    <a:pt x="3019559" y="454037"/>
                  </a:lnTo>
                  <a:lnTo>
                    <a:pt x="3051104" y="489632"/>
                  </a:lnTo>
                  <a:lnTo>
                    <a:pt x="3079118" y="525958"/>
                  </a:lnTo>
                  <a:lnTo>
                    <a:pt x="3103535" y="562928"/>
                  </a:lnTo>
                  <a:lnTo>
                    <a:pt x="3124296" y="600453"/>
                  </a:lnTo>
                  <a:lnTo>
                    <a:pt x="3141351" y="638442"/>
                  </a:lnTo>
                  <a:lnTo>
                    <a:pt x="3154659" y="676804"/>
                  </a:lnTo>
                  <a:lnTo>
                    <a:pt x="3164188" y="715446"/>
                  </a:lnTo>
                  <a:lnTo>
                    <a:pt x="3169914" y="754276"/>
                  </a:lnTo>
                  <a:lnTo>
                    <a:pt x="3171824" y="793199"/>
                  </a:lnTo>
                  <a:lnTo>
                    <a:pt x="3171705" y="802935"/>
                  </a:lnTo>
                  <a:lnTo>
                    <a:pt x="3168840" y="841843"/>
                  </a:lnTo>
                  <a:lnTo>
                    <a:pt x="3162161" y="880635"/>
                  </a:lnTo>
                  <a:lnTo>
                    <a:pt x="3151685" y="919216"/>
                  </a:lnTo>
                  <a:lnTo>
                    <a:pt x="3137437" y="957493"/>
                  </a:lnTo>
                  <a:lnTo>
                    <a:pt x="3119451" y="995375"/>
                  </a:lnTo>
                  <a:lnTo>
                    <a:pt x="3097771" y="1032769"/>
                  </a:lnTo>
                  <a:lnTo>
                    <a:pt x="3072448" y="1069586"/>
                  </a:lnTo>
                  <a:lnTo>
                    <a:pt x="3043545" y="1105738"/>
                  </a:lnTo>
                  <a:lnTo>
                    <a:pt x="3011130" y="1141137"/>
                  </a:lnTo>
                  <a:lnTo>
                    <a:pt x="2975281" y="1175697"/>
                  </a:lnTo>
                  <a:lnTo>
                    <a:pt x="2946194" y="1201016"/>
                  </a:lnTo>
                  <a:lnTo>
                    <a:pt x="2915263" y="1225783"/>
                  </a:lnTo>
                  <a:lnTo>
                    <a:pt x="2882529" y="1249965"/>
                  </a:lnTo>
                  <a:lnTo>
                    <a:pt x="2848038" y="1273527"/>
                  </a:lnTo>
                  <a:lnTo>
                    <a:pt x="2811838" y="1296438"/>
                  </a:lnTo>
                  <a:lnTo>
                    <a:pt x="2773977" y="1318666"/>
                  </a:lnTo>
                  <a:lnTo>
                    <a:pt x="2734504" y="1340184"/>
                  </a:lnTo>
                  <a:lnTo>
                    <a:pt x="2693474" y="1360960"/>
                  </a:lnTo>
                  <a:lnTo>
                    <a:pt x="2650945" y="1380966"/>
                  </a:lnTo>
                  <a:lnTo>
                    <a:pt x="2606973" y="1400175"/>
                  </a:lnTo>
                  <a:lnTo>
                    <a:pt x="2561615" y="1418563"/>
                  </a:lnTo>
                  <a:lnTo>
                    <a:pt x="2514935" y="1436103"/>
                  </a:lnTo>
                  <a:lnTo>
                    <a:pt x="2466997" y="1452771"/>
                  </a:lnTo>
                  <a:lnTo>
                    <a:pt x="2417866" y="1468545"/>
                  </a:lnTo>
                  <a:lnTo>
                    <a:pt x="2367605" y="1483404"/>
                  </a:lnTo>
                  <a:lnTo>
                    <a:pt x="2316284" y="1497328"/>
                  </a:lnTo>
                  <a:lnTo>
                    <a:pt x="2263976" y="1510297"/>
                  </a:lnTo>
                  <a:lnTo>
                    <a:pt x="2210750" y="1522295"/>
                  </a:lnTo>
                  <a:lnTo>
                    <a:pt x="2138475" y="1536752"/>
                  </a:lnTo>
                  <a:lnTo>
                    <a:pt x="2064868" y="1549418"/>
                  </a:lnTo>
                  <a:lnTo>
                    <a:pt x="1990108" y="1560263"/>
                  </a:lnTo>
                  <a:lnTo>
                    <a:pt x="1914374" y="1569259"/>
                  </a:lnTo>
                  <a:lnTo>
                    <a:pt x="1876196" y="1573057"/>
                  </a:lnTo>
                  <a:lnTo>
                    <a:pt x="1837848" y="1576385"/>
                  </a:lnTo>
                  <a:lnTo>
                    <a:pt x="1799344" y="1579242"/>
                  </a:lnTo>
                  <a:lnTo>
                    <a:pt x="1760716" y="1581625"/>
                  </a:lnTo>
                  <a:lnTo>
                    <a:pt x="1721977" y="1583534"/>
                  </a:lnTo>
                  <a:lnTo>
                    <a:pt x="1683163" y="1584966"/>
                  </a:lnTo>
                  <a:lnTo>
                    <a:pt x="1644283" y="1585921"/>
                  </a:lnTo>
                  <a:lnTo>
                    <a:pt x="1605375" y="1586399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75624" y="7623221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 h="0">
                  <a:moveTo>
                    <a:pt x="0" y="0"/>
                  </a:moveTo>
                  <a:lnTo>
                    <a:pt x="258139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80957" y="756607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65" y="57149"/>
                  </a:lnTo>
                  <a:lnTo>
                    <a:pt x="0" y="114299"/>
                  </a:lnTo>
                </a:path>
              </a:pathLst>
            </a:custGeom>
            <a:ln w="38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6562754" y="6705998"/>
            <a:ext cx="3467100" cy="1738630"/>
          </a:xfrm>
          <a:custGeom>
            <a:avLst/>
            <a:gdLst/>
            <a:ahLst/>
            <a:cxnLst/>
            <a:rect l="l" t="t" r="r" b="b"/>
            <a:pathLst>
              <a:path w="3467100" h="1738629">
                <a:moveTo>
                  <a:pt x="1754824" y="1738458"/>
                </a:moveTo>
                <a:lnTo>
                  <a:pt x="1712275" y="1738458"/>
                </a:lnTo>
                <a:lnTo>
                  <a:pt x="1669744" y="1737934"/>
                </a:lnTo>
                <a:lnTo>
                  <a:pt x="1627245" y="1736887"/>
                </a:lnTo>
                <a:lnTo>
                  <a:pt x="1584817" y="1735318"/>
                </a:lnTo>
                <a:lnTo>
                  <a:pt x="1542472" y="1733227"/>
                </a:lnTo>
                <a:lnTo>
                  <a:pt x="1500249" y="1730615"/>
                </a:lnTo>
                <a:lnTo>
                  <a:pt x="1458159" y="1727484"/>
                </a:lnTo>
                <a:lnTo>
                  <a:pt x="1416242" y="1723837"/>
                </a:lnTo>
                <a:lnTo>
                  <a:pt x="1374510" y="1719674"/>
                </a:lnTo>
                <a:lnTo>
                  <a:pt x="1333000" y="1715000"/>
                </a:lnTo>
                <a:lnTo>
                  <a:pt x="1291725" y="1709816"/>
                </a:lnTo>
                <a:lnTo>
                  <a:pt x="1250723" y="1704126"/>
                </a:lnTo>
                <a:lnTo>
                  <a:pt x="1210005" y="1697932"/>
                </a:lnTo>
                <a:lnTo>
                  <a:pt x="1169609" y="1691240"/>
                </a:lnTo>
                <a:lnTo>
                  <a:pt x="1129547" y="1684052"/>
                </a:lnTo>
                <a:lnTo>
                  <a:pt x="1089854" y="1676374"/>
                </a:lnTo>
                <a:lnTo>
                  <a:pt x="1050543" y="1668209"/>
                </a:lnTo>
                <a:lnTo>
                  <a:pt x="1011649" y="1659564"/>
                </a:lnTo>
                <a:lnTo>
                  <a:pt x="973185" y="1650441"/>
                </a:lnTo>
                <a:lnTo>
                  <a:pt x="935184" y="1640849"/>
                </a:lnTo>
                <a:lnTo>
                  <a:pt x="897658" y="1630791"/>
                </a:lnTo>
                <a:lnTo>
                  <a:pt x="860642" y="1620276"/>
                </a:lnTo>
                <a:lnTo>
                  <a:pt x="824146" y="1609307"/>
                </a:lnTo>
                <a:lnTo>
                  <a:pt x="770441" y="1592021"/>
                </a:lnTo>
                <a:lnTo>
                  <a:pt x="718041" y="1573755"/>
                </a:lnTo>
                <a:lnTo>
                  <a:pt x="667015" y="1554534"/>
                </a:lnTo>
                <a:lnTo>
                  <a:pt x="617434" y="1534384"/>
                </a:lnTo>
                <a:lnTo>
                  <a:pt x="569368" y="1513333"/>
                </a:lnTo>
                <a:lnTo>
                  <a:pt x="522880" y="1491410"/>
                </a:lnTo>
                <a:lnTo>
                  <a:pt x="478031" y="1468642"/>
                </a:lnTo>
                <a:lnTo>
                  <a:pt x="434883" y="1445062"/>
                </a:lnTo>
                <a:lnTo>
                  <a:pt x="393497" y="1420703"/>
                </a:lnTo>
                <a:lnTo>
                  <a:pt x="353927" y="1395597"/>
                </a:lnTo>
                <a:lnTo>
                  <a:pt x="316225" y="1369775"/>
                </a:lnTo>
                <a:lnTo>
                  <a:pt x="280444" y="1343276"/>
                </a:lnTo>
                <a:lnTo>
                  <a:pt x="246634" y="1316135"/>
                </a:lnTo>
                <a:lnTo>
                  <a:pt x="214839" y="1288389"/>
                </a:lnTo>
                <a:lnTo>
                  <a:pt x="185100" y="1260073"/>
                </a:lnTo>
                <a:lnTo>
                  <a:pt x="157461" y="1231228"/>
                </a:lnTo>
                <a:lnTo>
                  <a:pt x="131958" y="1201893"/>
                </a:lnTo>
                <a:lnTo>
                  <a:pt x="101336" y="1162085"/>
                </a:lnTo>
                <a:lnTo>
                  <a:pt x="74646" y="1121571"/>
                </a:lnTo>
                <a:lnTo>
                  <a:pt x="51952" y="1080450"/>
                </a:lnTo>
                <a:lnTo>
                  <a:pt x="33309" y="1038819"/>
                </a:lnTo>
                <a:lnTo>
                  <a:pt x="18763" y="996781"/>
                </a:lnTo>
                <a:lnTo>
                  <a:pt x="8347" y="954434"/>
                </a:lnTo>
                <a:lnTo>
                  <a:pt x="2088" y="911883"/>
                </a:lnTo>
                <a:lnTo>
                  <a:pt x="0" y="869229"/>
                </a:lnTo>
                <a:lnTo>
                  <a:pt x="130" y="858560"/>
                </a:lnTo>
                <a:lnTo>
                  <a:pt x="3262" y="815922"/>
                </a:lnTo>
                <a:lnTo>
                  <a:pt x="10562" y="773412"/>
                </a:lnTo>
                <a:lnTo>
                  <a:pt x="22013" y="731133"/>
                </a:lnTo>
                <a:lnTo>
                  <a:pt x="37588" y="689187"/>
                </a:lnTo>
                <a:lnTo>
                  <a:pt x="57248" y="647675"/>
                </a:lnTo>
                <a:lnTo>
                  <a:pt x="80946" y="606696"/>
                </a:lnTo>
                <a:lnTo>
                  <a:pt x="108626" y="566349"/>
                </a:lnTo>
                <a:lnTo>
                  <a:pt x="140220" y="526733"/>
                </a:lnTo>
                <a:lnTo>
                  <a:pt x="166439" y="497557"/>
                </a:lnTo>
                <a:lnTo>
                  <a:pt x="194781" y="468886"/>
                </a:lnTo>
                <a:lnTo>
                  <a:pt x="225210" y="440755"/>
                </a:lnTo>
                <a:lnTo>
                  <a:pt x="257683" y="413205"/>
                </a:lnTo>
                <a:lnTo>
                  <a:pt x="292155" y="386274"/>
                </a:lnTo>
                <a:lnTo>
                  <a:pt x="328580" y="359998"/>
                </a:lnTo>
                <a:lnTo>
                  <a:pt x="366911" y="334411"/>
                </a:lnTo>
                <a:lnTo>
                  <a:pt x="407095" y="309549"/>
                </a:lnTo>
                <a:lnTo>
                  <a:pt x="449074" y="285446"/>
                </a:lnTo>
                <a:lnTo>
                  <a:pt x="492793" y="262135"/>
                </a:lnTo>
                <a:lnTo>
                  <a:pt x="538196" y="239645"/>
                </a:lnTo>
                <a:lnTo>
                  <a:pt x="585220" y="218008"/>
                </a:lnTo>
                <a:lnTo>
                  <a:pt x="633797" y="197255"/>
                </a:lnTo>
                <a:lnTo>
                  <a:pt x="683864" y="177412"/>
                </a:lnTo>
                <a:lnTo>
                  <a:pt x="735357" y="158507"/>
                </a:lnTo>
                <a:lnTo>
                  <a:pt x="788203" y="140564"/>
                </a:lnTo>
                <a:lnTo>
                  <a:pt x="842327" y="123610"/>
                </a:lnTo>
                <a:lnTo>
                  <a:pt x="879086" y="112867"/>
                </a:lnTo>
                <a:lnTo>
                  <a:pt x="916360" y="102579"/>
                </a:lnTo>
                <a:lnTo>
                  <a:pt x="954126" y="92754"/>
                </a:lnTo>
                <a:lnTo>
                  <a:pt x="992361" y="83396"/>
                </a:lnTo>
                <a:lnTo>
                  <a:pt x="1031043" y="74511"/>
                </a:lnTo>
                <a:lnTo>
                  <a:pt x="1089854" y="62083"/>
                </a:lnTo>
                <a:lnTo>
                  <a:pt x="1129547" y="54405"/>
                </a:lnTo>
                <a:lnTo>
                  <a:pt x="1169609" y="47217"/>
                </a:lnTo>
                <a:lnTo>
                  <a:pt x="1210006" y="40525"/>
                </a:lnTo>
                <a:lnTo>
                  <a:pt x="1250723" y="34331"/>
                </a:lnTo>
                <a:lnTo>
                  <a:pt x="1291725" y="28641"/>
                </a:lnTo>
                <a:lnTo>
                  <a:pt x="1333000" y="23457"/>
                </a:lnTo>
                <a:lnTo>
                  <a:pt x="1374510" y="18783"/>
                </a:lnTo>
                <a:lnTo>
                  <a:pt x="1416242" y="14620"/>
                </a:lnTo>
                <a:lnTo>
                  <a:pt x="1458159" y="10973"/>
                </a:lnTo>
                <a:lnTo>
                  <a:pt x="1500249" y="7842"/>
                </a:lnTo>
                <a:lnTo>
                  <a:pt x="1542472" y="5231"/>
                </a:lnTo>
                <a:lnTo>
                  <a:pt x="1584817" y="3139"/>
                </a:lnTo>
                <a:lnTo>
                  <a:pt x="1627245" y="1570"/>
                </a:lnTo>
                <a:lnTo>
                  <a:pt x="1669744" y="523"/>
                </a:lnTo>
                <a:lnTo>
                  <a:pt x="1712275" y="0"/>
                </a:lnTo>
                <a:lnTo>
                  <a:pt x="1754824" y="0"/>
                </a:lnTo>
                <a:lnTo>
                  <a:pt x="1797355" y="523"/>
                </a:lnTo>
                <a:lnTo>
                  <a:pt x="1839854" y="1570"/>
                </a:lnTo>
                <a:lnTo>
                  <a:pt x="1882282" y="3139"/>
                </a:lnTo>
                <a:lnTo>
                  <a:pt x="1924627" y="5231"/>
                </a:lnTo>
                <a:lnTo>
                  <a:pt x="1966850" y="7842"/>
                </a:lnTo>
                <a:lnTo>
                  <a:pt x="2008939" y="10973"/>
                </a:lnTo>
                <a:lnTo>
                  <a:pt x="2050857" y="14620"/>
                </a:lnTo>
                <a:lnTo>
                  <a:pt x="2092589" y="18783"/>
                </a:lnTo>
                <a:lnTo>
                  <a:pt x="2134098" y="23457"/>
                </a:lnTo>
                <a:lnTo>
                  <a:pt x="2175373" y="28641"/>
                </a:lnTo>
                <a:lnTo>
                  <a:pt x="2216375" y="34331"/>
                </a:lnTo>
                <a:lnTo>
                  <a:pt x="2257093" y="40525"/>
                </a:lnTo>
                <a:lnTo>
                  <a:pt x="2297489" y="47217"/>
                </a:lnTo>
                <a:lnTo>
                  <a:pt x="2337552" y="54405"/>
                </a:lnTo>
                <a:lnTo>
                  <a:pt x="2377245" y="62083"/>
                </a:lnTo>
                <a:lnTo>
                  <a:pt x="2416556" y="70248"/>
                </a:lnTo>
                <a:lnTo>
                  <a:pt x="2455449" y="78893"/>
                </a:lnTo>
                <a:lnTo>
                  <a:pt x="2493914" y="88016"/>
                </a:lnTo>
                <a:lnTo>
                  <a:pt x="2531915" y="97608"/>
                </a:lnTo>
                <a:lnTo>
                  <a:pt x="2569441" y="107666"/>
                </a:lnTo>
                <a:lnTo>
                  <a:pt x="2606457" y="118181"/>
                </a:lnTo>
                <a:lnTo>
                  <a:pt x="2642953" y="129151"/>
                </a:lnTo>
                <a:lnTo>
                  <a:pt x="2696658" y="146437"/>
                </a:lnTo>
                <a:lnTo>
                  <a:pt x="2749058" y="164702"/>
                </a:lnTo>
                <a:lnTo>
                  <a:pt x="2800084" y="183923"/>
                </a:lnTo>
                <a:lnTo>
                  <a:pt x="2849665" y="204073"/>
                </a:lnTo>
                <a:lnTo>
                  <a:pt x="2897730" y="225124"/>
                </a:lnTo>
                <a:lnTo>
                  <a:pt x="2944218" y="247047"/>
                </a:lnTo>
                <a:lnTo>
                  <a:pt x="2989068" y="269815"/>
                </a:lnTo>
                <a:lnTo>
                  <a:pt x="3032215" y="293395"/>
                </a:lnTo>
                <a:lnTo>
                  <a:pt x="3073601" y="317754"/>
                </a:lnTo>
                <a:lnTo>
                  <a:pt x="3113171" y="342861"/>
                </a:lnTo>
                <a:lnTo>
                  <a:pt x="3150873" y="368682"/>
                </a:lnTo>
                <a:lnTo>
                  <a:pt x="3186654" y="395181"/>
                </a:lnTo>
                <a:lnTo>
                  <a:pt x="3220465" y="422322"/>
                </a:lnTo>
                <a:lnTo>
                  <a:pt x="3252260" y="450068"/>
                </a:lnTo>
                <a:lnTo>
                  <a:pt x="3281998" y="478384"/>
                </a:lnTo>
                <a:lnTo>
                  <a:pt x="3309638" y="507229"/>
                </a:lnTo>
                <a:lnTo>
                  <a:pt x="3335140" y="536564"/>
                </a:lnTo>
                <a:lnTo>
                  <a:pt x="3365763" y="576372"/>
                </a:lnTo>
                <a:lnTo>
                  <a:pt x="3392453" y="616886"/>
                </a:lnTo>
                <a:lnTo>
                  <a:pt x="3415147" y="658007"/>
                </a:lnTo>
                <a:lnTo>
                  <a:pt x="3433789" y="699638"/>
                </a:lnTo>
                <a:lnTo>
                  <a:pt x="3448336" y="741677"/>
                </a:lnTo>
                <a:lnTo>
                  <a:pt x="3458752" y="784023"/>
                </a:lnTo>
                <a:lnTo>
                  <a:pt x="3465011" y="826574"/>
                </a:lnTo>
                <a:lnTo>
                  <a:pt x="3467100" y="869229"/>
                </a:lnTo>
                <a:lnTo>
                  <a:pt x="3466969" y="879897"/>
                </a:lnTo>
                <a:lnTo>
                  <a:pt x="3463837" y="922535"/>
                </a:lnTo>
                <a:lnTo>
                  <a:pt x="3456537" y="965045"/>
                </a:lnTo>
                <a:lnTo>
                  <a:pt x="3445085" y="1007324"/>
                </a:lnTo>
                <a:lnTo>
                  <a:pt x="3429511" y="1049270"/>
                </a:lnTo>
                <a:lnTo>
                  <a:pt x="3409851" y="1090783"/>
                </a:lnTo>
                <a:lnTo>
                  <a:pt x="3386152" y="1131761"/>
                </a:lnTo>
                <a:lnTo>
                  <a:pt x="3358472" y="1172108"/>
                </a:lnTo>
                <a:lnTo>
                  <a:pt x="3326878" y="1211724"/>
                </a:lnTo>
                <a:lnTo>
                  <a:pt x="3300659" y="1240900"/>
                </a:lnTo>
                <a:lnTo>
                  <a:pt x="3272318" y="1269572"/>
                </a:lnTo>
                <a:lnTo>
                  <a:pt x="3241888" y="1297702"/>
                </a:lnTo>
                <a:lnTo>
                  <a:pt x="3209415" y="1325252"/>
                </a:lnTo>
                <a:lnTo>
                  <a:pt x="3174943" y="1352183"/>
                </a:lnTo>
                <a:lnTo>
                  <a:pt x="3138518" y="1378459"/>
                </a:lnTo>
                <a:lnTo>
                  <a:pt x="3100187" y="1404046"/>
                </a:lnTo>
                <a:lnTo>
                  <a:pt x="3060004" y="1428908"/>
                </a:lnTo>
                <a:lnTo>
                  <a:pt x="3018025" y="1453011"/>
                </a:lnTo>
                <a:lnTo>
                  <a:pt x="2974306" y="1476323"/>
                </a:lnTo>
                <a:lnTo>
                  <a:pt x="2928902" y="1498813"/>
                </a:lnTo>
                <a:lnTo>
                  <a:pt x="2881879" y="1520449"/>
                </a:lnTo>
                <a:lnTo>
                  <a:pt x="2833302" y="1541203"/>
                </a:lnTo>
                <a:lnTo>
                  <a:pt x="2783234" y="1561045"/>
                </a:lnTo>
                <a:lnTo>
                  <a:pt x="2731742" y="1579951"/>
                </a:lnTo>
                <a:lnTo>
                  <a:pt x="2678896" y="1597893"/>
                </a:lnTo>
                <a:lnTo>
                  <a:pt x="2624772" y="1614847"/>
                </a:lnTo>
                <a:lnTo>
                  <a:pt x="2588013" y="1625591"/>
                </a:lnTo>
                <a:lnTo>
                  <a:pt x="2550739" y="1635878"/>
                </a:lnTo>
                <a:lnTo>
                  <a:pt x="2512973" y="1645704"/>
                </a:lnTo>
                <a:lnTo>
                  <a:pt x="2474737" y="1655062"/>
                </a:lnTo>
                <a:lnTo>
                  <a:pt x="2436055" y="1663946"/>
                </a:lnTo>
                <a:lnTo>
                  <a:pt x="2377245" y="1676374"/>
                </a:lnTo>
                <a:lnTo>
                  <a:pt x="2337552" y="1684052"/>
                </a:lnTo>
                <a:lnTo>
                  <a:pt x="2297490" y="1691240"/>
                </a:lnTo>
                <a:lnTo>
                  <a:pt x="2257093" y="1697932"/>
                </a:lnTo>
                <a:lnTo>
                  <a:pt x="2216376" y="1704126"/>
                </a:lnTo>
                <a:lnTo>
                  <a:pt x="2175373" y="1709816"/>
                </a:lnTo>
                <a:lnTo>
                  <a:pt x="2134098" y="1715000"/>
                </a:lnTo>
                <a:lnTo>
                  <a:pt x="2092589" y="1719674"/>
                </a:lnTo>
                <a:lnTo>
                  <a:pt x="2050857" y="1723837"/>
                </a:lnTo>
                <a:lnTo>
                  <a:pt x="2008939" y="1727484"/>
                </a:lnTo>
                <a:lnTo>
                  <a:pt x="1966850" y="1730615"/>
                </a:lnTo>
                <a:lnTo>
                  <a:pt x="1924627" y="1733226"/>
                </a:lnTo>
                <a:lnTo>
                  <a:pt x="1882282" y="1735318"/>
                </a:lnTo>
                <a:lnTo>
                  <a:pt x="1839854" y="1736887"/>
                </a:lnTo>
                <a:lnTo>
                  <a:pt x="1797355" y="1737934"/>
                </a:lnTo>
                <a:lnTo>
                  <a:pt x="1754824" y="173845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4978" y="8615745"/>
            <a:ext cx="3333750" cy="1672589"/>
          </a:xfrm>
          <a:custGeom>
            <a:avLst/>
            <a:gdLst/>
            <a:ahLst/>
            <a:cxnLst/>
            <a:rect l="l" t="t" r="r" b="b"/>
            <a:pathLst>
              <a:path w="3333750" h="1672590">
                <a:moveTo>
                  <a:pt x="1687331" y="1672076"/>
                </a:moveTo>
                <a:lnTo>
                  <a:pt x="1646418" y="1672076"/>
                </a:lnTo>
                <a:lnTo>
                  <a:pt x="1605523" y="1671573"/>
                </a:lnTo>
                <a:lnTo>
                  <a:pt x="1564659" y="1670566"/>
                </a:lnTo>
                <a:lnTo>
                  <a:pt x="1523863" y="1669056"/>
                </a:lnTo>
                <a:lnTo>
                  <a:pt x="1483146" y="1667045"/>
                </a:lnTo>
                <a:lnTo>
                  <a:pt x="1442547" y="1664533"/>
                </a:lnTo>
                <a:lnTo>
                  <a:pt x="1402076" y="1661522"/>
                </a:lnTo>
                <a:lnTo>
                  <a:pt x="1361771" y="1658014"/>
                </a:lnTo>
                <a:lnTo>
                  <a:pt x="1321644" y="1654010"/>
                </a:lnTo>
                <a:lnTo>
                  <a:pt x="1281731" y="1649514"/>
                </a:lnTo>
                <a:lnTo>
                  <a:pt x="1242044" y="1644528"/>
                </a:lnTo>
                <a:lnTo>
                  <a:pt x="1202618" y="1639055"/>
                </a:lnTo>
                <a:lnTo>
                  <a:pt x="1163467" y="1633098"/>
                </a:lnTo>
                <a:lnTo>
                  <a:pt x="1124624" y="1626662"/>
                </a:lnTo>
                <a:lnTo>
                  <a:pt x="1086102" y="1619748"/>
                </a:lnTo>
                <a:lnTo>
                  <a:pt x="1047936" y="1612363"/>
                </a:lnTo>
                <a:lnTo>
                  <a:pt x="1010137" y="1604510"/>
                </a:lnTo>
                <a:lnTo>
                  <a:pt x="972740" y="1596195"/>
                </a:lnTo>
                <a:lnTo>
                  <a:pt x="917428" y="1582864"/>
                </a:lnTo>
                <a:lnTo>
                  <a:pt x="863133" y="1568521"/>
                </a:lnTo>
                <a:lnTo>
                  <a:pt x="809929" y="1553186"/>
                </a:lnTo>
                <a:lnTo>
                  <a:pt x="757887" y="1536879"/>
                </a:lnTo>
                <a:lnTo>
                  <a:pt x="707074" y="1519622"/>
                </a:lnTo>
                <a:lnTo>
                  <a:pt x="657562" y="1501438"/>
                </a:lnTo>
                <a:lnTo>
                  <a:pt x="609420" y="1482353"/>
                </a:lnTo>
                <a:lnTo>
                  <a:pt x="562711" y="1462392"/>
                </a:lnTo>
                <a:lnTo>
                  <a:pt x="517496" y="1441582"/>
                </a:lnTo>
                <a:lnTo>
                  <a:pt x="473839" y="1419951"/>
                </a:lnTo>
                <a:lnTo>
                  <a:pt x="431801" y="1397529"/>
                </a:lnTo>
                <a:lnTo>
                  <a:pt x="391437" y="1374347"/>
                </a:lnTo>
                <a:lnTo>
                  <a:pt x="352799" y="1350434"/>
                </a:lnTo>
                <a:lnTo>
                  <a:pt x="315943" y="1325824"/>
                </a:lnTo>
                <a:lnTo>
                  <a:pt x="280919" y="1300551"/>
                </a:lnTo>
                <a:lnTo>
                  <a:pt x="247773" y="1274649"/>
                </a:lnTo>
                <a:lnTo>
                  <a:pt x="216548" y="1248151"/>
                </a:lnTo>
                <a:lnTo>
                  <a:pt x="187289" y="1221094"/>
                </a:lnTo>
                <a:lnTo>
                  <a:pt x="160037" y="1193517"/>
                </a:lnTo>
                <a:lnTo>
                  <a:pt x="126883" y="1156000"/>
                </a:lnTo>
                <a:lnTo>
                  <a:pt x="97438" y="1117712"/>
                </a:lnTo>
                <a:lnTo>
                  <a:pt x="71775" y="1078745"/>
                </a:lnTo>
                <a:lnTo>
                  <a:pt x="49954" y="1039194"/>
                </a:lnTo>
                <a:lnTo>
                  <a:pt x="32028" y="999153"/>
                </a:lnTo>
                <a:lnTo>
                  <a:pt x="18041" y="958719"/>
                </a:lnTo>
                <a:lnTo>
                  <a:pt x="8026" y="917990"/>
                </a:lnTo>
                <a:lnTo>
                  <a:pt x="2007" y="877063"/>
                </a:lnTo>
                <a:lnTo>
                  <a:pt x="0" y="836038"/>
                </a:lnTo>
                <a:lnTo>
                  <a:pt x="125" y="825777"/>
                </a:lnTo>
                <a:lnTo>
                  <a:pt x="3136" y="784767"/>
                </a:lnTo>
                <a:lnTo>
                  <a:pt x="10156" y="743880"/>
                </a:lnTo>
                <a:lnTo>
                  <a:pt x="21167" y="703216"/>
                </a:lnTo>
                <a:lnTo>
                  <a:pt x="36142" y="662871"/>
                </a:lnTo>
                <a:lnTo>
                  <a:pt x="55046" y="622944"/>
                </a:lnTo>
                <a:lnTo>
                  <a:pt x="77833" y="583530"/>
                </a:lnTo>
                <a:lnTo>
                  <a:pt x="104448" y="544724"/>
                </a:lnTo>
                <a:lnTo>
                  <a:pt x="134827" y="506620"/>
                </a:lnTo>
                <a:lnTo>
                  <a:pt x="168897" y="469310"/>
                </a:lnTo>
                <a:lnTo>
                  <a:pt x="196822" y="441902"/>
                </a:lnTo>
                <a:lnTo>
                  <a:pt x="226739" y="415029"/>
                </a:lnTo>
                <a:lnTo>
                  <a:pt x="258609" y="388726"/>
                </a:lnTo>
                <a:lnTo>
                  <a:pt x="292388" y="363028"/>
                </a:lnTo>
                <a:lnTo>
                  <a:pt x="328028" y="337973"/>
                </a:lnTo>
                <a:lnTo>
                  <a:pt x="365482" y="313593"/>
                </a:lnTo>
                <a:lnTo>
                  <a:pt x="404702" y="289919"/>
                </a:lnTo>
                <a:lnTo>
                  <a:pt x="445632" y="266986"/>
                </a:lnTo>
                <a:lnTo>
                  <a:pt x="488216" y="244825"/>
                </a:lnTo>
                <a:lnTo>
                  <a:pt x="532396" y="223465"/>
                </a:lnTo>
                <a:lnTo>
                  <a:pt x="578117" y="202935"/>
                </a:lnTo>
                <a:lnTo>
                  <a:pt x="625313" y="183262"/>
                </a:lnTo>
                <a:lnTo>
                  <a:pt x="673918" y="164475"/>
                </a:lnTo>
                <a:lnTo>
                  <a:pt x="723869" y="146598"/>
                </a:lnTo>
                <a:lnTo>
                  <a:pt x="775100" y="129655"/>
                </a:lnTo>
                <a:lnTo>
                  <a:pt x="827540" y="113669"/>
                </a:lnTo>
                <a:lnTo>
                  <a:pt x="881115" y="98662"/>
                </a:lnTo>
                <a:lnTo>
                  <a:pt x="935754" y="84655"/>
                </a:lnTo>
                <a:lnTo>
                  <a:pt x="991388" y="71666"/>
                </a:lnTo>
                <a:lnTo>
                  <a:pt x="1047936" y="59712"/>
                </a:lnTo>
                <a:lnTo>
                  <a:pt x="1086102" y="52328"/>
                </a:lnTo>
                <a:lnTo>
                  <a:pt x="1124624" y="45414"/>
                </a:lnTo>
                <a:lnTo>
                  <a:pt x="1163467" y="38978"/>
                </a:lnTo>
                <a:lnTo>
                  <a:pt x="1202618" y="33020"/>
                </a:lnTo>
                <a:lnTo>
                  <a:pt x="1242044" y="27548"/>
                </a:lnTo>
                <a:lnTo>
                  <a:pt x="1281731" y="22561"/>
                </a:lnTo>
                <a:lnTo>
                  <a:pt x="1321644" y="18066"/>
                </a:lnTo>
                <a:lnTo>
                  <a:pt x="1361771" y="14062"/>
                </a:lnTo>
                <a:lnTo>
                  <a:pt x="1402076" y="10554"/>
                </a:lnTo>
                <a:lnTo>
                  <a:pt x="1442547" y="7543"/>
                </a:lnTo>
                <a:lnTo>
                  <a:pt x="1483146" y="5031"/>
                </a:lnTo>
                <a:lnTo>
                  <a:pt x="1523863" y="3019"/>
                </a:lnTo>
                <a:lnTo>
                  <a:pt x="1564659" y="1510"/>
                </a:lnTo>
                <a:lnTo>
                  <a:pt x="1605523" y="503"/>
                </a:lnTo>
                <a:lnTo>
                  <a:pt x="1646418" y="0"/>
                </a:lnTo>
                <a:lnTo>
                  <a:pt x="1687331" y="0"/>
                </a:lnTo>
                <a:lnTo>
                  <a:pt x="1728226" y="503"/>
                </a:lnTo>
                <a:lnTo>
                  <a:pt x="1769090" y="1510"/>
                </a:lnTo>
                <a:lnTo>
                  <a:pt x="1809886" y="3019"/>
                </a:lnTo>
                <a:lnTo>
                  <a:pt x="1850603" y="5031"/>
                </a:lnTo>
                <a:lnTo>
                  <a:pt x="1891202" y="7543"/>
                </a:lnTo>
                <a:lnTo>
                  <a:pt x="1931672" y="10554"/>
                </a:lnTo>
                <a:lnTo>
                  <a:pt x="1971977" y="14062"/>
                </a:lnTo>
                <a:lnTo>
                  <a:pt x="2012104" y="18066"/>
                </a:lnTo>
                <a:lnTo>
                  <a:pt x="2052018" y="22561"/>
                </a:lnTo>
                <a:lnTo>
                  <a:pt x="2091705" y="27548"/>
                </a:lnTo>
                <a:lnTo>
                  <a:pt x="2131130" y="33020"/>
                </a:lnTo>
                <a:lnTo>
                  <a:pt x="2170282" y="38978"/>
                </a:lnTo>
                <a:lnTo>
                  <a:pt x="2209124" y="45414"/>
                </a:lnTo>
                <a:lnTo>
                  <a:pt x="2247646" y="52328"/>
                </a:lnTo>
                <a:lnTo>
                  <a:pt x="2285812" y="59712"/>
                </a:lnTo>
                <a:lnTo>
                  <a:pt x="2323611" y="67566"/>
                </a:lnTo>
                <a:lnTo>
                  <a:pt x="2361009" y="75881"/>
                </a:lnTo>
                <a:lnTo>
                  <a:pt x="2416320" y="89212"/>
                </a:lnTo>
                <a:lnTo>
                  <a:pt x="2470616" y="103555"/>
                </a:lnTo>
                <a:lnTo>
                  <a:pt x="2523819" y="118890"/>
                </a:lnTo>
                <a:lnTo>
                  <a:pt x="2575862" y="135197"/>
                </a:lnTo>
                <a:lnTo>
                  <a:pt x="2626674" y="152454"/>
                </a:lnTo>
                <a:lnTo>
                  <a:pt x="2676187" y="170638"/>
                </a:lnTo>
                <a:lnTo>
                  <a:pt x="2724329" y="189723"/>
                </a:lnTo>
                <a:lnTo>
                  <a:pt x="2771037" y="209683"/>
                </a:lnTo>
                <a:lnTo>
                  <a:pt x="2816252" y="230494"/>
                </a:lnTo>
                <a:lnTo>
                  <a:pt x="2859909" y="252125"/>
                </a:lnTo>
                <a:lnTo>
                  <a:pt x="2901947" y="274547"/>
                </a:lnTo>
                <a:lnTo>
                  <a:pt x="2942311" y="297729"/>
                </a:lnTo>
                <a:lnTo>
                  <a:pt x="2980949" y="321642"/>
                </a:lnTo>
                <a:lnTo>
                  <a:pt x="3017806" y="346252"/>
                </a:lnTo>
                <a:lnTo>
                  <a:pt x="3052830" y="371525"/>
                </a:lnTo>
                <a:lnTo>
                  <a:pt x="3085976" y="397427"/>
                </a:lnTo>
                <a:lnTo>
                  <a:pt x="3117200" y="423925"/>
                </a:lnTo>
                <a:lnTo>
                  <a:pt x="3146459" y="450982"/>
                </a:lnTo>
                <a:lnTo>
                  <a:pt x="3173711" y="478559"/>
                </a:lnTo>
                <a:lnTo>
                  <a:pt x="3206866" y="516076"/>
                </a:lnTo>
                <a:lnTo>
                  <a:pt x="3236310" y="554364"/>
                </a:lnTo>
                <a:lnTo>
                  <a:pt x="3261974" y="593331"/>
                </a:lnTo>
                <a:lnTo>
                  <a:pt x="3283795" y="632882"/>
                </a:lnTo>
                <a:lnTo>
                  <a:pt x="3301720" y="672923"/>
                </a:lnTo>
                <a:lnTo>
                  <a:pt x="3315708" y="713356"/>
                </a:lnTo>
                <a:lnTo>
                  <a:pt x="3325723" y="754086"/>
                </a:lnTo>
                <a:lnTo>
                  <a:pt x="3331741" y="795012"/>
                </a:lnTo>
                <a:lnTo>
                  <a:pt x="3333749" y="836038"/>
                </a:lnTo>
                <a:lnTo>
                  <a:pt x="3333624" y="846299"/>
                </a:lnTo>
                <a:lnTo>
                  <a:pt x="3330612" y="887309"/>
                </a:lnTo>
                <a:lnTo>
                  <a:pt x="3323593" y="928196"/>
                </a:lnTo>
                <a:lnTo>
                  <a:pt x="3312582" y="968860"/>
                </a:lnTo>
                <a:lnTo>
                  <a:pt x="3297606" y="1009205"/>
                </a:lnTo>
                <a:lnTo>
                  <a:pt x="3278702" y="1049132"/>
                </a:lnTo>
                <a:lnTo>
                  <a:pt x="3255915" y="1088546"/>
                </a:lnTo>
                <a:lnTo>
                  <a:pt x="3229300" y="1127352"/>
                </a:lnTo>
                <a:lnTo>
                  <a:pt x="3198921" y="1165456"/>
                </a:lnTo>
                <a:lnTo>
                  <a:pt x="3164851" y="1202766"/>
                </a:lnTo>
                <a:lnTo>
                  <a:pt x="3136926" y="1230173"/>
                </a:lnTo>
                <a:lnTo>
                  <a:pt x="3107009" y="1257046"/>
                </a:lnTo>
                <a:lnTo>
                  <a:pt x="3075139" y="1283350"/>
                </a:lnTo>
                <a:lnTo>
                  <a:pt x="3041360" y="1309048"/>
                </a:lnTo>
                <a:lnTo>
                  <a:pt x="3005720" y="1334103"/>
                </a:lnTo>
                <a:lnTo>
                  <a:pt x="2968266" y="1358483"/>
                </a:lnTo>
                <a:lnTo>
                  <a:pt x="2929046" y="1382157"/>
                </a:lnTo>
                <a:lnTo>
                  <a:pt x="2888116" y="1405090"/>
                </a:lnTo>
                <a:lnTo>
                  <a:pt x="2845533" y="1427251"/>
                </a:lnTo>
                <a:lnTo>
                  <a:pt x="2801352" y="1448610"/>
                </a:lnTo>
                <a:lnTo>
                  <a:pt x="2755632" y="1469141"/>
                </a:lnTo>
                <a:lnTo>
                  <a:pt x="2708436" y="1488814"/>
                </a:lnTo>
                <a:lnTo>
                  <a:pt x="2659830" y="1507601"/>
                </a:lnTo>
                <a:lnTo>
                  <a:pt x="2609880" y="1525478"/>
                </a:lnTo>
                <a:lnTo>
                  <a:pt x="2558648" y="1542421"/>
                </a:lnTo>
                <a:lnTo>
                  <a:pt x="2506208" y="1558407"/>
                </a:lnTo>
                <a:lnTo>
                  <a:pt x="2452634" y="1573413"/>
                </a:lnTo>
                <a:lnTo>
                  <a:pt x="2397994" y="1587420"/>
                </a:lnTo>
                <a:lnTo>
                  <a:pt x="2342361" y="1600410"/>
                </a:lnTo>
                <a:lnTo>
                  <a:pt x="2285812" y="1612363"/>
                </a:lnTo>
                <a:lnTo>
                  <a:pt x="2247646" y="1619748"/>
                </a:lnTo>
                <a:lnTo>
                  <a:pt x="2209124" y="1626662"/>
                </a:lnTo>
                <a:lnTo>
                  <a:pt x="2170282" y="1633098"/>
                </a:lnTo>
                <a:lnTo>
                  <a:pt x="2131130" y="1639055"/>
                </a:lnTo>
                <a:lnTo>
                  <a:pt x="2091705" y="1644528"/>
                </a:lnTo>
                <a:lnTo>
                  <a:pt x="2052018" y="1649514"/>
                </a:lnTo>
                <a:lnTo>
                  <a:pt x="2012104" y="1654010"/>
                </a:lnTo>
                <a:lnTo>
                  <a:pt x="1971977" y="1658014"/>
                </a:lnTo>
                <a:lnTo>
                  <a:pt x="1931672" y="1661522"/>
                </a:lnTo>
                <a:lnTo>
                  <a:pt x="1891202" y="1664533"/>
                </a:lnTo>
                <a:lnTo>
                  <a:pt x="1850603" y="1667045"/>
                </a:lnTo>
                <a:lnTo>
                  <a:pt x="1809886" y="1669056"/>
                </a:lnTo>
                <a:lnTo>
                  <a:pt x="1769090" y="1670566"/>
                </a:lnTo>
                <a:lnTo>
                  <a:pt x="1728226" y="1671573"/>
                </a:lnTo>
                <a:lnTo>
                  <a:pt x="1687331" y="167207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9731592" y="952515"/>
            <a:ext cx="2058035" cy="152400"/>
            <a:chOff x="9731592" y="952515"/>
            <a:chExt cx="2058035" cy="152400"/>
          </a:xfrm>
        </p:grpSpPr>
        <p:sp>
          <p:nvSpPr>
            <p:cNvPr id="16" name="object 16"/>
            <p:cNvSpPr/>
            <p:nvPr/>
          </p:nvSpPr>
          <p:spPr>
            <a:xfrm>
              <a:off x="9731592" y="1028699"/>
              <a:ext cx="2038985" cy="0"/>
            </a:xfrm>
            <a:custGeom>
              <a:avLst/>
              <a:gdLst/>
              <a:ahLst/>
              <a:cxnLst/>
              <a:rect l="l" t="t" r="r" b="b"/>
              <a:pathLst>
                <a:path w="2038984" h="0">
                  <a:moveTo>
                    <a:pt x="0" y="0"/>
                  </a:moveTo>
                  <a:lnTo>
                    <a:pt x="2038451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693932" y="97154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11" y="57149"/>
                  </a:lnTo>
                  <a:lnTo>
                    <a:pt x="0" y="114299"/>
                  </a:lnTo>
                </a:path>
              </a:pathLst>
            </a:custGeom>
            <a:ln w="3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712543" y="2917694"/>
            <a:ext cx="2076450" cy="152400"/>
            <a:chOff x="9712543" y="2917694"/>
            <a:chExt cx="2076450" cy="152400"/>
          </a:xfrm>
        </p:grpSpPr>
        <p:sp>
          <p:nvSpPr>
            <p:cNvPr id="19" name="object 19"/>
            <p:cNvSpPr/>
            <p:nvPr/>
          </p:nvSpPr>
          <p:spPr>
            <a:xfrm>
              <a:off x="9731593" y="2975729"/>
              <a:ext cx="2038350" cy="19050"/>
            </a:xfrm>
            <a:custGeom>
              <a:avLst/>
              <a:gdLst/>
              <a:ahLst/>
              <a:cxnLst/>
              <a:rect l="l" t="t" r="r" b="b"/>
              <a:pathLst>
                <a:path w="2038350" h="19050">
                  <a:moveTo>
                    <a:pt x="0" y="0"/>
                  </a:moveTo>
                  <a:lnTo>
                    <a:pt x="2038305" y="1885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693266" y="2936728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1057" y="0"/>
                  </a:moveTo>
                  <a:lnTo>
                    <a:pt x="76631" y="57851"/>
                  </a:lnTo>
                  <a:lnTo>
                    <a:pt x="0" y="114295"/>
                  </a:lnTo>
                </a:path>
              </a:pathLst>
            </a:custGeom>
            <a:ln w="38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712544" y="5616814"/>
            <a:ext cx="2390775" cy="153035"/>
            <a:chOff x="9712544" y="5616814"/>
            <a:chExt cx="2390775" cy="153035"/>
          </a:xfrm>
        </p:grpSpPr>
        <p:sp>
          <p:nvSpPr>
            <p:cNvPr id="22" name="object 22"/>
            <p:cNvSpPr/>
            <p:nvPr/>
          </p:nvSpPr>
          <p:spPr>
            <a:xfrm>
              <a:off x="9731594" y="5674721"/>
              <a:ext cx="2352675" cy="19050"/>
            </a:xfrm>
            <a:custGeom>
              <a:avLst/>
              <a:gdLst/>
              <a:ahLst/>
              <a:cxnLst/>
              <a:rect l="l" t="t" r="r" b="b"/>
              <a:pathLst>
                <a:path w="2352675" h="19050">
                  <a:moveTo>
                    <a:pt x="0" y="0"/>
                  </a:moveTo>
                  <a:lnTo>
                    <a:pt x="2352640" y="1892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007456" y="5635885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919" y="0"/>
                  </a:moveTo>
                  <a:lnTo>
                    <a:pt x="76777" y="57762"/>
                  </a:lnTo>
                  <a:lnTo>
                    <a:pt x="0" y="114296"/>
                  </a:lnTo>
                </a:path>
              </a:pathLst>
            </a:custGeom>
            <a:ln w="38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0006107" y="7433253"/>
            <a:ext cx="2095500" cy="153035"/>
            <a:chOff x="10006107" y="7433253"/>
            <a:chExt cx="2095500" cy="153035"/>
          </a:xfrm>
        </p:grpSpPr>
        <p:sp>
          <p:nvSpPr>
            <p:cNvPr id="25" name="object 25"/>
            <p:cNvSpPr/>
            <p:nvPr/>
          </p:nvSpPr>
          <p:spPr>
            <a:xfrm>
              <a:off x="10025157" y="7491271"/>
              <a:ext cx="2057400" cy="19050"/>
            </a:xfrm>
            <a:custGeom>
              <a:avLst/>
              <a:gdLst/>
              <a:ahLst/>
              <a:cxnLst/>
              <a:rect l="l" t="t" r="r" b="b"/>
              <a:pathLst>
                <a:path w="2057400" h="19050">
                  <a:moveTo>
                    <a:pt x="0" y="0"/>
                  </a:moveTo>
                  <a:lnTo>
                    <a:pt x="2057307" y="1889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005679" y="7452314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1049" y="0"/>
                  </a:moveTo>
                  <a:lnTo>
                    <a:pt x="76787" y="57847"/>
                  </a:lnTo>
                  <a:lnTo>
                    <a:pt x="0" y="114295"/>
                  </a:lnTo>
                </a:path>
              </a:pathLst>
            </a:custGeom>
            <a:ln w="38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0025158" y="9374080"/>
            <a:ext cx="2077085" cy="153035"/>
            <a:chOff x="10025158" y="9374080"/>
            <a:chExt cx="2077085" cy="153035"/>
          </a:xfrm>
        </p:grpSpPr>
        <p:sp>
          <p:nvSpPr>
            <p:cNvPr id="28" name="object 28"/>
            <p:cNvSpPr/>
            <p:nvPr/>
          </p:nvSpPr>
          <p:spPr>
            <a:xfrm>
              <a:off x="10025158" y="9450291"/>
              <a:ext cx="2058035" cy="0"/>
            </a:xfrm>
            <a:custGeom>
              <a:avLst/>
              <a:gdLst/>
              <a:ahLst/>
              <a:cxnLst/>
              <a:rect l="l" t="t" r="r" b="b"/>
              <a:pathLst>
                <a:path w="2058034" h="0">
                  <a:moveTo>
                    <a:pt x="0" y="0"/>
                  </a:moveTo>
                  <a:lnTo>
                    <a:pt x="205748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006375" y="9393141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265" y="57149"/>
                  </a:lnTo>
                  <a:lnTo>
                    <a:pt x="0" y="114299"/>
                  </a:lnTo>
                </a:path>
              </a:pathLst>
            </a:custGeom>
            <a:ln w="38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2428" y="1455868"/>
            <a:ext cx="4924236" cy="893237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1972428" y="0"/>
            <a:ext cx="5000625" cy="2783840"/>
            <a:chOff x="11972428" y="0"/>
            <a:chExt cx="5000625" cy="2783840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2428" y="0"/>
              <a:ext cx="4924236" cy="63595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073486" y="189337"/>
              <a:ext cx="4722495" cy="1713230"/>
            </a:xfrm>
            <a:custGeom>
              <a:avLst/>
              <a:gdLst/>
              <a:ahLst/>
              <a:cxnLst/>
              <a:rect l="l" t="t" r="r" b="b"/>
              <a:pathLst>
                <a:path w="4722494" h="1713230">
                  <a:moveTo>
                    <a:pt x="4722310" y="1712980"/>
                  </a:moveTo>
                  <a:lnTo>
                    <a:pt x="0" y="1712980"/>
                  </a:lnTo>
                  <a:lnTo>
                    <a:pt x="0" y="0"/>
                  </a:lnTo>
                  <a:lnTo>
                    <a:pt x="4722310" y="0"/>
                  </a:lnTo>
                  <a:lnTo>
                    <a:pt x="4722310" y="171298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48805" y="1890599"/>
              <a:ext cx="4924236" cy="89323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79674" y="1485475"/>
            <a:ext cx="2597785" cy="645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-32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50" spc="-3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050" spc="-4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50" spc="-12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50" spc="-29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050" spc="-3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50" spc="-204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50" spc="-39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50" spc="-38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 spc="-740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263045" y="753219"/>
            <a:ext cx="1768475" cy="6457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-360" b="1">
                <a:latin typeface="Verdana"/>
                <a:cs typeface="Verdana"/>
              </a:rPr>
              <a:t>T</a:t>
            </a:r>
            <a:r>
              <a:rPr dirty="0" sz="4050" spc="-295" b="1">
                <a:latin typeface="Verdana"/>
                <a:cs typeface="Verdana"/>
              </a:rPr>
              <a:t>r</a:t>
            </a:r>
            <a:r>
              <a:rPr dirty="0" sz="4050" spc="-315" b="1">
                <a:latin typeface="Verdana"/>
                <a:cs typeface="Verdana"/>
              </a:rPr>
              <a:t>e</a:t>
            </a:r>
            <a:r>
              <a:rPr dirty="0" sz="4050" spc="-325" b="1">
                <a:latin typeface="Verdana"/>
                <a:cs typeface="Verdana"/>
              </a:rPr>
              <a:t>n</a:t>
            </a:r>
            <a:r>
              <a:rPr dirty="0" sz="4050" spc="-215" b="1">
                <a:latin typeface="Verdana"/>
                <a:cs typeface="Verdana"/>
              </a:rPr>
              <a:t>d</a:t>
            </a:r>
            <a:r>
              <a:rPr dirty="0" sz="4050" spc="-385" b="1">
                <a:latin typeface="Verdana"/>
                <a:cs typeface="Verdana"/>
              </a:rPr>
              <a:t>s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07999" y="2655384"/>
            <a:ext cx="2678430" cy="645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-315" b="1">
                <a:solidFill>
                  <a:srgbClr val="FFFFFF"/>
                </a:solidFill>
                <a:latin typeface="Verdana"/>
                <a:cs typeface="Verdana"/>
              </a:rPr>
              <a:t>Anomalies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81345" y="5386558"/>
            <a:ext cx="2931795" cy="584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50" spc="-8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650" spc="-1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650" spc="-350" b="1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3650" spc="-1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650" spc="-29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650" spc="-5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650" spc="-3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23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650" spc="-36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50" spc="-13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650" spc="-3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1847" y="7302877"/>
            <a:ext cx="2613660" cy="645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-345" b="1">
                <a:solidFill>
                  <a:srgbClr val="FFFFFF"/>
                </a:solidFill>
                <a:latin typeface="Verdana"/>
                <a:cs typeface="Verdana"/>
              </a:rPr>
              <a:t>Analysis-2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89107" y="7272704"/>
            <a:ext cx="3380740" cy="523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50" spc="-7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250" spc="-19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50" spc="-100" b="1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3250" spc="-25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50" spc="-10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250" spc="-12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50" spc="-165" b="1">
                <a:solidFill>
                  <a:srgbClr val="FFFFFF"/>
                </a:solidFill>
                <a:latin typeface="Verdana"/>
                <a:cs typeface="Verdana"/>
              </a:rPr>
              <a:t>ii</a:t>
            </a:r>
            <a:r>
              <a:rPr dirty="0" sz="3250" spc="-19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50" spc="-254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50" spc="-3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50" spc="-23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250" spc="-24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50" spc="-25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50" spc="-170" b="1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3250" spc="-27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82576" y="9198704"/>
            <a:ext cx="335026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5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50" spc="-2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50" spc="-22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50" spc="-229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50" spc="-29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50" spc="-9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50" spc="-15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50" spc="-28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50" spc="-11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50" spc="-15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50" spc="-9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50" spc="-3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250" b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950" spc="-29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50" spc="-9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50" spc="-260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50" spc="-229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50" spc="-28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95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048806" y="3603750"/>
            <a:ext cx="4985385" cy="6683375"/>
            <a:chOff x="12048806" y="3603750"/>
            <a:chExt cx="4985385" cy="6683375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8806" y="3603750"/>
              <a:ext cx="4924236" cy="8932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5779" y="4111488"/>
              <a:ext cx="4924236" cy="89323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05779" y="5824639"/>
              <a:ext cx="4924236" cy="8932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206836" y="4558107"/>
              <a:ext cx="4722495" cy="1713230"/>
            </a:xfrm>
            <a:custGeom>
              <a:avLst/>
              <a:gdLst/>
              <a:ahLst/>
              <a:cxnLst/>
              <a:rect l="l" t="t" r="r" b="b"/>
              <a:pathLst>
                <a:path w="4722494" h="1713229">
                  <a:moveTo>
                    <a:pt x="4722310" y="1712980"/>
                  </a:moveTo>
                  <a:lnTo>
                    <a:pt x="0" y="1712980"/>
                  </a:lnTo>
                  <a:lnTo>
                    <a:pt x="0" y="0"/>
                  </a:lnTo>
                  <a:lnTo>
                    <a:pt x="4722310" y="0"/>
                  </a:lnTo>
                  <a:lnTo>
                    <a:pt x="4722310" y="171298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09446" y="6027416"/>
              <a:ext cx="4924236" cy="89323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09446" y="7740567"/>
              <a:ext cx="4924236" cy="89323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210503" y="6474035"/>
              <a:ext cx="4722495" cy="1713230"/>
            </a:xfrm>
            <a:custGeom>
              <a:avLst/>
              <a:gdLst/>
              <a:ahLst/>
              <a:cxnLst/>
              <a:rect l="l" t="t" r="r" b="b"/>
              <a:pathLst>
                <a:path w="4722494" h="1713229">
                  <a:moveTo>
                    <a:pt x="4722310" y="1712980"/>
                  </a:moveTo>
                  <a:lnTo>
                    <a:pt x="0" y="1712980"/>
                  </a:lnTo>
                  <a:lnTo>
                    <a:pt x="0" y="0"/>
                  </a:lnTo>
                  <a:lnTo>
                    <a:pt x="4722310" y="0"/>
                  </a:lnTo>
                  <a:lnTo>
                    <a:pt x="4722310" y="171298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09446" y="7921032"/>
              <a:ext cx="4924236" cy="8932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09446" y="9634182"/>
              <a:ext cx="4924236" cy="65281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2210503" y="8367650"/>
              <a:ext cx="4722495" cy="1713230"/>
            </a:xfrm>
            <a:custGeom>
              <a:avLst/>
              <a:gdLst/>
              <a:ahLst/>
              <a:cxnLst/>
              <a:rect l="l" t="t" r="r" b="b"/>
              <a:pathLst>
                <a:path w="4722494" h="1713229">
                  <a:moveTo>
                    <a:pt x="4722310" y="1712980"/>
                  </a:moveTo>
                  <a:lnTo>
                    <a:pt x="0" y="1712980"/>
                  </a:lnTo>
                  <a:lnTo>
                    <a:pt x="0" y="0"/>
                  </a:lnTo>
                  <a:lnTo>
                    <a:pt x="4722310" y="0"/>
                  </a:lnTo>
                  <a:lnTo>
                    <a:pt x="4722310" y="171298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2412017" y="423316"/>
            <a:ext cx="3894454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310" marR="5080" indent="-55244">
              <a:lnSpc>
                <a:spcPct val="115799"/>
              </a:lnSpc>
              <a:spcBef>
                <a:spcPts val="100"/>
              </a:spcBef>
            </a:pP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5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4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7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6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475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149863" y="2337218"/>
            <a:ext cx="4722495" cy="1713230"/>
          </a:xfrm>
          <a:prstGeom prst="rect">
            <a:avLst/>
          </a:prstGeom>
          <a:solidFill>
            <a:srgbClr val="BF0000"/>
          </a:solidFill>
        </p:spPr>
        <p:txBody>
          <a:bodyPr wrap="square" lIns="0" tIns="57150" rIns="0" bIns="0" rtlCol="0" vert="horz">
            <a:spAutoFit/>
          </a:bodyPr>
          <a:lstStyle/>
          <a:p>
            <a:pPr algn="ctr" marL="40640" marR="37465">
              <a:lnSpc>
                <a:spcPct val="116799"/>
              </a:lnSpc>
              <a:spcBef>
                <a:spcPts val="450"/>
              </a:spcBef>
            </a:pPr>
            <a:r>
              <a:rPr dirty="0" sz="2950" spc="65">
                <a:solidFill>
                  <a:srgbClr val="FFFFFF"/>
                </a:solidFill>
                <a:latin typeface="Lucida Sans Unicode"/>
                <a:cs typeface="Lucida Sans Unicode"/>
              </a:rPr>
              <a:t>Sudden</a:t>
            </a:r>
            <a:r>
              <a:rPr dirty="0" sz="29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5">
                <a:solidFill>
                  <a:srgbClr val="FFFFFF"/>
                </a:solidFill>
                <a:latin typeface="Lucida Sans Unicode"/>
                <a:cs typeface="Lucida Sans Unicode"/>
              </a:rPr>
              <a:t>change</a:t>
            </a:r>
            <a:r>
              <a:rPr dirty="0" sz="29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r>
              <a:rPr dirty="0" sz="29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0">
                <a:solidFill>
                  <a:srgbClr val="FFFFFF"/>
                </a:solidFill>
                <a:latin typeface="Lucida Sans Unicode"/>
                <a:cs typeface="Lucida Sans Unicode"/>
              </a:rPr>
              <a:t>time </a:t>
            </a:r>
            <a:r>
              <a:rPr dirty="0" sz="2950" spc="-9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950" spc="30">
                <a:solidFill>
                  <a:srgbClr val="FFFFFF"/>
                </a:solidFill>
                <a:latin typeface="Lucida Sans Unicode"/>
                <a:cs typeface="Lucida Sans Unicode"/>
              </a:rPr>
              <a:t>one </a:t>
            </a:r>
            <a:r>
              <a:rPr dirty="0" sz="2950" spc="20">
                <a:solidFill>
                  <a:srgbClr val="FFFFFF"/>
                </a:solidFill>
                <a:latin typeface="Lucida Sans Unicode"/>
                <a:cs typeface="Lucida Sans Unicode"/>
              </a:rPr>
              <a:t>site </a:t>
            </a:r>
            <a:r>
              <a:rPr dirty="0" sz="2950" spc="5">
                <a:solidFill>
                  <a:srgbClr val="FFFFFF"/>
                </a:solidFill>
                <a:latin typeface="Lucida Sans Unicode"/>
                <a:cs typeface="Lucida Sans Unicode"/>
              </a:rPr>
              <a:t>significantly </a:t>
            </a:r>
            <a:r>
              <a:rPr dirty="0" sz="29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4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dirty="0" sz="29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9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3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06836" y="4558107"/>
            <a:ext cx="4722495" cy="171323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algn="ctr" marR="186690">
              <a:lnSpc>
                <a:spcPct val="100000"/>
              </a:lnSpc>
            </a:pPr>
            <a:r>
              <a:rPr dirty="0" sz="3400" spc="13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210503" y="6474035"/>
            <a:ext cx="4722495" cy="17132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303655" marR="226060" indent="-1049020">
              <a:lnSpc>
                <a:spcPct val="115799"/>
              </a:lnSpc>
              <a:spcBef>
                <a:spcPts val="1019"/>
              </a:spcBef>
            </a:pP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5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4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4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5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frequency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496541" y="8352740"/>
            <a:ext cx="4231640" cy="1111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9725" marR="5080" indent="-327660">
              <a:lnSpc>
                <a:spcPct val="116799"/>
              </a:lnSpc>
              <a:spcBef>
                <a:spcPts val="95"/>
              </a:spcBef>
            </a:pPr>
            <a:r>
              <a:rPr dirty="0" sz="3050" spc="1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050" spc="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2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05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14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0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7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0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050" spc="-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05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305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16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3050" spc="-2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050" spc="-160">
                <a:solidFill>
                  <a:srgbClr val="FFFFFF"/>
                </a:solidFill>
                <a:latin typeface="Lucida Sans Unicode"/>
                <a:cs typeface="Lucida Sans Unicode"/>
              </a:rPr>
              <a:t>.  </a:t>
            </a:r>
            <a:r>
              <a:rPr dirty="0" sz="3050" spc="55">
                <a:solidFill>
                  <a:srgbClr val="FFFFFF"/>
                </a:solidFill>
                <a:latin typeface="Lucida Sans Unicode"/>
                <a:cs typeface="Lucida Sans Unicode"/>
              </a:rPr>
              <a:t>water</a:t>
            </a:r>
            <a:r>
              <a:rPr dirty="0" sz="30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45">
                <a:solidFill>
                  <a:srgbClr val="FFFFFF"/>
                </a:solidFill>
                <a:latin typeface="Lucida Sans Unicode"/>
                <a:cs typeface="Lucida Sans Unicode"/>
              </a:rPr>
              <a:t>temperature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187615" y="9512848"/>
            <a:ext cx="4849495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2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050" spc="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3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0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3050" spc="22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3050" spc="229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30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05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050" spc="2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60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dirty="0" sz="3050" spc="-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3050" spc="-16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9880" y="3464718"/>
            <a:ext cx="5200450" cy="94536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639880" y="1651590"/>
            <a:ext cx="5200650" cy="5884545"/>
            <a:chOff x="12639880" y="1651590"/>
            <a:chExt cx="5200650" cy="58845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9880" y="1651590"/>
              <a:ext cx="5200450" cy="9453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746606" y="2124273"/>
              <a:ext cx="4987290" cy="1722755"/>
            </a:xfrm>
            <a:custGeom>
              <a:avLst/>
              <a:gdLst/>
              <a:ahLst/>
              <a:cxnLst/>
              <a:rect l="l" t="t" r="r" b="b"/>
              <a:pathLst>
                <a:path w="4987290" h="1722754">
                  <a:moveTo>
                    <a:pt x="0" y="1722610"/>
                  </a:moveTo>
                  <a:lnTo>
                    <a:pt x="4987197" y="1722610"/>
                  </a:lnTo>
                  <a:lnTo>
                    <a:pt x="4987197" y="0"/>
                  </a:lnTo>
                  <a:lnTo>
                    <a:pt x="0" y="0"/>
                  </a:lnTo>
                  <a:lnTo>
                    <a:pt x="0" y="172261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729206" y="3846883"/>
              <a:ext cx="5022215" cy="3683000"/>
            </a:xfrm>
            <a:custGeom>
              <a:avLst/>
              <a:gdLst/>
              <a:ahLst/>
              <a:cxnLst/>
              <a:rect l="l" t="t" r="r" b="b"/>
              <a:pathLst>
                <a:path w="5022215" h="3683000">
                  <a:moveTo>
                    <a:pt x="5021807" y="3682377"/>
                  </a:moveTo>
                  <a:lnTo>
                    <a:pt x="0" y="3682377"/>
                  </a:lnTo>
                  <a:lnTo>
                    <a:pt x="0" y="0"/>
                  </a:lnTo>
                  <a:lnTo>
                    <a:pt x="5021807" y="0"/>
                  </a:lnTo>
                  <a:lnTo>
                    <a:pt x="5021807" y="3682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717165" y="3840619"/>
              <a:ext cx="5046345" cy="3695065"/>
            </a:xfrm>
            <a:custGeom>
              <a:avLst/>
              <a:gdLst/>
              <a:ahLst/>
              <a:cxnLst/>
              <a:rect l="l" t="t" r="r" b="b"/>
              <a:pathLst>
                <a:path w="5046344" h="3695065">
                  <a:moveTo>
                    <a:pt x="5040472" y="3694905"/>
                  </a:moveTo>
                  <a:lnTo>
                    <a:pt x="5419" y="3694905"/>
                  </a:lnTo>
                  <a:lnTo>
                    <a:pt x="0" y="3692086"/>
                  </a:lnTo>
                  <a:lnTo>
                    <a:pt x="0" y="2818"/>
                  </a:lnTo>
                  <a:lnTo>
                    <a:pt x="5418" y="0"/>
                  </a:lnTo>
                  <a:lnTo>
                    <a:pt x="5040472" y="0"/>
                  </a:lnTo>
                  <a:lnTo>
                    <a:pt x="5045883" y="2818"/>
                  </a:lnTo>
                  <a:lnTo>
                    <a:pt x="5045883" y="6263"/>
                  </a:lnTo>
                  <a:lnTo>
                    <a:pt x="12041" y="6263"/>
                  </a:lnTo>
                  <a:lnTo>
                    <a:pt x="12041" y="12527"/>
                  </a:lnTo>
                  <a:lnTo>
                    <a:pt x="24081" y="12527"/>
                  </a:lnTo>
                  <a:lnTo>
                    <a:pt x="24081" y="3682378"/>
                  </a:lnTo>
                  <a:lnTo>
                    <a:pt x="12041" y="3682378"/>
                  </a:lnTo>
                  <a:lnTo>
                    <a:pt x="12041" y="3688641"/>
                  </a:lnTo>
                  <a:lnTo>
                    <a:pt x="5045883" y="3688641"/>
                  </a:lnTo>
                  <a:lnTo>
                    <a:pt x="5045883" y="3692086"/>
                  </a:lnTo>
                  <a:lnTo>
                    <a:pt x="5040472" y="3694905"/>
                  </a:lnTo>
                  <a:close/>
                </a:path>
                <a:path w="5046344" h="3695065">
                  <a:moveTo>
                    <a:pt x="24081" y="12527"/>
                  </a:moveTo>
                  <a:lnTo>
                    <a:pt x="12041" y="12527"/>
                  </a:lnTo>
                  <a:lnTo>
                    <a:pt x="12041" y="6263"/>
                  </a:lnTo>
                  <a:lnTo>
                    <a:pt x="24081" y="6263"/>
                  </a:lnTo>
                  <a:lnTo>
                    <a:pt x="24081" y="12527"/>
                  </a:lnTo>
                  <a:close/>
                </a:path>
                <a:path w="5046344" h="3695065">
                  <a:moveTo>
                    <a:pt x="5021807" y="12527"/>
                  </a:moveTo>
                  <a:lnTo>
                    <a:pt x="24081" y="12527"/>
                  </a:lnTo>
                  <a:lnTo>
                    <a:pt x="24081" y="6263"/>
                  </a:lnTo>
                  <a:lnTo>
                    <a:pt x="5021807" y="6263"/>
                  </a:lnTo>
                  <a:lnTo>
                    <a:pt x="5021807" y="12527"/>
                  </a:lnTo>
                  <a:close/>
                </a:path>
                <a:path w="5046344" h="3695065">
                  <a:moveTo>
                    <a:pt x="5033849" y="3688641"/>
                  </a:moveTo>
                  <a:lnTo>
                    <a:pt x="5021807" y="3688641"/>
                  </a:lnTo>
                  <a:lnTo>
                    <a:pt x="5021807" y="6263"/>
                  </a:lnTo>
                  <a:lnTo>
                    <a:pt x="5033849" y="6263"/>
                  </a:lnTo>
                  <a:lnTo>
                    <a:pt x="5033849" y="12527"/>
                  </a:lnTo>
                  <a:lnTo>
                    <a:pt x="5045883" y="12527"/>
                  </a:lnTo>
                  <a:lnTo>
                    <a:pt x="5045883" y="3682378"/>
                  </a:lnTo>
                  <a:lnTo>
                    <a:pt x="5033849" y="3682378"/>
                  </a:lnTo>
                  <a:lnTo>
                    <a:pt x="5033849" y="3688641"/>
                  </a:lnTo>
                  <a:close/>
                </a:path>
                <a:path w="5046344" h="3695065">
                  <a:moveTo>
                    <a:pt x="5045883" y="12527"/>
                  </a:moveTo>
                  <a:lnTo>
                    <a:pt x="5033849" y="12527"/>
                  </a:lnTo>
                  <a:lnTo>
                    <a:pt x="5033849" y="6263"/>
                  </a:lnTo>
                  <a:lnTo>
                    <a:pt x="5045883" y="6263"/>
                  </a:lnTo>
                  <a:lnTo>
                    <a:pt x="5045883" y="12527"/>
                  </a:lnTo>
                  <a:close/>
                </a:path>
                <a:path w="5046344" h="3695065">
                  <a:moveTo>
                    <a:pt x="24081" y="3688641"/>
                  </a:moveTo>
                  <a:lnTo>
                    <a:pt x="12041" y="3688641"/>
                  </a:lnTo>
                  <a:lnTo>
                    <a:pt x="12041" y="3682378"/>
                  </a:lnTo>
                  <a:lnTo>
                    <a:pt x="24081" y="3682378"/>
                  </a:lnTo>
                  <a:lnTo>
                    <a:pt x="24081" y="3688641"/>
                  </a:lnTo>
                  <a:close/>
                </a:path>
                <a:path w="5046344" h="3695065">
                  <a:moveTo>
                    <a:pt x="5021807" y="3688641"/>
                  </a:moveTo>
                  <a:lnTo>
                    <a:pt x="24081" y="3688641"/>
                  </a:lnTo>
                  <a:lnTo>
                    <a:pt x="24081" y="3682378"/>
                  </a:lnTo>
                  <a:lnTo>
                    <a:pt x="5021807" y="3682378"/>
                  </a:lnTo>
                  <a:lnTo>
                    <a:pt x="5021807" y="3688641"/>
                  </a:lnTo>
                  <a:close/>
                </a:path>
                <a:path w="5046344" h="3695065">
                  <a:moveTo>
                    <a:pt x="5045883" y="3688641"/>
                  </a:moveTo>
                  <a:lnTo>
                    <a:pt x="5033849" y="3688641"/>
                  </a:lnTo>
                  <a:lnTo>
                    <a:pt x="5033849" y="3682378"/>
                  </a:lnTo>
                  <a:lnTo>
                    <a:pt x="5045883" y="3682378"/>
                  </a:lnTo>
                  <a:lnTo>
                    <a:pt x="5045883" y="3688641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729206" y="3846883"/>
            <a:ext cx="5022215" cy="368300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algn="ctr" marL="73660" marR="66675">
              <a:lnSpc>
                <a:spcPts val="3900"/>
              </a:lnSpc>
              <a:spcBef>
                <a:spcPts val="955"/>
              </a:spcBef>
            </a:pPr>
            <a:r>
              <a:rPr dirty="0" sz="3300" spc="-335" b="1">
                <a:latin typeface="Tahoma"/>
                <a:cs typeface="Tahoma"/>
              </a:rPr>
              <a:t>W</a:t>
            </a:r>
            <a:r>
              <a:rPr dirty="0" sz="3300" spc="-10" b="1">
                <a:latin typeface="Tahoma"/>
                <a:cs typeface="Tahoma"/>
              </a:rPr>
              <a:t>e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75" b="1">
                <a:latin typeface="Tahoma"/>
                <a:cs typeface="Tahoma"/>
              </a:rPr>
              <a:t>c</a:t>
            </a:r>
            <a:r>
              <a:rPr dirty="0" sz="3300" spc="-114" b="1">
                <a:latin typeface="Tahoma"/>
                <a:cs typeface="Tahoma"/>
              </a:rPr>
              <a:t>a</a:t>
            </a:r>
            <a:r>
              <a:rPr dirty="0" sz="3300" spc="55" b="1">
                <a:latin typeface="Tahoma"/>
                <a:cs typeface="Tahoma"/>
              </a:rPr>
              <a:t>n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40" b="1">
                <a:latin typeface="Tahoma"/>
                <a:cs typeface="Tahoma"/>
              </a:rPr>
              <a:t>e</a:t>
            </a:r>
            <a:r>
              <a:rPr dirty="0" sz="3300" spc="-114" b="1">
                <a:latin typeface="Tahoma"/>
                <a:cs typeface="Tahoma"/>
              </a:rPr>
              <a:t>a</a:t>
            </a:r>
            <a:r>
              <a:rPr dirty="0" sz="3300" spc="-190" b="1">
                <a:latin typeface="Tahoma"/>
                <a:cs typeface="Tahoma"/>
              </a:rPr>
              <a:t>s</a:t>
            </a:r>
            <a:r>
              <a:rPr dirty="0" sz="3300" spc="-120" b="1">
                <a:latin typeface="Tahoma"/>
                <a:cs typeface="Tahoma"/>
              </a:rPr>
              <a:t>il</a:t>
            </a:r>
            <a:r>
              <a:rPr dirty="0" sz="3300" spc="-25" b="1">
                <a:latin typeface="Tahoma"/>
                <a:cs typeface="Tahoma"/>
              </a:rPr>
              <a:t>y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90" b="1">
                <a:latin typeface="Tahoma"/>
                <a:cs typeface="Tahoma"/>
              </a:rPr>
              <a:t>s</a:t>
            </a:r>
            <a:r>
              <a:rPr dirty="0" sz="3300" spc="-140" b="1">
                <a:latin typeface="Tahoma"/>
                <a:cs typeface="Tahoma"/>
              </a:rPr>
              <a:t>e</a:t>
            </a:r>
            <a:r>
              <a:rPr dirty="0" sz="3300" spc="-10" b="1">
                <a:latin typeface="Tahoma"/>
                <a:cs typeface="Tahoma"/>
              </a:rPr>
              <a:t>e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70" b="1">
                <a:latin typeface="Tahoma"/>
                <a:cs typeface="Tahoma"/>
              </a:rPr>
              <a:t>t</a:t>
            </a:r>
            <a:r>
              <a:rPr dirty="0" sz="3300" spc="-75" b="1">
                <a:latin typeface="Tahoma"/>
                <a:cs typeface="Tahoma"/>
              </a:rPr>
              <a:t>h</a:t>
            </a:r>
            <a:r>
              <a:rPr dirty="0" sz="3300" spc="-10" b="1">
                <a:latin typeface="Tahoma"/>
                <a:cs typeface="Tahoma"/>
              </a:rPr>
              <a:t>e  </a:t>
            </a:r>
            <a:r>
              <a:rPr dirty="0" sz="3300" spc="-70" b="1">
                <a:latin typeface="Tahoma"/>
                <a:cs typeface="Tahoma"/>
              </a:rPr>
              <a:t>t</a:t>
            </a:r>
            <a:r>
              <a:rPr dirty="0" sz="3300" spc="-65" b="1">
                <a:latin typeface="Tahoma"/>
                <a:cs typeface="Tahoma"/>
              </a:rPr>
              <a:t>r</a:t>
            </a:r>
            <a:r>
              <a:rPr dirty="0" sz="3300" spc="-140" b="1">
                <a:latin typeface="Tahoma"/>
                <a:cs typeface="Tahoma"/>
              </a:rPr>
              <a:t>e</a:t>
            </a:r>
            <a:r>
              <a:rPr dirty="0" sz="3300" spc="-75" b="1">
                <a:latin typeface="Tahoma"/>
                <a:cs typeface="Tahoma"/>
              </a:rPr>
              <a:t>n</a:t>
            </a:r>
            <a:r>
              <a:rPr dirty="0" sz="3300" spc="10" b="1">
                <a:latin typeface="Tahoma"/>
                <a:cs typeface="Tahoma"/>
              </a:rPr>
              <a:t>d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20" b="1">
                <a:latin typeface="Tahoma"/>
                <a:cs typeface="Tahoma"/>
              </a:rPr>
              <a:t>i</a:t>
            </a:r>
            <a:r>
              <a:rPr dirty="0" sz="3300" spc="-60" b="1">
                <a:latin typeface="Tahoma"/>
                <a:cs typeface="Tahoma"/>
              </a:rPr>
              <a:t>s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20" b="1">
                <a:latin typeface="Tahoma"/>
                <a:cs typeface="Tahoma"/>
              </a:rPr>
              <a:t>d</a:t>
            </a:r>
            <a:r>
              <a:rPr dirty="0" sz="3300" spc="-140" b="1">
                <a:latin typeface="Tahoma"/>
                <a:cs typeface="Tahoma"/>
              </a:rPr>
              <a:t>e</a:t>
            </a:r>
            <a:r>
              <a:rPr dirty="0" sz="3300" spc="-175" b="1">
                <a:latin typeface="Tahoma"/>
                <a:cs typeface="Tahoma"/>
              </a:rPr>
              <a:t>c</a:t>
            </a:r>
            <a:r>
              <a:rPr dirty="0" sz="3300" spc="-65" b="1">
                <a:latin typeface="Tahoma"/>
                <a:cs typeface="Tahoma"/>
              </a:rPr>
              <a:t>r</a:t>
            </a:r>
            <a:r>
              <a:rPr dirty="0" sz="3300" spc="-140" b="1">
                <a:latin typeface="Tahoma"/>
                <a:cs typeface="Tahoma"/>
              </a:rPr>
              <a:t>e</a:t>
            </a:r>
            <a:r>
              <a:rPr dirty="0" sz="3300" spc="-114" b="1">
                <a:latin typeface="Tahoma"/>
                <a:cs typeface="Tahoma"/>
              </a:rPr>
              <a:t>a</a:t>
            </a:r>
            <a:r>
              <a:rPr dirty="0" sz="3300" spc="-190" b="1">
                <a:latin typeface="Tahoma"/>
                <a:cs typeface="Tahoma"/>
              </a:rPr>
              <a:t>s</a:t>
            </a:r>
            <a:r>
              <a:rPr dirty="0" sz="3300" spc="-120" b="1">
                <a:latin typeface="Tahoma"/>
                <a:cs typeface="Tahoma"/>
              </a:rPr>
              <a:t>i</a:t>
            </a:r>
            <a:r>
              <a:rPr dirty="0" sz="3300" spc="-75" b="1">
                <a:latin typeface="Tahoma"/>
                <a:cs typeface="Tahoma"/>
              </a:rPr>
              <a:t>n</a:t>
            </a:r>
            <a:r>
              <a:rPr dirty="0" sz="3300" spc="-140" b="1">
                <a:latin typeface="Tahoma"/>
                <a:cs typeface="Tahoma"/>
              </a:rPr>
              <a:t>g  </a:t>
            </a:r>
            <a:r>
              <a:rPr dirty="0" sz="3300" spc="-165" b="1">
                <a:latin typeface="Tahoma"/>
                <a:cs typeface="Tahoma"/>
              </a:rPr>
              <a:t>v</a:t>
            </a:r>
            <a:r>
              <a:rPr dirty="0" sz="3300" spc="-114" b="1">
                <a:latin typeface="Tahoma"/>
                <a:cs typeface="Tahoma"/>
              </a:rPr>
              <a:t>a</a:t>
            </a:r>
            <a:r>
              <a:rPr dirty="0" sz="3300" spc="-120" b="1">
                <a:latin typeface="Tahoma"/>
                <a:cs typeface="Tahoma"/>
              </a:rPr>
              <a:t>l</a:t>
            </a:r>
            <a:r>
              <a:rPr dirty="0" sz="3300" spc="-75" b="1">
                <a:latin typeface="Tahoma"/>
                <a:cs typeface="Tahoma"/>
              </a:rPr>
              <a:t>u</a:t>
            </a:r>
            <a:r>
              <a:rPr dirty="0" sz="3300" spc="-140" b="1">
                <a:latin typeface="Tahoma"/>
                <a:cs typeface="Tahoma"/>
              </a:rPr>
              <a:t>e</a:t>
            </a:r>
            <a:r>
              <a:rPr dirty="0" sz="3300" spc="-60" b="1">
                <a:latin typeface="Tahoma"/>
                <a:cs typeface="Tahoma"/>
              </a:rPr>
              <a:t>s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25" b="1">
                <a:latin typeface="Tahoma"/>
                <a:cs typeface="Tahoma"/>
              </a:rPr>
              <a:t>o</a:t>
            </a:r>
            <a:r>
              <a:rPr dirty="0" sz="3300" spc="15" b="1">
                <a:latin typeface="Tahoma"/>
                <a:cs typeface="Tahoma"/>
              </a:rPr>
              <a:t>f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14" b="1">
                <a:latin typeface="Tahoma"/>
                <a:cs typeface="Tahoma"/>
              </a:rPr>
              <a:t>A</a:t>
            </a:r>
            <a:r>
              <a:rPr dirty="0" sz="3300" spc="-40" b="1">
                <a:latin typeface="Tahoma"/>
                <a:cs typeface="Tahoma"/>
              </a:rPr>
              <a:t>mm</a:t>
            </a:r>
            <a:r>
              <a:rPr dirty="0" sz="3300" spc="-125" b="1">
                <a:latin typeface="Tahoma"/>
                <a:cs typeface="Tahoma"/>
              </a:rPr>
              <a:t>o</a:t>
            </a:r>
            <a:r>
              <a:rPr dirty="0" sz="3300" spc="-75" b="1">
                <a:latin typeface="Tahoma"/>
                <a:cs typeface="Tahoma"/>
              </a:rPr>
              <a:t>n</a:t>
            </a:r>
            <a:r>
              <a:rPr dirty="0" sz="3300" spc="-120" b="1">
                <a:latin typeface="Tahoma"/>
                <a:cs typeface="Tahoma"/>
              </a:rPr>
              <a:t>i</a:t>
            </a:r>
            <a:r>
              <a:rPr dirty="0" sz="3300" spc="-75" b="1">
                <a:latin typeface="Tahoma"/>
                <a:cs typeface="Tahoma"/>
              </a:rPr>
              <a:t>u</a:t>
            </a:r>
            <a:r>
              <a:rPr dirty="0" sz="3300" spc="50" b="1">
                <a:latin typeface="Tahoma"/>
                <a:cs typeface="Tahoma"/>
              </a:rPr>
              <a:t>m  </a:t>
            </a:r>
            <a:r>
              <a:rPr dirty="0" sz="3300" spc="-245" b="1">
                <a:latin typeface="Tahoma"/>
                <a:cs typeface="Tahoma"/>
              </a:rPr>
              <a:t>w</a:t>
            </a:r>
            <a:r>
              <a:rPr dirty="0" sz="3300" spc="-120" b="1">
                <a:latin typeface="Tahoma"/>
                <a:cs typeface="Tahoma"/>
              </a:rPr>
              <a:t>i</a:t>
            </a:r>
            <a:r>
              <a:rPr dirty="0" sz="3300" spc="-70" b="1">
                <a:latin typeface="Tahoma"/>
                <a:cs typeface="Tahoma"/>
              </a:rPr>
              <a:t>t</a:t>
            </a:r>
            <a:r>
              <a:rPr dirty="0" sz="3300" spc="55" b="1">
                <a:latin typeface="Tahoma"/>
                <a:cs typeface="Tahoma"/>
              </a:rPr>
              <a:t>h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70" b="1">
                <a:latin typeface="Tahoma"/>
                <a:cs typeface="Tahoma"/>
              </a:rPr>
              <a:t>t</a:t>
            </a:r>
            <a:r>
              <a:rPr dirty="0" sz="3300" spc="-75" b="1">
                <a:latin typeface="Tahoma"/>
                <a:cs typeface="Tahoma"/>
              </a:rPr>
              <a:t>h</a:t>
            </a:r>
            <a:r>
              <a:rPr dirty="0" sz="3300" spc="-10" b="1">
                <a:latin typeface="Tahoma"/>
                <a:cs typeface="Tahoma"/>
              </a:rPr>
              <a:t>e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20" b="1">
                <a:latin typeface="Tahoma"/>
                <a:cs typeface="Tahoma"/>
              </a:rPr>
              <a:t>p</a:t>
            </a:r>
            <a:r>
              <a:rPr dirty="0" sz="3300" spc="-114" b="1">
                <a:latin typeface="Tahoma"/>
                <a:cs typeface="Tahoma"/>
              </a:rPr>
              <a:t>a</a:t>
            </a:r>
            <a:r>
              <a:rPr dirty="0" sz="3300" spc="-190" b="1">
                <a:latin typeface="Tahoma"/>
                <a:cs typeface="Tahoma"/>
              </a:rPr>
              <a:t>ss</a:t>
            </a:r>
            <a:r>
              <a:rPr dirty="0" sz="3300" spc="-114" b="1">
                <a:latin typeface="Tahoma"/>
                <a:cs typeface="Tahoma"/>
              </a:rPr>
              <a:t>a</a:t>
            </a:r>
            <a:r>
              <a:rPr dirty="0" sz="3300" spc="-345" b="1">
                <a:latin typeface="Tahoma"/>
                <a:cs typeface="Tahoma"/>
              </a:rPr>
              <a:t>g</a:t>
            </a:r>
            <a:r>
              <a:rPr dirty="0" sz="3300" spc="-10" b="1">
                <a:latin typeface="Tahoma"/>
                <a:cs typeface="Tahoma"/>
              </a:rPr>
              <a:t>e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125" b="1">
                <a:latin typeface="Tahoma"/>
                <a:cs typeface="Tahoma"/>
              </a:rPr>
              <a:t>o</a:t>
            </a:r>
            <a:r>
              <a:rPr dirty="0" sz="3300" spc="15" b="1">
                <a:latin typeface="Tahoma"/>
                <a:cs typeface="Tahoma"/>
              </a:rPr>
              <a:t>f</a:t>
            </a:r>
            <a:r>
              <a:rPr dirty="0" sz="3300" spc="-370" b="1">
                <a:latin typeface="Tahoma"/>
                <a:cs typeface="Tahoma"/>
              </a:rPr>
              <a:t> </a:t>
            </a:r>
            <a:r>
              <a:rPr dirty="0" sz="3300" spc="-70" b="1">
                <a:latin typeface="Tahoma"/>
                <a:cs typeface="Tahoma"/>
              </a:rPr>
              <a:t>t</a:t>
            </a:r>
            <a:r>
              <a:rPr dirty="0" sz="3300" spc="-120" b="1">
                <a:latin typeface="Tahoma"/>
                <a:cs typeface="Tahoma"/>
              </a:rPr>
              <a:t>i</a:t>
            </a:r>
            <a:r>
              <a:rPr dirty="0" sz="3300" spc="-40" b="1">
                <a:latin typeface="Tahoma"/>
                <a:cs typeface="Tahoma"/>
              </a:rPr>
              <a:t>m</a:t>
            </a:r>
            <a:r>
              <a:rPr dirty="0" sz="3300" spc="-140" b="1">
                <a:latin typeface="Tahoma"/>
                <a:cs typeface="Tahoma"/>
              </a:rPr>
              <a:t>e</a:t>
            </a:r>
            <a:r>
              <a:rPr dirty="0" sz="3300" spc="-95" b="1"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  <a:p>
            <a:pPr algn="ctr" marL="118110" marR="110489">
              <a:lnSpc>
                <a:spcPts val="3900"/>
              </a:lnSpc>
            </a:pPr>
            <a:r>
              <a:rPr dirty="0" sz="3300" spc="-245" b="1">
                <a:latin typeface="Tahoma"/>
                <a:cs typeface="Tahoma"/>
              </a:rPr>
              <a:t>T</a:t>
            </a:r>
            <a:r>
              <a:rPr dirty="0" sz="3300" spc="-80" b="1">
                <a:latin typeface="Tahoma"/>
                <a:cs typeface="Tahoma"/>
              </a:rPr>
              <a:t>h</a:t>
            </a:r>
            <a:r>
              <a:rPr dirty="0" sz="3300" spc="-145" b="1">
                <a:latin typeface="Tahoma"/>
                <a:cs typeface="Tahoma"/>
              </a:rPr>
              <a:t>e</a:t>
            </a:r>
            <a:r>
              <a:rPr dirty="0" sz="3300" spc="-70" b="1">
                <a:latin typeface="Tahoma"/>
                <a:cs typeface="Tahoma"/>
              </a:rPr>
              <a:t>r</a:t>
            </a:r>
            <a:r>
              <a:rPr dirty="0" sz="3300" spc="-10" b="1">
                <a:latin typeface="Tahoma"/>
                <a:cs typeface="Tahoma"/>
              </a:rPr>
              <a:t>e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120" b="1">
                <a:latin typeface="Tahoma"/>
                <a:cs typeface="Tahoma"/>
              </a:rPr>
              <a:t>a</a:t>
            </a:r>
            <a:r>
              <a:rPr dirty="0" sz="3300" spc="-70" b="1">
                <a:latin typeface="Tahoma"/>
                <a:cs typeface="Tahoma"/>
              </a:rPr>
              <a:t>r</a:t>
            </a:r>
            <a:r>
              <a:rPr dirty="0" sz="3300" spc="-10" b="1">
                <a:latin typeface="Tahoma"/>
                <a:cs typeface="Tahoma"/>
              </a:rPr>
              <a:t>e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120" b="1">
                <a:latin typeface="Tahoma"/>
                <a:cs typeface="Tahoma"/>
              </a:rPr>
              <a:t>f</a:t>
            </a:r>
            <a:r>
              <a:rPr dirty="0" sz="3300" spc="-145" b="1">
                <a:latin typeface="Tahoma"/>
                <a:cs typeface="Tahoma"/>
              </a:rPr>
              <a:t>e</a:t>
            </a:r>
            <a:r>
              <a:rPr dirty="0" sz="3300" spc="-114" b="1">
                <a:latin typeface="Tahoma"/>
                <a:cs typeface="Tahoma"/>
              </a:rPr>
              <a:t>w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120" b="1">
                <a:latin typeface="Tahoma"/>
                <a:cs typeface="Tahoma"/>
              </a:rPr>
              <a:t>a</a:t>
            </a:r>
            <a:r>
              <a:rPr dirty="0" sz="3300" spc="-80" b="1">
                <a:latin typeface="Tahoma"/>
                <a:cs typeface="Tahoma"/>
              </a:rPr>
              <a:t>n</a:t>
            </a:r>
            <a:r>
              <a:rPr dirty="0" sz="3300" spc="-130" b="1">
                <a:latin typeface="Tahoma"/>
                <a:cs typeface="Tahoma"/>
              </a:rPr>
              <a:t>o</a:t>
            </a:r>
            <a:r>
              <a:rPr dirty="0" sz="3300" spc="-45" b="1">
                <a:latin typeface="Tahoma"/>
                <a:cs typeface="Tahoma"/>
              </a:rPr>
              <a:t>m</a:t>
            </a:r>
            <a:r>
              <a:rPr dirty="0" sz="3300" spc="-120" b="1">
                <a:latin typeface="Tahoma"/>
                <a:cs typeface="Tahoma"/>
              </a:rPr>
              <a:t>a</a:t>
            </a:r>
            <a:r>
              <a:rPr dirty="0" sz="3300" spc="-125" b="1">
                <a:latin typeface="Tahoma"/>
                <a:cs typeface="Tahoma"/>
              </a:rPr>
              <a:t>li</a:t>
            </a:r>
            <a:r>
              <a:rPr dirty="0" sz="3300" spc="-145" b="1">
                <a:latin typeface="Tahoma"/>
                <a:cs typeface="Tahoma"/>
              </a:rPr>
              <a:t>e</a:t>
            </a:r>
            <a:r>
              <a:rPr dirty="0" sz="3300" spc="-45" b="1">
                <a:latin typeface="Tahoma"/>
                <a:cs typeface="Tahoma"/>
              </a:rPr>
              <a:t>s  </a:t>
            </a:r>
            <a:r>
              <a:rPr dirty="0" sz="3300" spc="-195" b="1">
                <a:latin typeface="Tahoma"/>
                <a:cs typeface="Tahoma"/>
              </a:rPr>
              <a:t>s</a:t>
            </a:r>
            <a:r>
              <a:rPr dirty="0" sz="3300" spc="-80" b="1">
                <a:latin typeface="Tahoma"/>
                <a:cs typeface="Tahoma"/>
              </a:rPr>
              <a:t>u</a:t>
            </a:r>
            <a:r>
              <a:rPr dirty="0" sz="3300" spc="-180" b="1">
                <a:latin typeface="Tahoma"/>
                <a:cs typeface="Tahoma"/>
              </a:rPr>
              <a:t>c</a:t>
            </a:r>
            <a:r>
              <a:rPr dirty="0" sz="3300" spc="55" b="1">
                <a:latin typeface="Tahoma"/>
                <a:cs typeface="Tahoma"/>
              </a:rPr>
              <a:t>h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120" b="1">
                <a:latin typeface="Tahoma"/>
                <a:cs typeface="Tahoma"/>
              </a:rPr>
              <a:t>a</a:t>
            </a:r>
            <a:r>
              <a:rPr dirty="0" sz="3300" spc="-60" b="1">
                <a:latin typeface="Tahoma"/>
                <a:cs typeface="Tahoma"/>
              </a:rPr>
              <a:t>s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125" b="1">
                <a:latin typeface="Tahoma"/>
                <a:cs typeface="Tahoma"/>
              </a:rPr>
              <a:t>i</a:t>
            </a:r>
            <a:r>
              <a:rPr dirty="0" sz="3300" spc="55" b="1">
                <a:latin typeface="Tahoma"/>
                <a:cs typeface="Tahoma"/>
              </a:rPr>
              <a:t>n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160" b="1">
                <a:latin typeface="Tahoma"/>
                <a:cs typeface="Tahoma"/>
              </a:rPr>
              <a:t>y</a:t>
            </a:r>
            <a:r>
              <a:rPr dirty="0" sz="3300" spc="-145" b="1">
                <a:latin typeface="Tahoma"/>
                <a:cs typeface="Tahoma"/>
              </a:rPr>
              <a:t>e</a:t>
            </a:r>
            <a:r>
              <a:rPr dirty="0" sz="3300" spc="-120" b="1">
                <a:latin typeface="Tahoma"/>
                <a:cs typeface="Tahoma"/>
              </a:rPr>
              <a:t>a</a:t>
            </a:r>
            <a:r>
              <a:rPr dirty="0" sz="3300" spc="65" b="1">
                <a:latin typeface="Tahoma"/>
                <a:cs typeface="Tahoma"/>
              </a:rPr>
              <a:t>r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355" b="1">
                <a:latin typeface="Tahoma"/>
                <a:cs typeface="Tahoma"/>
              </a:rPr>
              <a:t>200</a:t>
            </a:r>
            <a:r>
              <a:rPr dirty="0" sz="3300" spc="-140" b="1">
                <a:latin typeface="Tahoma"/>
                <a:cs typeface="Tahoma"/>
              </a:rPr>
              <a:t>7  </a:t>
            </a:r>
            <a:r>
              <a:rPr dirty="0" sz="3300" spc="-195" b="1">
                <a:latin typeface="Tahoma"/>
                <a:cs typeface="Tahoma"/>
              </a:rPr>
              <a:t>s</a:t>
            </a:r>
            <a:r>
              <a:rPr dirty="0" sz="3300" spc="-75" b="1">
                <a:latin typeface="Tahoma"/>
                <a:cs typeface="Tahoma"/>
              </a:rPr>
              <a:t>t</a:t>
            </a:r>
            <a:r>
              <a:rPr dirty="0" sz="3300" spc="-145" b="1">
                <a:latin typeface="Tahoma"/>
                <a:cs typeface="Tahoma"/>
              </a:rPr>
              <a:t>ee</a:t>
            </a:r>
            <a:r>
              <a:rPr dirty="0" sz="3300" spc="10" b="1">
                <a:latin typeface="Tahoma"/>
                <a:cs typeface="Tahoma"/>
              </a:rPr>
              <a:t>p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70" b="1">
                <a:latin typeface="Tahoma"/>
                <a:cs typeface="Tahoma"/>
              </a:rPr>
              <a:t>r</a:t>
            </a:r>
            <a:r>
              <a:rPr dirty="0" sz="3300" spc="-125" b="1">
                <a:latin typeface="Tahoma"/>
                <a:cs typeface="Tahoma"/>
              </a:rPr>
              <a:t>i</a:t>
            </a:r>
            <a:r>
              <a:rPr dirty="0" sz="3300" spc="-195" b="1">
                <a:latin typeface="Tahoma"/>
                <a:cs typeface="Tahoma"/>
              </a:rPr>
              <a:t>s</a:t>
            </a:r>
            <a:r>
              <a:rPr dirty="0" sz="3300" spc="-10" b="1">
                <a:latin typeface="Tahoma"/>
                <a:cs typeface="Tahoma"/>
              </a:rPr>
              <a:t>e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125" b="1">
                <a:latin typeface="Tahoma"/>
                <a:cs typeface="Tahoma"/>
              </a:rPr>
              <a:t>i</a:t>
            </a:r>
            <a:r>
              <a:rPr dirty="0" sz="3300" spc="55" b="1">
                <a:latin typeface="Tahoma"/>
                <a:cs typeface="Tahoma"/>
              </a:rPr>
              <a:t>n</a:t>
            </a:r>
            <a:r>
              <a:rPr dirty="0" sz="3300" spc="-375" b="1">
                <a:latin typeface="Tahoma"/>
                <a:cs typeface="Tahoma"/>
              </a:rPr>
              <a:t> </a:t>
            </a:r>
            <a:r>
              <a:rPr dirty="0" sz="3300" spc="-170" b="1">
                <a:latin typeface="Tahoma"/>
                <a:cs typeface="Tahoma"/>
              </a:rPr>
              <a:t>v</a:t>
            </a:r>
            <a:r>
              <a:rPr dirty="0" sz="3300" spc="-120" b="1">
                <a:latin typeface="Tahoma"/>
                <a:cs typeface="Tahoma"/>
              </a:rPr>
              <a:t>a</a:t>
            </a:r>
            <a:r>
              <a:rPr dirty="0" sz="3300" spc="-125" b="1">
                <a:latin typeface="Tahoma"/>
                <a:cs typeface="Tahoma"/>
              </a:rPr>
              <a:t>l</a:t>
            </a:r>
            <a:r>
              <a:rPr dirty="0" sz="3300" spc="-80" b="1">
                <a:latin typeface="Tahoma"/>
                <a:cs typeface="Tahoma"/>
              </a:rPr>
              <a:t>u</a:t>
            </a:r>
            <a:r>
              <a:rPr dirty="0" sz="3300" spc="-145" b="1">
                <a:latin typeface="Tahoma"/>
                <a:cs typeface="Tahoma"/>
              </a:rPr>
              <a:t>e</a:t>
            </a:r>
            <a:r>
              <a:rPr dirty="0" sz="3300" spc="-95" b="1"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452" y="534138"/>
            <a:ext cx="11572873" cy="922019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29206" y="2124273"/>
            <a:ext cx="5022215" cy="172275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algn="ctr" marL="664210" marR="657225" indent="-635">
              <a:lnSpc>
                <a:spcPct val="116199"/>
              </a:lnSpc>
              <a:spcBef>
                <a:spcPts val="60"/>
              </a:spcBef>
            </a:pPr>
            <a:r>
              <a:rPr dirty="0" sz="3200" spc="-65"/>
              <a:t>V</a:t>
            </a:r>
            <a:r>
              <a:rPr dirty="0" sz="3200" spc="-30"/>
              <a:t>i</a:t>
            </a:r>
            <a:r>
              <a:rPr dirty="0" sz="3200" spc="-85"/>
              <a:t>s</a:t>
            </a:r>
            <a:r>
              <a:rPr dirty="0" sz="3200" spc="-75"/>
              <a:t>u</a:t>
            </a:r>
            <a:r>
              <a:rPr dirty="0" sz="3200" spc="-150"/>
              <a:t>a</a:t>
            </a:r>
            <a:r>
              <a:rPr dirty="0" sz="3200" spc="50"/>
              <a:t>l</a:t>
            </a:r>
            <a:r>
              <a:rPr dirty="0" sz="3200" spc="-30"/>
              <a:t>i</a:t>
            </a:r>
            <a:r>
              <a:rPr dirty="0" sz="3200" spc="-190"/>
              <a:t>z</a:t>
            </a:r>
            <a:r>
              <a:rPr dirty="0" sz="3200" spc="-150"/>
              <a:t>a</a:t>
            </a:r>
            <a:r>
              <a:rPr dirty="0" sz="3200" spc="40"/>
              <a:t>t</a:t>
            </a:r>
            <a:r>
              <a:rPr dirty="0" sz="3200" spc="-30"/>
              <a:t>i</a:t>
            </a:r>
            <a:r>
              <a:rPr dirty="0" sz="3200" spc="25"/>
              <a:t>o</a:t>
            </a:r>
            <a:r>
              <a:rPr dirty="0" sz="3200" spc="-45"/>
              <a:t>n</a:t>
            </a:r>
            <a:r>
              <a:rPr dirty="0" sz="3200" spc="-345"/>
              <a:t> </a:t>
            </a:r>
            <a:r>
              <a:rPr dirty="0" sz="3200" spc="95"/>
              <a:t>f</a:t>
            </a:r>
            <a:r>
              <a:rPr dirty="0" sz="3200" spc="25"/>
              <a:t>o</a:t>
            </a:r>
            <a:r>
              <a:rPr dirty="0" sz="3200" spc="-35"/>
              <a:t>r  </a:t>
            </a:r>
            <a:r>
              <a:rPr dirty="0" sz="3200" spc="-114"/>
              <a:t>T</a:t>
            </a:r>
            <a:r>
              <a:rPr dirty="0" sz="3200" spc="-45"/>
              <a:t>r</a:t>
            </a:r>
            <a:r>
              <a:rPr dirty="0" sz="3200" spc="-80"/>
              <a:t>e</a:t>
            </a:r>
            <a:r>
              <a:rPr dirty="0" sz="3200" spc="-50"/>
              <a:t>n</a:t>
            </a:r>
            <a:r>
              <a:rPr dirty="0" sz="3200" spc="55"/>
              <a:t>d</a:t>
            </a:r>
            <a:r>
              <a:rPr dirty="0" sz="3200" spc="-225"/>
              <a:t>/</a:t>
            </a:r>
            <a:r>
              <a:rPr dirty="0" sz="3200" spc="-50"/>
              <a:t>A</a:t>
            </a:r>
            <a:r>
              <a:rPr dirty="0" sz="3200" spc="-50"/>
              <a:t>n</a:t>
            </a:r>
            <a:r>
              <a:rPr dirty="0" sz="3200" spc="25"/>
              <a:t>o</a:t>
            </a:r>
            <a:r>
              <a:rPr dirty="0" sz="3200" spc="-185"/>
              <a:t>m</a:t>
            </a:r>
            <a:r>
              <a:rPr dirty="0" sz="3200" spc="-150"/>
              <a:t>a</a:t>
            </a:r>
            <a:r>
              <a:rPr dirty="0" sz="3200" spc="50"/>
              <a:t>l</a:t>
            </a:r>
            <a:r>
              <a:rPr dirty="0" sz="3200" spc="-80"/>
              <a:t>y</a:t>
            </a:r>
            <a:r>
              <a:rPr dirty="0" sz="3200" spc="-345"/>
              <a:t> </a:t>
            </a:r>
            <a:r>
              <a:rPr dirty="0" sz="3200" spc="25"/>
              <a:t>o</a:t>
            </a:r>
            <a:r>
              <a:rPr dirty="0" sz="3200" spc="100"/>
              <a:t>f  </a:t>
            </a:r>
            <a:r>
              <a:rPr dirty="0" sz="3200" spc="-50"/>
              <a:t>A</a:t>
            </a:r>
            <a:r>
              <a:rPr dirty="0" sz="3200" spc="-50"/>
              <a:t>n</a:t>
            </a:r>
            <a:r>
              <a:rPr dirty="0" sz="3200" spc="-150"/>
              <a:t>a</a:t>
            </a:r>
            <a:r>
              <a:rPr dirty="0" sz="3200" spc="50"/>
              <a:t>l</a:t>
            </a:r>
            <a:r>
              <a:rPr dirty="0" sz="3200" spc="-85"/>
              <a:t>y</a:t>
            </a:r>
            <a:r>
              <a:rPr dirty="0" sz="3200" spc="-85"/>
              <a:t>s</a:t>
            </a:r>
            <a:r>
              <a:rPr dirty="0" sz="3200" spc="-30"/>
              <a:t>i</a:t>
            </a:r>
            <a:r>
              <a:rPr dirty="0" sz="3200" spc="-80"/>
              <a:t>s</a:t>
            </a:r>
            <a:r>
              <a:rPr dirty="0" sz="3200" spc="-345"/>
              <a:t> </a:t>
            </a:r>
            <a:r>
              <a:rPr dirty="0" sz="3200" spc="-25"/>
              <a:t>Q</a:t>
            </a:r>
            <a:r>
              <a:rPr dirty="0" sz="3200" spc="-75"/>
              <a:t>u</a:t>
            </a:r>
            <a:r>
              <a:rPr dirty="0" sz="3200" spc="-80"/>
              <a:t>e</a:t>
            </a:r>
            <a:r>
              <a:rPr dirty="0" sz="3200" spc="-85"/>
              <a:t>s</a:t>
            </a:r>
            <a:r>
              <a:rPr dirty="0" sz="3200" spc="40"/>
              <a:t>t</a:t>
            </a:r>
            <a:r>
              <a:rPr dirty="0" sz="3200" spc="-30"/>
              <a:t>i</a:t>
            </a:r>
            <a:r>
              <a:rPr dirty="0" sz="3200" spc="25"/>
              <a:t>o</a:t>
            </a:r>
            <a:r>
              <a:rPr dirty="0" sz="3200" spc="-50"/>
              <a:t>n</a:t>
            </a:r>
            <a:r>
              <a:rPr dirty="0" sz="3200" spc="-80"/>
              <a:t>s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05613" y="3991499"/>
            <a:ext cx="4429125" cy="3952875"/>
            <a:chOff x="13005613" y="3991499"/>
            <a:chExt cx="4429125" cy="3952875"/>
          </a:xfrm>
        </p:grpSpPr>
        <p:sp>
          <p:nvSpPr>
            <p:cNvPr id="3" name="object 3"/>
            <p:cNvSpPr/>
            <p:nvPr/>
          </p:nvSpPr>
          <p:spPr>
            <a:xfrm>
              <a:off x="13016182" y="3998199"/>
              <a:ext cx="4407535" cy="3939540"/>
            </a:xfrm>
            <a:custGeom>
              <a:avLst/>
              <a:gdLst/>
              <a:ahLst/>
              <a:cxnLst/>
              <a:rect l="l" t="t" r="r" b="b"/>
              <a:pathLst>
                <a:path w="4407534" h="3939540">
                  <a:moveTo>
                    <a:pt x="4407496" y="3939012"/>
                  </a:moveTo>
                  <a:lnTo>
                    <a:pt x="0" y="3939012"/>
                  </a:lnTo>
                  <a:lnTo>
                    <a:pt x="0" y="0"/>
                  </a:lnTo>
                  <a:lnTo>
                    <a:pt x="4407496" y="0"/>
                  </a:lnTo>
                  <a:lnTo>
                    <a:pt x="4407496" y="3939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005613" y="3991499"/>
              <a:ext cx="4429125" cy="3952875"/>
            </a:xfrm>
            <a:custGeom>
              <a:avLst/>
              <a:gdLst/>
              <a:ahLst/>
              <a:cxnLst/>
              <a:rect l="l" t="t" r="r" b="b"/>
              <a:pathLst>
                <a:path w="4429125" h="3952875">
                  <a:moveTo>
                    <a:pt x="4423877" y="3952414"/>
                  </a:moveTo>
                  <a:lnTo>
                    <a:pt x="4755" y="3952414"/>
                  </a:lnTo>
                  <a:lnTo>
                    <a:pt x="0" y="3949398"/>
                  </a:lnTo>
                  <a:lnTo>
                    <a:pt x="0" y="3015"/>
                  </a:lnTo>
                  <a:lnTo>
                    <a:pt x="4755" y="0"/>
                  </a:lnTo>
                  <a:lnTo>
                    <a:pt x="4423877" y="0"/>
                  </a:lnTo>
                  <a:lnTo>
                    <a:pt x="4428630" y="3015"/>
                  </a:lnTo>
                  <a:lnTo>
                    <a:pt x="4428630" y="6700"/>
                  </a:lnTo>
                  <a:lnTo>
                    <a:pt x="10568" y="6700"/>
                  </a:lnTo>
                  <a:lnTo>
                    <a:pt x="10568" y="13401"/>
                  </a:lnTo>
                  <a:lnTo>
                    <a:pt x="21136" y="13401"/>
                  </a:lnTo>
                  <a:lnTo>
                    <a:pt x="21136" y="3939012"/>
                  </a:lnTo>
                  <a:lnTo>
                    <a:pt x="10568" y="3939012"/>
                  </a:lnTo>
                  <a:lnTo>
                    <a:pt x="10568" y="3945712"/>
                  </a:lnTo>
                  <a:lnTo>
                    <a:pt x="4428630" y="3945712"/>
                  </a:lnTo>
                  <a:lnTo>
                    <a:pt x="4428630" y="3949398"/>
                  </a:lnTo>
                  <a:lnTo>
                    <a:pt x="4423877" y="3952414"/>
                  </a:lnTo>
                  <a:close/>
                </a:path>
                <a:path w="4429125" h="3952875">
                  <a:moveTo>
                    <a:pt x="21136" y="13401"/>
                  </a:moveTo>
                  <a:lnTo>
                    <a:pt x="10568" y="13401"/>
                  </a:lnTo>
                  <a:lnTo>
                    <a:pt x="10568" y="6700"/>
                  </a:lnTo>
                  <a:lnTo>
                    <a:pt x="21136" y="6700"/>
                  </a:lnTo>
                  <a:lnTo>
                    <a:pt x="21136" y="13401"/>
                  </a:lnTo>
                  <a:close/>
                </a:path>
                <a:path w="4429125" h="3952875">
                  <a:moveTo>
                    <a:pt x="4407497" y="13401"/>
                  </a:moveTo>
                  <a:lnTo>
                    <a:pt x="21136" y="13401"/>
                  </a:lnTo>
                  <a:lnTo>
                    <a:pt x="21136" y="6700"/>
                  </a:lnTo>
                  <a:lnTo>
                    <a:pt x="4407497" y="6700"/>
                  </a:lnTo>
                  <a:lnTo>
                    <a:pt x="4407497" y="13401"/>
                  </a:lnTo>
                  <a:close/>
                </a:path>
                <a:path w="4429125" h="3952875">
                  <a:moveTo>
                    <a:pt x="4418065" y="3945712"/>
                  </a:moveTo>
                  <a:lnTo>
                    <a:pt x="4407497" y="3945712"/>
                  </a:lnTo>
                  <a:lnTo>
                    <a:pt x="4407497" y="6700"/>
                  </a:lnTo>
                  <a:lnTo>
                    <a:pt x="4418065" y="6700"/>
                  </a:lnTo>
                  <a:lnTo>
                    <a:pt x="4418065" y="13401"/>
                  </a:lnTo>
                  <a:lnTo>
                    <a:pt x="4428630" y="13401"/>
                  </a:lnTo>
                  <a:lnTo>
                    <a:pt x="4428630" y="3939012"/>
                  </a:lnTo>
                  <a:lnTo>
                    <a:pt x="4418065" y="3939012"/>
                  </a:lnTo>
                  <a:lnTo>
                    <a:pt x="4418065" y="3945712"/>
                  </a:lnTo>
                  <a:close/>
                </a:path>
                <a:path w="4429125" h="3952875">
                  <a:moveTo>
                    <a:pt x="4428630" y="13401"/>
                  </a:moveTo>
                  <a:lnTo>
                    <a:pt x="4418065" y="13401"/>
                  </a:lnTo>
                  <a:lnTo>
                    <a:pt x="4418065" y="6700"/>
                  </a:lnTo>
                  <a:lnTo>
                    <a:pt x="4428630" y="6700"/>
                  </a:lnTo>
                  <a:lnTo>
                    <a:pt x="4428630" y="13401"/>
                  </a:lnTo>
                  <a:close/>
                </a:path>
                <a:path w="4429125" h="3952875">
                  <a:moveTo>
                    <a:pt x="21136" y="3945712"/>
                  </a:moveTo>
                  <a:lnTo>
                    <a:pt x="10568" y="3945712"/>
                  </a:lnTo>
                  <a:lnTo>
                    <a:pt x="10568" y="3939012"/>
                  </a:lnTo>
                  <a:lnTo>
                    <a:pt x="21136" y="3939012"/>
                  </a:lnTo>
                  <a:lnTo>
                    <a:pt x="21136" y="3945712"/>
                  </a:lnTo>
                  <a:close/>
                </a:path>
                <a:path w="4429125" h="3952875">
                  <a:moveTo>
                    <a:pt x="4407497" y="3945712"/>
                  </a:moveTo>
                  <a:lnTo>
                    <a:pt x="21136" y="3945712"/>
                  </a:lnTo>
                  <a:lnTo>
                    <a:pt x="21136" y="3939012"/>
                  </a:lnTo>
                  <a:lnTo>
                    <a:pt x="4407497" y="3939012"/>
                  </a:lnTo>
                  <a:lnTo>
                    <a:pt x="4407497" y="3945712"/>
                  </a:lnTo>
                  <a:close/>
                </a:path>
                <a:path w="4429125" h="3952875">
                  <a:moveTo>
                    <a:pt x="4428630" y="3945712"/>
                  </a:moveTo>
                  <a:lnTo>
                    <a:pt x="4418065" y="3945712"/>
                  </a:lnTo>
                  <a:lnTo>
                    <a:pt x="4418065" y="3939012"/>
                  </a:lnTo>
                  <a:lnTo>
                    <a:pt x="4428630" y="3939012"/>
                  </a:lnTo>
                  <a:lnTo>
                    <a:pt x="4428630" y="3945712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3043712" y="4061380"/>
            <a:ext cx="4380230" cy="376491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R="5080">
              <a:lnSpc>
                <a:spcPts val="3679"/>
              </a:lnSpc>
              <a:spcBef>
                <a:spcPts val="204"/>
              </a:spcBef>
            </a:pPr>
            <a:r>
              <a:rPr dirty="0" sz="3100" spc="-114" b="1">
                <a:latin typeface="Tahoma"/>
                <a:cs typeface="Tahoma"/>
              </a:rPr>
              <a:t>With</a:t>
            </a:r>
            <a:r>
              <a:rPr dirty="0" sz="3100" spc="-110" b="1">
                <a:latin typeface="Tahoma"/>
                <a:cs typeface="Tahoma"/>
              </a:rPr>
              <a:t> </a:t>
            </a:r>
            <a:r>
              <a:rPr dirty="0" sz="3100" spc="-50" b="1">
                <a:latin typeface="Tahoma"/>
                <a:cs typeface="Tahoma"/>
              </a:rPr>
              <a:t>the</a:t>
            </a:r>
            <a:r>
              <a:rPr dirty="0" sz="3100" spc="-45" b="1">
                <a:latin typeface="Tahoma"/>
                <a:cs typeface="Tahoma"/>
              </a:rPr>
              <a:t> </a:t>
            </a:r>
            <a:r>
              <a:rPr dirty="0" sz="3100" spc="-125" b="1">
                <a:latin typeface="Tahoma"/>
                <a:cs typeface="Tahoma"/>
              </a:rPr>
              <a:t>increasing 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85" b="1">
                <a:latin typeface="Tahoma"/>
                <a:cs typeface="Tahoma"/>
              </a:rPr>
              <a:t>time,</a:t>
            </a:r>
            <a:r>
              <a:rPr dirty="0" sz="3100" spc="-80" b="1">
                <a:latin typeface="Tahoma"/>
                <a:cs typeface="Tahoma"/>
              </a:rPr>
              <a:t> </a:t>
            </a:r>
            <a:r>
              <a:rPr dirty="0" sz="3100" spc="-50" b="1">
                <a:latin typeface="Tahoma"/>
                <a:cs typeface="Tahoma"/>
              </a:rPr>
              <a:t>the</a:t>
            </a:r>
            <a:r>
              <a:rPr dirty="0" sz="3100" spc="-45" b="1">
                <a:latin typeface="Tahoma"/>
                <a:cs typeface="Tahoma"/>
              </a:rPr>
              <a:t> </a:t>
            </a:r>
            <a:r>
              <a:rPr dirty="0" sz="3100" spc="-95" b="1">
                <a:latin typeface="Tahoma"/>
                <a:cs typeface="Tahoma"/>
              </a:rPr>
              <a:t>value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55" b="1">
                <a:latin typeface="Tahoma"/>
                <a:cs typeface="Tahoma"/>
              </a:rPr>
              <a:t>of </a:t>
            </a:r>
            <a:r>
              <a:rPr dirty="0" sz="3100" spc="-50" b="1">
                <a:latin typeface="Tahoma"/>
                <a:cs typeface="Tahoma"/>
              </a:rPr>
              <a:t> </a:t>
            </a:r>
            <a:r>
              <a:rPr dirty="0" sz="3100" spc="-100" b="1">
                <a:latin typeface="Tahoma"/>
                <a:cs typeface="Tahoma"/>
              </a:rPr>
              <a:t>measures</a:t>
            </a:r>
            <a:r>
              <a:rPr dirty="0" sz="3100" spc="-95" b="1">
                <a:latin typeface="Tahoma"/>
                <a:cs typeface="Tahoma"/>
              </a:rPr>
              <a:t> </a:t>
            </a:r>
            <a:r>
              <a:rPr dirty="0" sz="3100" spc="-75" b="1">
                <a:latin typeface="Tahoma"/>
                <a:cs typeface="Tahoma"/>
              </a:rPr>
              <a:t>found</a:t>
            </a:r>
            <a:r>
              <a:rPr dirty="0" sz="3100" spc="-70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at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105" b="1">
                <a:latin typeface="Tahoma"/>
                <a:cs typeface="Tahoma"/>
              </a:rPr>
              <a:t>locations </a:t>
            </a:r>
            <a:r>
              <a:rPr dirty="0" sz="3100" spc="-95" b="1">
                <a:latin typeface="Tahoma"/>
                <a:cs typeface="Tahoma"/>
              </a:rPr>
              <a:t>such </a:t>
            </a:r>
            <a:r>
              <a:rPr dirty="0" sz="3100" spc="-85" b="1">
                <a:latin typeface="Tahoma"/>
                <a:cs typeface="Tahoma"/>
              </a:rPr>
              <a:t>as </a:t>
            </a:r>
            <a:r>
              <a:rPr dirty="0" sz="3100" spc="-120" b="1">
                <a:latin typeface="Tahoma"/>
                <a:cs typeface="Tahoma"/>
              </a:rPr>
              <a:t>Chai, 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105" b="1">
                <a:latin typeface="Tahoma"/>
                <a:cs typeface="Tahoma"/>
              </a:rPr>
              <a:t>Kannika,</a:t>
            </a:r>
            <a:r>
              <a:rPr dirty="0" sz="3100" spc="-100" b="1">
                <a:latin typeface="Tahoma"/>
                <a:cs typeface="Tahoma"/>
              </a:rPr>
              <a:t> </a:t>
            </a:r>
            <a:r>
              <a:rPr dirty="0" sz="3100" spc="-105" b="1">
                <a:latin typeface="Tahoma"/>
                <a:cs typeface="Tahoma"/>
              </a:rPr>
              <a:t>Boonsri</a:t>
            </a:r>
            <a:r>
              <a:rPr dirty="0" sz="3100" spc="-100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etc.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are</a:t>
            </a:r>
            <a:r>
              <a:rPr dirty="0" sz="3100" spc="-55" b="1">
                <a:latin typeface="Tahoma"/>
                <a:cs typeface="Tahoma"/>
              </a:rPr>
              <a:t> </a:t>
            </a:r>
            <a:r>
              <a:rPr dirty="0" sz="3100" spc="-130" b="1">
                <a:latin typeface="Tahoma"/>
                <a:cs typeface="Tahoma"/>
              </a:rPr>
              <a:t>decreasing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and</a:t>
            </a:r>
            <a:r>
              <a:rPr dirty="0" sz="3100" spc="-55" b="1">
                <a:latin typeface="Tahoma"/>
                <a:cs typeface="Tahoma"/>
              </a:rPr>
              <a:t> </a:t>
            </a:r>
            <a:r>
              <a:rPr dirty="0" sz="3100" spc="-35" b="1">
                <a:latin typeface="Tahoma"/>
                <a:cs typeface="Tahoma"/>
              </a:rPr>
              <a:t>in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50" b="1">
                <a:latin typeface="Tahoma"/>
                <a:cs typeface="Tahoma"/>
              </a:rPr>
              <a:t>the</a:t>
            </a:r>
            <a:r>
              <a:rPr dirty="0" sz="3100" spc="-45" b="1">
                <a:latin typeface="Tahoma"/>
                <a:cs typeface="Tahoma"/>
              </a:rPr>
              <a:t> </a:t>
            </a:r>
            <a:r>
              <a:rPr dirty="0" sz="3100" spc="-75" b="1">
                <a:latin typeface="Tahoma"/>
                <a:cs typeface="Tahoma"/>
              </a:rPr>
              <a:t>later</a:t>
            </a:r>
            <a:r>
              <a:rPr dirty="0" sz="3100" spc="-70" b="1">
                <a:latin typeface="Tahoma"/>
                <a:cs typeface="Tahoma"/>
              </a:rPr>
              <a:t> </a:t>
            </a:r>
            <a:r>
              <a:rPr dirty="0" sz="3100" spc="-220" b="1">
                <a:latin typeface="Tahoma"/>
                <a:cs typeface="Tahoma"/>
              </a:rPr>
              <a:t>20's</a:t>
            </a:r>
            <a:r>
              <a:rPr dirty="0" sz="3100" spc="-215" b="1">
                <a:latin typeface="Tahoma"/>
                <a:cs typeface="Tahoma"/>
              </a:rPr>
              <a:t> </a:t>
            </a:r>
            <a:r>
              <a:rPr dirty="0" sz="3100" spc="-75" b="1">
                <a:latin typeface="Tahoma"/>
                <a:cs typeface="Tahoma"/>
              </a:rPr>
              <a:t>they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125" b="1">
                <a:latin typeface="Tahoma"/>
                <a:cs typeface="Tahoma"/>
              </a:rPr>
              <a:t>b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40" b="1">
                <a:latin typeface="Tahoma"/>
                <a:cs typeface="Tahoma"/>
              </a:rPr>
              <a:t>m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25" b="1">
                <a:latin typeface="Tahoma"/>
                <a:cs typeface="Tahoma"/>
              </a:rPr>
              <a:t>b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85" b="1"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43399" y="1986203"/>
            <a:ext cx="4552950" cy="2416175"/>
            <a:chOff x="12943399" y="1986203"/>
            <a:chExt cx="4552950" cy="24161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3399" y="3574259"/>
              <a:ext cx="4552775" cy="828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3399" y="1986203"/>
              <a:ext cx="4552775" cy="828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036832" y="2400210"/>
              <a:ext cx="4366260" cy="1588135"/>
            </a:xfrm>
            <a:custGeom>
              <a:avLst/>
              <a:gdLst/>
              <a:ahLst/>
              <a:cxnLst/>
              <a:rect l="l" t="t" r="r" b="b"/>
              <a:pathLst>
                <a:path w="4366259" h="1588135">
                  <a:moveTo>
                    <a:pt x="4366081" y="1587897"/>
                  </a:moveTo>
                  <a:lnTo>
                    <a:pt x="0" y="1587897"/>
                  </a:lnTo>
                  <a:lnTo>
                    <a:pt x="0" y="0"/>
                  </a:lnTo>
                  <a:lnTo>
                    <a:pt x="4366081" y="0"/>
                  </a:lnTo>
                  <a:lnTo>
                    <a:pt x="4366081" y="1587897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544" y="1770797"/>
            <a:ext cx="12401550" cy="67436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036832" y="2400210"/>
            <a:ext cx="4387215" cy="1598295"/>
          </a:xfrm>
          <a:prstGeom prst="rect"/>
        </p:spPr>
        <p:txBody>
          <a:bodyPr wrap="square" lIns="0" tIns="112395" rIns="0" bIns="0" rtlCol="0" vert="horz">
            <a:spAutoFit/>
          </a:bodyPr>
          <a:lstStyle/>
          <a:p>
            <a:pPr marL="226060" marR="239395" indent="40005">
              <a:lnSpc>
                <a:spcPct val="116199"/>
              </a:lnSpc>
              <a:spcBef>
                <a:spcPts val="885"/>
              </a:spcBef>
            </a:pPr>
            <a:r>
              <a:rPr dirty="0" sz="3550" spc="5"/>
              <a:t>H</a:t>
            </a:r>
            <a:r>
              <a:rPr dirty="0" sz="3550" spc="30"/>
              <a:t>o</a:t>
            </a:r>
            <a:r>
              <a:rPr dirty="0" sz="3550" spc="-120"/>
              <a:t>w</a:t>
            </a:r>
            <a:r>
              <a:rPr dirty="0" sz="3550" spc="-380"/>
              <a:t> </a:t>
            </a:r>
            <a:r>
              <a:rPr dirty="0" sz="3550" spc="-70"/>
              <a:t>V</a:t>
            </a:r>
            <a:r>
              <a:rPr dirty="0" sz="3550" spc="-35"/>
              <a:t>i</a:t>
            </a:r>
            <a:r>
              <a:rPr dirty="0" sz="3550" spc="-90"/>
              <a:t>s</a:t>
            </a:r>
            <a:r>
              <a:rPr dirty="0" sz="3550" spc="-85"/>
              <a:t>u</a:t>
            </a:r>
            <a:r>
              <a:rPr dirty="0" sz="3550" spc="-165"/>
              <a:t>a</a:t>
            </a:r>
            <a:r>
              <a:rPr dirty="0" sz="3550" spc="60"/>
              <a:t>l</a:t>
            </a:r>
            <a:r>
              <a:rPr dirty="0" sz="3550" spc="-35"/>
              <a:t>i</a:t>
            </a:r>
            <a:r>
              <a:rPr dirty="0" sz="3550" spc="-210"/>
              <a:t>z</a:t>
            </a:r>
            <a:r>
              <a:rPr dirty="0" sz="3550" spc="-165"/>
              <a:t>a</a:t>
            </a:r>
            <a:r>
              <a:rPr dirty="0" sz="3550" spc="50"/>
              <a:t>t</a:t>
            </a:r>
            <a:r>
              <a:rPr dirty="0" sz="3550" spc="-35"/>
              <a:t>i</a:t>
            </a:r>
            <a:r>
              <a:rPr dirty="0" sz="3550" spc="30"/>
              <a:t>o</a:t>
            </a:r>
            <a:r>
              <a:rPr dirty="0" sz="3550" spc="-35"/>
              <a:t>n  </a:t>
            </a:r>
            <a:r>
              <a:rPr dirty="0" sz="3550" spc="-265"/>
              <a:t>S</a:t>
            </a:r>
            <a:r>
              <a:rPr dirty="0" sz="3550" spc="-85"/>
              <a:t>u</a:t>
            </a:r>
            <a:r>
              <a:rPr dirty="0" sz="3550" spc="60"/>
              <a:t>pp</a:t>
            </a:r>
            <a:r>
              <a:rPr dirty="0" sz="3550" spc="30"/>
              <a:t>o</a:t>
            </a:r>
            <a:r>
              <a:rPr dirty="0" sz="3550" spc="-45"/>
              <a:t>r</a:t>
            </a:r>
            <a:r>
              <a:rPr dirty="0" sz="3550" spc="55"/>
              <a:t>t</a:t>
            </a:r>
            <a:r>
              <a:rPr dirty="0" sz="3550" spc="-380"/>
              <a:t> </a:t>
            </a:r>
            <a:r>
              <a:rPr dirty="0" sz="3550" spc="-55"/>
              <a:t>A</a:t>
            </a:r>
            <a:r>
              <a:rPr dirty="0" sz="3550" spc="-55"/>
              <a:t>n</a:t>
            </a:r>
            <a:r>
              <a:rPr dirty="0" sz="3550" spc="-165"/>
              <a:t>a</a:t>
            </a:r>
            <a:r>
              <a:rPr dirty="0" sz="3550" spc="60"/>
              <a:t>l</a:t>
            </a:r>
            <a:r>
              <a:rPr dirty="0" sz="3550" spc="-95"/>
              <a:t>y</a:t>
            </a:r>
            <a:r>
              <a:rPr dirty="0" sz="3550" spc="-90"/>
              <a:t>s</a:t>
            </a:r>
            <a:r>
              <a:rPr dirty="0" sz="3550" spc="-35"/>
              <a:t>i</a:t>
            </a:r>
            <a:r>
              <a:rPr dirty="0" sz="3550" spc="-90"/>
              <a:t>s</a:t>
            </a:r>
            <a:r>
              <a:rPr dirty="0" sz="3550" spc="-105"/>
              <a:t>?</a:t>
            </a:r>
            <a:endParaRPr sz="35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511" y="3650624"/>
            <a:ext cx="4924235" cy="8964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0511" y="1931276"/>
            <a:ext cx="4924235" cy="8964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5632" y="2379510"/>
            <a:ext cx="4728845" cy="4197350"/>
            <a:chOff x="13255632" y="2379510"/>
            <a:chExt cx="4728845" cy="4197350"/>
          </a:xfrm>
        </p:grpSpPr>
        <p:sp>
          <p:nvSpPr>
            <p:cNvPr id="5" name="object 5"/>
            <p:cNvSpPr/>
            <p:nvPr/>
          </p:nvSpPr>
          <p:spPr>
            <a:xfrm>
              <a:off x="13261569" y="2379522"/>
              <a:ext cx="4722495" cy="1719580"/>
            </a:xfrm>
            <a:custGeom>
              <a:avLst/>
              <a:gdLst/>
              <a:ahLst/>
              <a:cxnLst/>
              <a:rect l="l" t="t" r="r" b="b"/>
              <a:pathLst>
                <a:path w="4722494" h="1719579">
                  <a:moveTo>
                    <a:pt x="4722304" y="0"/>
                  </a:moveTo>
                  <a:lnTo>
                    <a:pt x="0" y="0"/>
                  </a:lnTo>
                  <a:lnTo>
                    <a:pt x="0" y="1648675"/>
                  </a:lnTo>
                  <a:lnTo>
                    <a:pt x="0" y="1719173"/>
                  </a:lnTo>
                  <a:lnTo>
                    <a:pt x="4722304" y="1719173"/>
                  </a:lnTo>
                  <a:lnTo>
                    <a:pt x="4722304" y="1648675"/>
                  </a:lnTo>
                  <a:lnTo>
                    <a:pt x="472230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66888" y="4028191"/>
              <a:ext cx="4694555" cy="2543810"/>
            </a:xfrm>
            <a:custGeom>
              <a:avLst/>
              <a:gdLst/>
              <a:ahLst/>
              <a:cxnLst/>
              <a:rect l="l" t="t" r="r" b="b"/>
              <a:pathLst>
                <a:path w="4694555" h="2543809">
                  <a:moveTo>
                    <a:pt x="4694233" y="2543596"/>
                  </a:moveTo>
                  <a:lnTo>
                    <a:pt x="0" y="2543596"/>
                  </a:lnTo>
                  <a:lnTo>
                    <a:pt x="0" y="0"/>
                  </a:lnTo>
                  <a:lnTo>
                    <a:pt x="4694233" y="0"/>
                  </a:lnTo>
                  <a:lnTo>
                    <a:pt x="4694233" y="25435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55625" y="4023867"/>
              <a:ext cx="4714875" cy="2552700"/>
            </a:xfrm>
            <a:custGeom>
              <a:avLst/>
              <a:gdLst/>
              <a:ahLst/>
              <a:cxnLst/>
              <a:rect l="l" t="t" r="r" b="b"/>
              <a:pathLst>
                <a:path w="4714875" h="2552700">
                  <a:moveTo>
                    <a:pt x="4714875" y="1270"/>
                  </a:moveTo>
                  <a:lnTo>
                    <a:pt x="4713338" y="1270"/>
                  </a:lnTo>
                  <a:lnTo>
                    <a:pt x="4713338" y="0"/>
                  </a:lnTo>
                  <a:lnTo>
                    <a:pt x="4694237" y="0"/>
                  </a:lnTo>
                  <a:lnTo>
                    <a:pt x="4694237" y="2543606"/>
                  </a:lnTo>
                  <a:lnTo>
                    <a:pt x="22517" y="2543606"/>
                  </a:lnTo>
                  <a:lnTo>
                    <a:pt x="22517" y="8890"/>
                  </a:lnTo>
                  <a:lnTo>
                    <a:pt x="11252" y="8890"/>
                  </a:lnTo>
                  <a:lnTo>
                    <a:pt x="11252" y="8661"/>
                  </a:lnTo>
                  <a:lnTo>
                    <a:pt x="22517" y="8661"/>
                  </a:lnTo>
                  <a:lnTo>
                    <a:pt x="4694237" y="8661"/>
                  </a:lnTo>
                  <a:lnTo>
                    <a:pt x="4694237" y="4330"/>
                  </a:lnTo>
                  <a:lnTo>
                    <a:pt x="22517" y="4330"/>
                  </a:lnTo>
                  <a:lnTo>
                    <a:pt x="11252" y="4330"/>
                  </a:lnTo>
                  <a:lnTo>
                    <a:pt x="11252" y="3810"/>
                  </a:lnTo>
                  <a:lnTo>
                    <a:pt x="4694237" y="3810"/>
                  </a:lnTo>
                  <a:lnTo>
                    <a:pt x="4694237" y="0"/>
                  </a:lnTo>
                  <a:lnTo>
                    <a:pt x="3416" y="0"/>
                  </a:lnTo>
                  <a:lnTo>
                    <a:pt x="3416" y="1270"/>
                  </a:lnTo>
                  <a:lnTo>
                    <a:pt x="114" y="1270"/>
                  </a:lnTo>
                  <a:lnTo>
                    <a:pt x="114" y="254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2543810"/>
                  </a:lnTo>
                  <a:lnTo>
                    <a:pt x="0" y="2547620"/>
                  </a:lnTo>
                  <a:lnTo>
                    <a:pt x="0" y="2550160"/>
                  </a:lnTo>
                  <a:lnTo>
                    <a:pt x="1282" y="2550160"/>
                  </a:lnTo>
                  <a:lnTo>
                    <a:pt x="1282" y="2551430"/>
                  </a:lnTo>
                  <a:lnTo>
                    <a:pt x="4584" y="2551430"/>
                  </a:lnTo>
                  <a:lnTo>
                    <a:pt x="4584" y="2552700"/>
                  </a:lnTo>
                  <a:lnTo>
                    <a:pt x="4712170" y="2552700"/>
                  </a:lnTo>
                  <a:lnTo>
                    <a:pt x="4712170" y="2551430"/>
                  </a:lnTo>
                  <a:lnTo>
                    <a:pt x="4714875" y="2551430"/>
                  </a:lnTo>
                  <a:lnTo>
                    <a:pt x="4714875" y="8890"/>
                  </a:lnTo>
                  <a:lnTo>
                    <a:pt x="4705489" y="8890"/>
                  </a:lnTo>
                  <a:lnTo>
                    <a:pt x="4705489" y="8661"/>
                  </a:lnTo>
                  <a:lnTo>
                    <a:pt x="4714875" y="8661"/>
                  </a:lnTo>
                  <a:lnTo>
                    <a:pt x="4714875" y="4330"/>
                  </a:lnTo>
                  <a:lnTo>
                    <a:pt x="4705489" y="4330"/>
                  </a:lnTo>
                  <a:lnTo>
                    <a:pt x="4705489" y="3810"/>
                  </a:lnTo>
                  <a:lnTo>
                    <a:pt x="4714875" y="3810"/>
                  </a:lnTo>
                  <a:lnTo>
                    <a:pt x="4714875" y="2540"/>
                  </a:lnTo>
                  <a:lnTo>
                    <a:pt x="4714875" y="1270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293732" y="4093747"/>
            <a:ext cx="4665980" cy="23647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R="5080">
              <a:lnSpc>
                <a:spcPts val="3670"/>
              </a:lnSpc>
              <a:spcBef>
                <a:spcPts val="260"/>
              </a:spcBef>
            </a:pPr>
            <a:r>
              <a:rPr dirty="0" sz="3100" spc="-110" b="1">
                <a:latin typeface="Tahoma"/>
                <a:cs typeface="Tahoma"/>
              </a:rPr>
              <a:t>Advanced</a:t>
            </a:r>
            <a:r>
              <a:rPr dirty="0" sz="3100" spc="-105" b="1">
                <a:latin typeface="Tahoma"/>
                <a:cs typeface="Tahoma"/>
              </a:rPr>
              <a:t> techniques</a:t>
            </a:r>
            <a:r>
              <a:rPr dirty="0" sz="3100" spc="-100" b="1">
                <a:latin typeface="Tahoma"/>
                <a:cs typeface="Tahoma"/>
              </a:rPr>
              <a:t> </a:t>
            </a:r>
            <a:r>
              <a:rPr dirty="0" sz="3100" spc="-55" b="1">
                <a:latin typeface="Tahoma"/>
                <a:cs typeface="Tahoma"/>
              </a:rPr>
              <a:t>of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60" b="1">
                <a:latin typeface="Tahoma"/>
                <a:cs typeface="Tahoma"/>
              </a:rPr>
              <a:t>r</a:t>
            </a:r>
            <a:r>
              <a:rPr dirty="0" sz="3100" spc="-260" b="1">
                <a:latin typeface="Tahoma"/>
                <a:cs typeface="Tahoma"/>
              </a:rPr>
              <a:t> 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50" b="1">
                <a:latin typeface="Tahoma"/>
                <a:cs typeface="Tahoma"/>
              </a:rPr>
              <a:t>h</a:t>
            </a:r>
            <a:r>
              <a:rPr dirty="0" sz="3100" spc="-260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260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M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10" b="1">
                <a:latin typeface="Tahoma"/>
                <a:cs typeface="Tahoma"/>
              </a:rPr>
              <a:t>i</a:t>
            </a:r>
            <a:r>
              <a:rPr dirty="0" sz="3100" spc="-260" b="1">
                <a:latin typeface="Tahoma"/>
                <a:cs typeface="Tahoma"/>
              </a:rPr>
              <a:t> </a:t>
            </a:r>
            <a:r>
              <a:rPr dirty="0" sz="3100" spc="-150" b="1">
                <a:latin typeface="Tahoma"/>
                <a:cs typeface="Tahoma"/>
              </a:rPr>
              <a:t>L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50" b="1">
                <a:latin typeface="Tahoma"/>
                <a:cs typeface="Tahoma"/>
              </a:rPr>
              <a:t>y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45" b="1">
                <a:latin typeface="Tahoma"/>
                <a:cs typeface="Tahoma"/>
              </a:rPr>
              <a:t>r  </a:t>
            </a:r>
            <a:r>
              <a:rPr dirty="0" sz="3100" spc="-120" b="1">
                <a:latin typeface="Tahoma"/>
                <a:cs typeface="Tahoma"/>
              </a:rPr>
              <a:t>Visualization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and</a:t>
            </a:r>
            <a:r>
              <a:rPr dirty="0" sz="3100" spc="-55" b="1">
                <a:latin typeface="Tahoma"/>
                <a:cs typeface="Tahoma"/>
              </a:rPr>
              <a:t> </a:t>
            </a:r>
            <a:r>
              <a:rPr dirty="0" sz="3100" spc="-85" b="1">
                <a:latin typeface="Tahoma"/>
                <a:cs typeface="Tahoma"/>
              </a:rPr>
              <a:t>Chart </a:t>
            </a:r>
            <a:r>
              <a:rPr dirty="0" sz="3100" spc="-80" b="1">
                <a:latin typeface="Tahoma"/>
                <a:cs typeface="Tahoma"/>
              </a:rPr>
              <a:t> </a:t>
            </a:r>
            <a:r>
              <a:rPr dirty="0" sz="3100" spc="-105" b="1">
                <a:latin typeface="Tahoma"/>
                <a:cs typeface="Tahoma"/>
              </a:rPr>
              <a:t>Concatenation</a:t>
            </a:r>
            <a:r>
              <a:rPr dirty="0" sz="3100" spc="-100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etc.</a:t>
            </a:r>
            <a:r>
              <a:rPr dirty="0" sz="3100" spc="680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are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120" b="1">
                <a:latin typeface="Tahoma"/>
                <a:cs typeface="Tahoma"/>
              </a:rPr>
              <a:t>used.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199" y="5284457"/>
            <a:ext cx="12315825" cy="4886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2744" y="134845"/>
            <a:ext cx="7286624" cy="50101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266887" y="2518625"/>
            <a:ext cx="4693920" cy="1320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01040" marR="647700" indent="-255270">
              <a:lnSpc>
                <a:spcPct val="116399"/>
              </a:lnSpc>
              <a:spcBef>
                <a:spcPts val="95"/>
              </a:spcBef>
            </a:pPr>
            <a:r>
              <a:rPr dirty="0" sz="3650" spc="-35"/>
              <a:t>A</a:t>
            </a:r>
            <a:r>
              <a:rPr dirty="0" sz="3650" spc="80"/>
              <a:t>d</a:t>
            </a:r>
            <a:r>
              <a:rPr dirty="0" sz="3650" spc="-70"/>
              <a:t>v</a:t>
            </a:r>
            <a:r>
              <a:rPr dirty="0" sz="3650" spc="-150"/>
              <a:t>a</a:t>
            </a:r>
            <a:r>
              <a:rPr dirty="0" sz="3650" spc="-40"/>
              <a:t>n</a:t>
            </a:r>
            <a:r>
              <a:rPr dirty="0" sz="3650" spc="130"/>
              <a:t>c</a:t>
            </a:r>
            <a:r>
              <a:rPr dirty="0" sz="3650" spc="-70"/>
              <a:t>e</a:t>
            </a:r>
            <a:r>
              <a:rPr dirty="0" sz="3650" spc="85"/>
              <a:t>d</a:t>
            </a:r>
            <a:r>
              <a:rPr dirty="0" sz="3650" spc="-385"/>
              <a:t> </a:t>
            </a:r>
            <a:r>
              <a:rPr dirty="0" sz="3650" spc="-35"/>
              <a:t>A</a:t>
            </a:r>
            <a:r>
              <a:rPr dirty="0" sz="3650" spc="70"/>
              <a:t>l</a:t>
            </a:r>
            <a:r>
              <a:rPr dirty="0" sz="3650" spc="60"/>
              <a:t>t</a:t>
            </a:r>
            <a:r>
              <a:rPr dirty="0" sz="3650" spc="-150"/>
              <a:t>a</a:t>
            </a:r>
            <a:r>
              <a:rPr dirty="0" sz="3650" spc="-25"/>
              <a:t>i</a:t>
            </a:r>
            <a:r>
              <a:rPr dirty="0" sz="3650" spc="-30"/>
              <a:t>r  </a:t>
            </a:r>
            <a:r>
              <a:rPr dirty="0" sz="3650" spc="-50"/>
              <a:t>Visualizations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7513" y="3526345"/>
            <a:ext cx="4476577" cy="814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337513" y="1963321"/>
            <a:ext cx="4476750" cy="5064760"/>
            <a:chOff x="13337513" y="1963321"/>
            <a:chExt cx="4476750" cy="5064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7513" y="1963321"/>
              <a:ext cx="4476577" cy="8149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29382" y="2370802"/>
              <a:ext cx="4293235" cy="1538605"/>
            </a:xfrm>
            <a:custGeom>
              <a:avLst/>
              <a:gdLst/>
              <a:ahLst/>
              <a:cxnLst/>
              <a:rect l="l" t="t" r="r" b="b"/>
              <a:pathLst>
                <a:path w="4293234" h="1538604">
                  <a:moveTo>
                    <a:pt x="0" y="1538529"/>
                  </a:moveTo>
                  <a:lnTo>
                    <a:pt x="4293008" y="1538529"/>
                  </a:lnTo>
                  <a:lnTo>
                    <a:pt x="4293008" y="0"/>
                  </a:lnTo>
                  <a:lnTo>
                    <a:pt x="0" y="0"/>
                  </a:lnTo>
                  <a:lnTo>
                    <a:pt x="0" y="1538529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398729" y="3909331"/>
              <a:ext cx="4351655" cy="3114040"/>
            </a:xfrm>
            <a:custGeom>
              <a:avLst/>
              <a:gdLst/>
              <a:ahLst/>
              <a:cxnLst/>
              <a:rect l="l" t="t" r="r" b="b"/>
              <a:pathLst>
                <a:path w="4351655" h="3114040">
                  <a:moveTo>
                    <a:pt x="4351071" y="3113443"/>
                  </a:moveTo>
                  <a:lnTo>
                    <a:pt x="0" y="3113443"/>
                  </a:lnTo>
                  <a:lnTo>
                    <a:pt x="0" y="0"/>
                  </a:lnTo>
                  <a:lnTo>
                    <a:pt x="4351071" y="0"/>
                  </a:lnTo>
                  <a:lnTo>
                    <a:pt x="4351071" y="3113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88296" y="3904035"/>
              <a:ext cx="4371975" cy="3124200"/>
            </a:xfrm>
            <a:custGeom>
              <a:avLst/>
              <a:gdLst/>
              <a:ahLst/>
              <a:cxnLst/>
              <a:rect l="l" t="t" r="r" b="b"/>
              <a:pathLst>
                <a:path w="4371975" h="3124200">
                  <a:moveTo>
                    <a:pt x="4367243" y="3124036"/>
                  </a:moveTo>
                  <a:lnTo>
                    <a:pt x="4695" y="3124036"/>
                  </a:lnTo>
                  <a:lnTo>
                    <a:pt x="0" y="3121651"/>
                  </a:lnTo>
                  <a:lnTo>
                    <a:pt x="0" y="2383"/>
                  </a:lnTo>
                  <a:lnTo>
                    <a:pt x="4695" y="0"/>
                  </a:lnTo>
                  <a:lnTo>
                    <a:pt x="4367243" y="0"/>
                  </a:lnTo>
                  <a:lnTo>
                    <a:pt x="4371934" y="2383"/>
                  </a:lnTo>
                  <a:lnTo>
                    <a:pt x="4371934" y="5296"/>
                  </a:lnTo>
                  <a:lnTo>
                    <a:pt x="10432" y="5296"/>
                  </a:lnTo>
                  <a:lnTo>
                    <a:pt x="10432" y="10592"/>
                  </a:lnTo>
                  <a:lnTo>
                    <a:pt x="20865" y="10592"/>
                  </a:lnTo>
                  <a:lnTo>
                    <a:pt x="20865" y="3113443"/>
                  </a:lnTo>
                  <a:lnTo>
                    <a:pt x="10432" y="3113443"/>
                  </a:lnTo>
                  <a:lnTo>
                    <a:pt x="10432" y="3118739"/>
                  </a:lnTo>
                  <a:lnTo>
                    <a:pt x="4371934" y="3118739"/>
                  </a:lnTo>
                  <a:lnTo>
                    <a:pt x="4371934" y="3121651"/>
                  </a:lnTo>
                  <a:lnTo>
                    <a:pt x="4367243" y="3124036"/>
                  </a:lnTo>
                  <a:close/>
                </a:path>
                <a:path w="4371975" h="3124200">
                  <a:moveTo>
                    <a:pt x="20865" y="10592"/>
                  </a:moveTo>
                  <a:lnTo>
                    <a:pt x="10432" y="10592"/>
                  </a:lnTo>
                  <a:lnTo>
                    <a:pt x="10432" y="5296"/>
                  </a:lnTo>
                  <a:lnTo>
                    <a:pt x="20865" y="5296"/>
                  </a:lnTo>
                  <a:lnTo>
                    <a:pt x="20865" y="10592"/>
                  </a:lnTo>
                  <a:close/>
                </a:path>
                <a:path w="4371975" h="3124200">
                  <a:moveTo>
                    <a:pt x="4351071" y="10592"/>
                  </a:moveTo>
                  <a:lnTo>
                    <a:pt x="20865" y="10592"/>
                  </a:lnTo>
                  <a:lnTo>
                    <a:pt x="20865" y="5296"/>
                  </a:lnTo>
                  <a:lnTo>
                    <a:pt x="4351071" y="5296"/>
                  </a:lnTo>
                  <a:lnTo>
                    <a:pt x="4351071" y="10592"/>
                  </a:lnTo>
                  <a:close/>
                </a:path>
                <a:path w="4371975" h="3124200">
                  <a:moveTo>
                    <a:pt x="4361504" y="3118739"/>
                  </a:moveTo>
                  <a:lnTo>
                    <a:pt x="4351071" y="3118739"/>
                  </a:lnTo>
                  <a:lnTo>
                    <a:pt x="4351071" y="5296"/>
                  </a:lnTo>
                  <a:lnTo>
                    <a:pt x="4361504" y="5296"/>
                  </a:lnTo>
                  <a:lnTo>
                    <a:pt x="4361504" y="10592"/>
                  </a:lnTo>
                  <a:lnTo>
                    <a:pt x="4371934" y="10592"/>
                  </a:lnTo>
                  <a:lnTo>
                    <a:pt x="4371934" y="3113443"/>
                  </a:lnTo>
                  <a:lnTo>
                    <a:pt x="4361504" y="3113443"/>
                  </a:lnTo>
                  <a:lnTo>
                    <a:pt x="4361504" y="3118739"/>
                  </a:lnTo>
                  <a:close/>
                </a:path>
                <a:path w="4371975" h="3124200">
                  <a:moveTo>
                    <a:pt x="4371934" y="10592"/>
                  </a:moveTo>
                  <a:lnTo>
                    <a:pt x="4361504" y="10592"/>
                  </a:lnTo>
                  <a:lnTo>
                    <a:pt x="4361504" y="5296"/>
                  </a:lnTo>
                  <a:lnTo>
                    <a:pt x="4371934" y="5296"/>
                  </a:lnTo>
                  <a:lnTo>
                    <a:pt x="4371934" y="10592"/>
                  </a:lnTo>
                  <a:close/>
                </a:path>
                <a:path w="4371975" h="3124200">
                  <a:moveTo>
                    <a:pt x="20865" y="3118739"/>
                  </a:moveTo>
                  <a:lnTo>
                    <a:pt x="10432" y="3118739"/>
                  </a:lnTo>
                  <a:lnTo>
                    <a:pt x="10432" y="3113443"/>
                  </a:lnTo>
                  <a:lnTo>
                    <a:pt x="20865" y="3113443"/>
                  </a:lnTo>
                  <a:lnTo>
                    <a:pt x="20865" y="3118739"/>
                  </a:lnTo>
                  <a:close/>
                </a:path>
                <a:path w="4371975" h="3124200">
                  <a:moveTo>
                    <a:pt x="4351071" y="3118739"/>
                  </a:moveTo>
                  <a:lnTo>
                    <a:pt x="20865" y="3118739"/>
                  </a:lnTo>
                  <a:lnTo>
                    <a:pt x="20865" y="3113443"/>
                  </a:lnTo>
                  <a:lnTo>
                    <a:pt x="4351071" y="3113443"/>
                  </a:lnTo>
                  <a:lnTo>
                    <a:pt x="4351071" y="3118739"/>
                  </a:lnTo>
                  <a:close/>
                </a:path>
                <a:path w="4371975" h="3124200">
                  <a:moveTo>
                    <a:pt x="4371934" y="3118739"/>
                  </a:moveTo>
                  <a:lnTo>
                    <a:pt x="4361504" y="3118739"/>
                  </a:lnTo>
                  <a:lnTo>
                    <a:pt x="4361504" y="3113443"/>
                  </a:lnTo>
                  <a:lnTo>
                    <a:pt x="4371934" y="3113443"/>
                  </a:lnTo>
                  <a:lnTo>
                    <a:pt x="4371934" y="3118739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429383" y="3909331"/>
            <a:ext cx="4320540" cy="311404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R="41910">
              <a:lnSpc>
                <a:spcPts val="3679"/>
              </a:lnSpc>
              <a:spcBef>
                <a:spcPts val="1215"/>
              </a:spcBef>
            </a:pP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200" b="1">
                <a:latin typeface="Tahoma"/>
                <a:cs typeface="Tahoma"/>
              </a:rPr>
              <a:t>g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60" b="1">
                <a:latin typeface="Tahoma"/>
                <a:cs typeface="Tahoma"/>
              </a:rPr>
              <a:t>v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f</a:t>
            </a:r>
            <a:r>
              <a:rPr dirty="0" sz="3100" spc="-75" b="1">
                <a:latin typeface="Tahoma"/>
                <a:cs typeface="Tahoma"/>
              </a:rPr>
              <a:t>un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40" b="1">
                <a:latin typeface="Tahoma"/>
                <a:cs typeface="Tahoma"/>
              </a:rPr>
              <a:t>s  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15" b="1">
                <a:latin typeface="Tahoma"/>
                <a:cs typeface="Tahoma"/>
              </a:rPr>
              <a:t>f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p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114" b="1">
                <a:latin typeface="Tahoma"/>
                <a:cs typeface="Tahoma"/>
              </a:rPr>
              <a:t>d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50" b="1">
                <a:latin typeface="Tahoma"/>
                <a:cs typeface="Tahoma"/>
              </a:rPr>
              <a:t>h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229" b="1">
                <a:latin typeface="Tahoma"/>
                <a:cs typeface="Tahoma"/>
              </a:rPr>
              <a:t>w</a:t>
            </a:r>
            <a:r>
              <a:rPr dirty="0" sz="3100" spc="-10" b="1">
                <a:latin typeface="Tahoma"/>
                <a:cs typeface="Tahoma"/>
              </a:rPr>
              <a:t>e  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50" b="1">
                <a:latin typeface="Tahoma"/>
                <a:cs typeface="Tahoma"/>
              </a:rPr>
              <a:t>n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55" b="1">
                <a:latin typeface="Tahoma"/>
                <a:cs typeface="Tahoma"/>
              </a:rPr>
              <a:t>t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60" b="1">
                <a:latin typeface="Tahoma"/>
                <a:cs typeface="Tahoma"/>
              </a:rPr>
              <a:t>w 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60" b="1">
                <a:latin typeface="Tahoma"/>
                <a:cs typeface="Tahoma"/>
              </a:rPr>
              <a:t>v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15" b="1">
                <a:latin typeface="Tahoma"/>
                <a:cs typeface="Tahoma"/>
              </a:rPr>
              <a:t>f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60" b="1">
                <a:latin typeface="Tahoma"/>
                <a:cs typeface="Tahoma"/>
              </a:rPr>
              <a:t>v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45" b="1">
                <a:latin typeface="Tahoma"/>
                <a:cs typeface="Tahoma"/>
              </a:rPr>
              <a:t>r  </a:t>
            </a:r>
            <a:r>
              <a:rPr dirty="0" sz="3100" spc="-40" b="1">
                <a:latin typeface="Tahoma"/>
                <a:cs typeface="Tahoma"/>
              </a:rPr>
              <a:t>m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0" b="1">
                <a:latin typeface="Tahoma"/>
                <a:cs typeface="Tahoma"/>
              </a:rPr>
              <a:t>e  </a:t>
            </a:r>
            <a:r>
              <a:rPr dirty="0" sz="3100" spc="-150" b="1">
                <a:latin typeface="Tahoma"/>
                <a:cs typeface="Tahoma"/>
              </a:rPr>
              <a:t>changing.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220" y="1718948"/>
            <a:ext cx="13058774" cy="63245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dirty="0" spc="55"/>
              <a:t>N</a:t>
            </a:r>
            <a:r>
              <a:rPr dirty="0" spc="45"/>
              <a:t>o</a:t>
            </a:r>
            <a:r>
              <a:rPr dirty="0" spc="-35"/>
              <a:t>n</a:t>
            </a:r>
            <a:r>
              <a:rPr dirty="0" spc="-240"/>
              <a:t>-</a:t>
            </a:r>
            <a:r>
              <a:rPr dirty="0" spc="-45"/>
              <a:t>V</a:t>
            </a:r>
            <a:r>
              <a:rPr dirty="0" spc="-25"/>
              <a:t>i</a:t>
            </a:r>
            <a:r>
              <a:rPr dirty="0" spc="-70"/>
              <a:t>s</a:t>
            </a:r>
            <a:r>
              <a:rPr dirty="0" spc="-60"/>
              <a:t>u</a:t>
            </a:r>
            <a:r>
              <a:rPr dirty="0" spc="-135"/>
              <a:t>a</a:t>
            </a:r>
            <a:r>
              <a:rPr dirty="0" spc="65"/>
              <a:t>l</a:t>
            </a:r>
            <a:r>
              <a:rPr dirty="0" spc="-340"/>
              <a:t> </a:t>
            </a:r>
            <a:r>
              <a:rPr dirty="0" spc="-30"/>
              <a:t>A</a:t>
            </a:r>
            <a:r>
              <a:rPr dirty="0" spc="-35"/>
              <a:t>n</a:t>
            </a:r>
            <a:r>
              <a:rPr dirty="0" spc="-135"/>
              <a:t>a</a:t>
            </a:r>
            <a:r>
              <a:rPr dirty="0" spc="60"/>
              <a:t>l</a:t>
            </a:r>
            <a:r>
              <a:rPr dirty="0" spc="-70"/>
              <a:t>y</a:t>
            </a:r>
            <a:r>
              <a:rPr dirty="0" spc="-70"/>
              <a:t>s</a:t>
            </a:r>
            <a:r>
              <a:rPr dirty="0" spc="-25"/>
              <a:t>i</a:t>
            </a:r>
            <a:r>
              <a:rPr dirty="0" spc="-65"/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6496" y="253334"/>
            <a:ext cx="4714875" cy="2366010"/>
          </a:xfrm>
          <a:custGeom>
            <a:avLst/>
            <a:gdLst/>
            <a:ahLst/>
            <a:cxnLst/>
            <a:rect l="l" t="t" r="r" b="b"/>
            <a:pathLst>
              <a:path w="4714875" h="2366010">
                <a:moveTo>
                  <a:pt x="2386368" y="2365505"/>
                </a:moveTo>
                <a:lnTo>
                  <a:pt x="2328505" y="2365505"/>
                </a:lnTo>
                <a:lnTo>
                  <a:pt x="2270668" y="2364793"/>
                </a:lnTo>
                <a:lnTo>
                  <a:pt x="2212875" y="2363368"/>
                </a:lnTo>
                <a:lnTo>
                  <a:pt x="2155177" y="2361233"/>
                </a:lnTo>
                <a:lnTo>
                  <a:pt x="2097593" y="2358387"/>
                </a:lnTo>
                <a:lnTo>
                  <a:pt x="2040173" y="2354834"/>
                </a:lnTo>
                <a:lnTo>
                  <a:pt x="1982936" y="2350574"/>
                </a:lnTo>
                <a:lnTo>
                  <a:pt x="1925934" y="2345611"/>
                </a:lnTo>
                <a:lnTo>
                  <a:pt x="1869182" y="2339947"/>
                </a:lnTo>
                <a:lnTo>
                  <a:pt x="1812734" y="2333587"/>
                </a:lnTo>
                <a:lnTo>
                  <a:pt x="1756605" y="2326532"/>
                </a:lnTo>
                <a:lnTo>
                  <a:pt x="1700846" y="2318790"/>
                </a:lnTo>
                <a:lnTo>
                  <a:pt x="1645474" y="2310363"/>
                </a:lnTo>
                <a:lnTo>
                  <a:pt x="1590540" y="2301257"/>
                </a:lnTo>
                <a:lnTo>
                  <a:pt x="1536059" y="2291476"/>
                </a:lnTo>
                <a:lnTo>
                  <a:pt x="1482082" y="2281029"/>
                </a:lnTo>
                <a:lnTo>
                  <a:pt x="1428623" y="2269918"/>
                </a:lnTo>
                <a:lnTo>
                  <a:pt x="1375732" y="2258155"/>
                </a:lnTo>
                <a:lnTo>
                  <a:pt x="1323424" y="2245742"/>
                </a:lnTo>
                <a:lnTo>
                  <a:pt x="1271747" y="2232690"/>
                </a:lnTo>
                <a:lnTo>
                  <a:pt x="1220717" y="2219004"/>
                </a:lnTo>
                <a:lnTo>
                  <a:pt x="1170378" y="2204696"/>
                </a:lnTo>
                <a:lnTo>
                  <a:pt x="1120747" y="2189770"/>
                </a:lnTo>
                <a:lnTo>
                  <a:pt x="1071869" y="2174240"/>
                </a:lnTo>
                <a:lnTo>
                  <a:pt x="1023757" y="2158111"/>
                </a:lnTo>
                <a:lnTo>
                  <a:pt x="976457" y="2141396"/>
                </a:lnTo>
                <a:lnTo>
                  <a:pt x="929981" y="2124101"/>
                </a:lnTo>
                <a:lnTo>
                  <a:pt x="884371" y="2106242"/>
                </a:lnTo>
                <a:lnTo>
                  <a:pt x="839643" y="2087824"/>
                </a:lnTo>
                <a:lnTo>
                  <a:pt x="795835" y="2068863"/>
                </a:lnTo>
                <a:lnTo>
                  <a:pt x="752961" y="2049366"/>
                </a:lnTo>
                <a:lnTo>
                  <a:pt x="711060" y="2029350"/>
                </a:lnTo>
                <a:lnTo>
                  <a:pt x="670145" y="2008820"/>
                </a:lnTo>
                <a:lnTo>
                  <a:pt x="630252" y="1987797"/>
                </a:lnTo>
                <a:lnTo>
                  <a:pt x="591393" y="1966285"/>
                </a:lnTo>
                <a:lnTo>
                  <a:pt x="553604" y="1944304"/>
                </a:lnTo>
                <a:lnTo>
                  <a:pt x="516896" y="1921861"/>
                </a:lnTo>
                <a:lnTo>
                  <a:pt x="481302" y="1898977"/>
                </a:lnTo>
                <a:lnTo>
                  <a:pt x="446833" y="1875658"/>
                </a:lnTo>
                <a:lnTo>
                  <a:pt x="413520" y="1851925"/>
                </a:lnTo>
                <a:lnTo>
                  <a:pt x="381373" y="1827785"/>
                </a:lnTo>
                <a:lnTo>
                  <a:pt x="350421" y="1803260"/>
                </a:lnTo>
                <a:lnTo>
                  <a:pt x="320674" y="1778358"/>
                </a:lnTo>
                <a:lnTo>
                  <a:pt x="278363" y="1740340"/>
                </a:lnTo>
                <a:lnTo>
                  <a:pt x="238869" y="1701567"/>
                </a:lnTo>
                <a:lnTo>
                  <a:pt x="202244" y="1662089"/>
                </a:lnTo>
                <a:lnTo>
                  <a:pt x="168541" y="1621961"/>
                </a:lnTo>
                <a:lnTo>
                  <a:pt x="137806" y="1581240"/>
                </a:lnTo>
                <a:lnTo>
                  <a:pt x="110078" y="1539979"/>
                </a:lnTo>
                <a:lnTo>
                  <a:pt x="85395" y="1498231"/>
                </a:lnTo>
                <a:lnTo>
                  <a:pt x="63791" y="1456056"/>
                </a:lnTo>
                <a:lnTo>
                  <a:pt x="45297" y="1413513"/>
                </a:lnTo>
                <a:lnTo>
                  <a:pt x="29936" y="1370657"/>
                </a:lnTo>
                <a:lnTo>
                  <a:pt x="17728" y="1327545"/>
                </a:lnTo>
                <a:lnTo>
                  <a:pt x="8692" y="1284236"/>
                </a:lnTo>
                <a:lnTo>
                  <a:pt x="2839" y="1240792"/>
                </a:lnTo>
                <a:lnTo>
                  <a:pt x="177" y="1197269"/>
                </a:lnTo>
                <a:lnTo>
                  <a:pt x="0" y="1182752"/>
                </a:lnTo>
                <a:lnTo>
                  <a:pt x="177" y="1168236"/>
                </a:lnTo>
                <a:lnTo>
                  <a:pt x="2839" y="1124713"/>
                </a:lnTo>
                <a:lnTo>
                  <a:pt x="8692" y="1081269"/>
                </a:lnTo>
                <a:lnTo>
                  <a:pt x="17728" y="1037960"/>
                </a:lnTo>
                <a:lnTo>
                  <a:pt x="29936" y="994847"/>
                </a:lnTo>
                <a:lnTo>
                  <a:pt x="45297" y="951991"/>
                </a:lnTo>
                <a:lnTo>
                  <a:pt x="63791" y="909448"/>
                </a:lnTo>
                <a:lnTo>
                  <a:pt x="85395" y="867273"/>
                </a:lnTo>
                <a:lnTo>
                  <a:pt x="110078" y="825526"/>
                </a:lnTo>
                <a:lnTo>
                  <a:pt x="137806" y="784265"/>
                </a:lnTo>
                <a:lnTo>
                  <a:pt x="168541" y="743544"/>
                </a:lnTo>
                <a:lnTo>
                  <a:pt x="202244" y="703416"/>
                </a:lnTo>
                <a:lnTo>
                  <a:pt x="238869" y="663938"/>
                </a:lnTo>
                <a:lnTo>
                  <a:pt x="278363" y="625165"/>
                </a:lnTo>
                <a:lnTo>
                  <a:pt x="320674" y="587147"/>
                </a:lnTo>
                <a:lnTo>
                  <a:pt x="350421" y="562245"/>
                </a:lnTo>
                <a:lnTo>
                  <a:pt x="381373" y="537720"/>
                </a:lnTo>
                <a:lnTo>
                  <a:pt x="413520" y="513580"/>
                </a:lnTo>
                <a:lnTo>
                  <a:pt x="446833" y="489847"/>
                </a:lnTo>
                <a:lnTo>
                  <a:pt x="481302" y="466528"/>
                </a:lnTo>
                <a:lnTo>
                  <a:pt x="516896" y="443643"/>
                </a:lnTo>
                <a:lnTo>
                  <a:pt x="553604" y="421201"/>
                </a:lnTo>
                <a:lnTo>
                  <a:pt x="591393" y="399220"/>
                </a:lnTo>
                <a:lnTo>
                  <a:pt x="630252" y="377708"/>
                </a:lnTo>
                <a:lnTo>
                  <a:pt x="670145" y="356684"/>
                </a:lnTo>
                <a:lnTo>
                  <a:pt x="711060" y="336155"/>
                </a:lnTo>
                <a:lnTo>
                  <a:pt x="752961" y="316139"/>
                </a:lnTo>
                <a:lnTo>
                  <a:pt x="795835" y="296642"/>
                </a:lnTo>
                <a:lnTo>
                  <a:pt x="839643" y="277681"/>
                </a:lnTo>
                <a:lnTo>
                  <a:pt x="884371" y="259263"/>
                </a:lnTo>
                <a:lnTo>
                  <a:pt x="929981" y="241404"/>
                </a:lnTo>
                <a:lnTo>
                  <a:pt x="976457" y="224109"/>
                </a:lnTo>
                <a:lnTo>
                  <a:pt x="1023758" y="207394"/>
                </a:lnTo>
                <a:lnTo>
                  <a:pt x="1071869" y="191264"/>
                </a:lnTo>
                <a:lnTo>
                  <a:pt x="1120747" y="175734"/>
                </a:lnTo>
                <a:lnTo>
                  <a:pt x="1170378" y="160808"/>
                </a:lnTo>
                <a:lnTo>
                  <a:pt x="1220717" y="146500"/>
                </a:lnTo>
                <a:lnTo>
                  <a:pt x="1271747" y="132814"/>
                </a:lnTo>
                <a:lnTo>
                  <a:pt x="1323424" y="119763"/>
                </a:lnTo>
                <a:lnTo>
                  <a:pt x="1375732" y="107350"/>
                </a:lnTo>
                <a:lnTo>
                  <a:pt x="1428623" y="95586"/>
                </a:lnTo>
                <a:lnTo>
                  <a:pt x="1482082" y="84476"/>
                </a:lnTo>
                <a:lnTo>
                  <a:pt x="1536059" y="74029"/>
                </a:lnTo>
                <a:lnTo>
                  <a:pt x="1590540" y="64248"/>
                </a:lnTo>
                <a:lnTo>
                  <a:pt x="1645475" y="55142"/>
                </a:lnTo>
                <a:lnTo>
                  <a:pt x="1700846" y="46715"/>
                </a:lnTo>
                <a:lnTo>
                  <a:pt x="1756605" y="38972"/>
                </a:lnTo>
                <a:lnTo>
                  <a:pt x="1812734" y="31918"/>
                </a:lnTo>
                <a:lnTo>
                  <a:pt x="1869182" y="25558"/>
                </a:lnTo>
                <a:lnTo>
                  <a:pt x="1925934" y="19894"/>
                </a:lnTo>
                <a:lnTo>
                  <a:pt x="1982936" y="14931"/>
                </a:lnTo>
                <a:lnTo>
                  <a:pt x="2040173" y="10671"/>
                </a:lnTo>
                <a:lnTo>
                  <a:pt x="2097593" y="7118"/>
                </a:lnTo>
                <a:lnTo>
                  <a:pt x="2155177" y="4272"/>
                </a:lnTo>
                <a:lnTo>
                  <a:pt x="2212875" y="2136"/>
                </a:lnTo>
                <a:lnTo>
                  <a:pt x="2270668" y="712"/>
                </a:lnTo>
                <a:lnTo>
                  <a:pt x="2328505" y="0"/>
                </a:lnTo>
                <a:lnTo>
                  <a:pt x="2386368" y="0"/>
                </a:lnTo>
                <a:lnTo>
                  <a:pt x="2444205" y="712"/>
                </a:lnTo>
                <a:lnTo>
                  <a:pt x="2501999" y="2136"/>
                </a:lnTo>
                <a:lnTo>
                  <a:pt x="2559696" y="4272"/>
                </a:lnTo>
                <a:lnTo>
                  <a:pt x="2617281" y="7118"/>
                </a:lnTo>
                <a:lnTo>
                  <a:pt x="2674700" y="10671"/>
                </a:lnTo>
                <a:lnTo>
                  <a:pt x="2731937" y="14931"/>
                </a:lnTo>
                <a:lnTo>
                  <a:pt x="2788940" y="19894"/>
                </a:lnTo>
                <a:lnTo>
                  <a:pt x="2845691" y="25558"/>
                </a:lnTo>
                <a:lnTo>
                  <a:pt x="2902139" y="31918"/>
                </a:lnTo>
                <a:lnTo>
                  <a:pt x="2958268" y="38972"/>
                </a:lnTo>
                <a:lnTo>
                  <a:pt x="3014027" y="46715"/>
                </a:lnTo>
                <a:lnTo>
                  <a:pt x="3069399" y="55142"/>
                </a:lnTo>
                <a:lnTo>
                  <a:pt x="3124333" y="64248"/>
                </a:lnTo>
                <a:lnTo>
                  <a:pt x="3178814" y="74029"/>
                </a:lnTo>
                <a:lnTo>
                  <a:pt x="3232791" y="84476"/>
                </a:lnTo>
                <a:lnTo>
                  <a:pt x="3286250" y="95586"/>
                </a:lnTo>
                <a:lnTo>
                  <a:pt x="3339141" y="107350"/>
                </a:lnTo>
                <a:lnTo>
                  <a:pt x="3391449" y="119763"/>
                </a:lnTo>
                <a:lnTo>
                  <a:pt x="3443126" y="132814"/>
                </a:lnTo>
                <a:lnTo>
                  <a:pt x="3494157" y="146500"/>
                </a:lnTo>
                <a:lnTo>
                  <a:pt x="3544495" y="160808"/>
                </a:lnTo>
                <a:lnTo>
                  <a:pt x="3594126" y="175734"/>
                </a:lnTo>
                <a:lnTo>
                  <a:pt x="3643004" y="191264"/>
                </a:lnTo>
                <a:lnTo>
                  <a:pt x="3691116" y="207394"/>
                </a:lnTo>
                <a:lnTo>
                  <a:pt x="3738416" y="224109"/>
                </a:lnTo>
                <a:lnTo>
                  <a:pt x="3784893" y="241404"/>
                </a:lnTo>
                <a:lnTo>
                  <a:pt x="3830502" y="259263"/>
                </a:lnTo>
                <a:lnTo>
                  <a:pt x="3875231" y="277681"/>
                </a:lnTo>
                <a:lnTo>
                  <a:pt x="3919039" y="296642"/>
                </a:lnTo>
                <a:lnTo>
                  <a:pt x="3961912" y="316139"/>
                </a:lnTo>
                <a:lnTo>
                  <a:pt x="4003813" y="336155"/>
                </a:lnTo>
                <a:lnTo>
                  <a:pt x="4044729" y="356684"/>
                </a:lnTo>
                <a:lnTo>
                  <a:pt x="4084621" y="377708"/>
                </a:lnTo>
                <a:lnTo>
                  <a:pt x="4123480" y="399220"/>
                </a:lnTo>
                <a:lnTo>
                  <a:pt x="4161269" y="421201"/>
                </a:lnTo>
                <a:lnTo>
                  <a:pt x="4197977" y="443643"/>
                </a:lnTo>
                <a:lnTo>
                  <a:pt x="4233570" y="466528"/>
                </a:lnTo>
                <a:lnTo>
                  <a:pt x="4268039" y="489847"/>
                </a:lnTo>
                <a:lnTo>
                  <a:pt x="4301353" y="513580"/>
                </a:lnTo>
                <a:lnTo>
                  <a:pt x="4333500" y="537720"/>
                </a:lnTo>
                <a:lnTo>
                  <a:pt x="4364452" y="562245"/>
                </a:lnTo>
                <a:lnTo>
                  <a:pt x="4394199" y="587147"/>
                </a:lnTo>
                <a:lnTo>
                  <a:pt x="4436511" y="625165"/>
                </a:lnTo>
                <a:lnTo>
                  <a:pt x="4476004" y="663938"/>
                </a:lnTo>
                <a:lnTo>
                  <a:pt x="4512628" y="703416"/>
                </a:lnTo>
                <a:lnTo>
                  <a:pt x="4546332" y="743544"/>
                </a:lnTo>
                <a:lnTo>
                  <a:pt x="4577067" y="784265"/>
                </a:lnTo>
                <a:lnTo>
                  <a:pt x="4604795" y="825526"/>
                </a:lnTo>
                <a:lnTo>
                  <a:pt x="4629478" y="867273"/>
                </a:lnTo>
                <a:lnTo>
                  <a:pt x="4651082" y="909448"/>
                </a:lnTo>
                <a:lnTo>
                  <a:pt x="4669576" y="951991"/>
                </a:lnTo>
                <a:lnTo>
                  <a:pt x="4684937" y="994847"/>
                </a:lnTo>
                <a:lnTo>
                  <a:pt x="4697145" y="1037960"/>
                </a:lnTo>
                <a:lnTo>
                  <a:pt x="4706181" y="1081269"/>
                </a:lnTo>
                <a:lnTo>
                  <a:pt x="4712034" y="1124713"/>
                </a:lnTo>
                <a:lnTo>
                  <a:pt x="4714697" y="1168236"/>
                </a:lnTo>
                <a:lnTo>
                  <a:pt x="4714874" y="1182752"/>
                </a:lnTo>
                <a:lnTo>
                  <a:pt x="4714697" y="1197269"/>
                </a:lnTo>
                <a:lnTo>
                  <a:pt x="4712034" y="1240792"/>
                </a:lnTo>
                <a:lnTo>
                  <a:pt x="4706181" y="1284236"/>
                </a:lnTo>
                <a:lnTo>
                  <a:pt x="4697145" y="1327545"/>
                </a:lnTo>
                <a:lnTo>
                  <a:pt x="4684937" y="1370657"/>
                </a:lnTo>
                <a:lnTo>
                  <a:pt x="4669576" y="1413513"/>
                </a:lnTo>
                <a:lnTo>
                  <a:pt x="4651082" y="1456056"/>
                </a:lnTo>
                <a:lnTo>
                  <a:pt x="4629478" y="1498231"/>
                </a:lnTo>
                <a:lnTo>
                  <a:pt x="4604795" y="1539979"/>
                </a:lnTo>
                <a:lnTo>
                  <a:pt x="4577067" y="1581240"/>
                </a:lnTo>
                <a:lnTo>
                  <a:pt x="4546332" y="1621961"/>
                </a:lnTo>
                <a:lnTo>
                  <a:pt x="4512628" y="1662089"/>
                </a:lnTo>
                <a:lnTo>
                  <a:pt x="4476004" y="1701567"/>
                </a:lnTo>
                <a:lnTo>
                  <a:pt x="4436510" y="1740340"/>
                </a:lnTo>
                <a:lnTo>
                  <a:pt x="4394199" y="1778358"/>
                </a:lnTo>
                <a:lnTo>
                  <a:pt x="4364451" y="1803260"/>
                </a:lnTo>
                <a:lnTo>
                  <a:pt x="4333499" y="1827785"/>
                </a:lnTo>
                <a:lnTo>
                  <a:pt x="4301352" y="1851924"/>
                </a:lnTo>
                <a:lnTo>
                  <a:pt x="4268039" y="1875658"/>
                </a:lnTo>
                <a:lnTo>
                  <a:pt x="4233570" y="1898977"/>
                </a:lnTo>
                <a:lnTo>
                  <a:pt x="4197977" y="1921861"/>
                </a:lnTo>
                <a:lnTo>
                  <a:pt x="4161269" y="1944304"/>
                </a:lnTo>
                <a:lnTo>
                  <a:pt x="4123480" y="1966285"/>
                </a:lnTo>
                <a:lnTo>
                  <a:pt x="4084621" y="1987797"/>
                </a:lnTo>
                <a:lnTo>
                  <a:pt x="4044729" y="2008820"/>
                </a:lnTo>
                <a:lnTo>
                  <a:pt x="4003813" y="2029349"/>
                </a:lnTo>
                <a:lnTo>
                  <a:pt x="3961912" y="2049366"/>
                </a:lnTo>
                <a:lnTo>
                  <a:pt x="3919039" y="2068863"/>
                </a:lnTo>
                <a:lnTo>
                  <a:pt x="3875231" y="2087824"/>
                </a:lnTo>
                <a:lnTo>
                  <a:pt x="3830502" y="2106242"/>
                </a:lnTo>
                <a:lnTo>
                  <a:pt x="3784893" y="2124101"/>
                </a:lnTo>
                <a:lnTo>
                  <a:pt x="3738417" y="2141396"/>
                </a:lnTo>
                <a:lnTo>
                  <a:pt x="3691116" y="2158111"/>
                </a:lnTo>
                <a:lnTo>
                  <a:pt x="3643004" y="2174240"/>
                </a:lnTo>
                <a:lnTo>
                  <a:pt x="3594126" y="2189770"/>
                </a:lnTo>
                <a:lnTo>
                  <a:pt x="3544495" y="2204696"/>
                </a:lnTo>
                <a:lnTo>
                  <a:pt x="3494156" y="2219004"/>
                </a:lnTo>
                <a:lnTo>
                  <a:pt x="3443126" y="2232690"/>
                </a:lnTo>
                <a:lnTo>
                  <a:pt x="3391449" y="2245742"/>
                </a:lnTo>
                <a:lnTo>
                  <a:pt x="3339141" y="2258155"/>
                </a:lnTo>
                <a:lnTo>
                  <a:pt x="3286250" y="2269918"/>
                </a:lnTo>
                <a:lnTo>
                  <a:pt x="3232791" y="2281029"/>
                </a:lnTo>
                <a:lnTo>
                  <a:pt x="3178814" y="2291476"/>
                </a:lnTo>
                <a:lnTo>
                  <a:pt x="3124333" y="2301257"/>
                </a:lnTo>
                <a:lnTo>
                  <a:pt x="3069399" y="2310363"/>
                </a:lnTo>
                <a:lnTo>
                  <a:pt x="3014027" y="2318790"/>
                </a:lnTo>
                <a:lnTo>
                  <a:pt x="2958268" y="2326533"/>
                </a:lnTo>
                <a:lnTo>
                  <a:pt x="2902139" y="2333587"/>
                </a:lnTo>
                <a:lnTo>
                  <a:pt x="2845691" y="2339947"/>
                </a:lnTo>
                <a:lnTo>
                  <a:pt x="2788940" y="2345611"/>
                </a:lnTo>
                <a:lnTo>
                  <a:pt x="2731937" y="2350574"/>
                </a:lnTo>
                <a:lnTo>
                  <a:pt x="2674700" y="2354834"/>
                </a:lnTo>
                <a:lnTo>
                  <a:pt x="2617281" y="2358387"/>
                </a:lnTo>
                <a:lnTo>
                  <a:pt x="2559696" y="2361233"/>
                </a:lnTo>
                <a:lnTo>
                  <a:pt x="2501999" y="2363368"/>
                </a:lnTo>
                <a:lnTo>
                  <a:pt x="2444205" y="2364793"/>
                </a:lnTo>
                <a:lnTo>
                  <a:pt x="2386368" y="236550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8925" y="1003361"/>
            <a:ext cx="4005579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75" b="1">
                <a:latin typeface="Verdana"/>
                <a:cs typeface="Verdana"/>
              </a:rPr>
              <a:t>Visualization</a:t>
            </a:r>
            <a:endParaRPr sz="5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658" y="5292001"/>
            <a:ext cx="3295523" cy="599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1658" y="4141525"/>
            <a:ext cx="3295523" cy="5998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69291" y="4441454"/>
            <a:ext cx="3160395" cy="1150620"/>
          </a:xfrm>
          <a:prstGeom prst="rect">
            <a:avLst/>
          </a:prstGeom>
          <a:solidFill>
            <a:srgbClr val="BF0000"/>
          </a:solidFill>
        </p:spPr>
        <p:txBody>
          <a:bodyPr wrap="square" lIns="0" tIns="262255" rIns="0" bIns="0" rtlCol="0" vert="horz">
            <a:spAutoFit/>
          </a:bodyPr>
          <a:lstStyle/>
          <a:p>
            <a:pPr marL="297180">
              <a:lnSpc>
                <a:spcPct val="100000"/>
              </a:lnSpc>
              <a:spcBef>
                <a:spcPts val="2065"/>
              </a:spcBef>
            </a:pPr>
            <a:r>
              <a:rPr dirty="0" sz="4000" spc="-120">
                <a:solidFill>
                  <a:srgbClr val="FFFFFF"/>
                </a:solidFill>
                <a:latin typeface="Verdana"/>
                <a:cs typeface="Verdana"/>
              </a:rPr>
              <a:t>Why/What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1451" y="8189417"/>
            <a:ext cx="5495713" cy="1000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1451" y="6269956"/>
            <a:ext cx="5495713" cy="10008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84236" y="6770360"/>
            <a:ext cx="5270500" cy="1919605"/>
          </a:xfrm>
          <a:prstGeom prst="rect">
            <a:avLst/>
          </a:prstGeom>
          <a:solidFill>
            <a:srgbClr val="BF0000"/>
          </a:solidFill>
        </p:spPr>
        <p:txBody>
          <a:bodyPr wrap="square" lIns="0" tIns="276225" rIns="0" bIns="0" rtlCol="0" vert="horz">
            <a:spAutoFit/>
          </a:bodyPr>
          <a:lstStyle/>
          <a:p>
            <a:pPr marL="224154" marR="43815" indent="-168275">
              <a:lnSpc>
                <a:spcPct val="115900"/>
              </a:lnSpc>
              <a:spcBef>
                <a:spcPts val="2175"/>
              </a:spcBef>
            </a:pPr>
            <a:r>
              <a:rPr dirty="0" sz="345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50" spc="6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5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5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50" spc="-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5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50" spc="-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3450" spc="-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5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5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50" spc="-254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5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5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5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5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50" spc="-35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00773" y="4393959"/>
            <a:ext cx="4772025" cy="2530475"/>
            <a:chOff x="11800773" y="4393959"/>
            <a:chExt cx="4772025" cy="25304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0773" y="6057052"/>
              <a:ext cx="4771841" cy="8671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0773" y="4393959"/>
              <a:ext cx="4771841" cy="8671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898703" y="4827528"/>
              <a:ext cx="4576445" cy="1663064"/>
            </a:xfrm>
            <a:custGeom>
              <a:avLst/>
              <a:gdLst/>
              <a:ahLst/>
              <a:cxnLst/>
              <a:rect l="l" t="t" r="r" b="b"/>
              <a:pathLst>
                <a:path w="4576444" h="1663064">
                  <a:moveTo>
                    <a:pt x="4576165" y="1662928"/>
                  </a:moveTo>
                  <a:lnTo>
                    <a:pt x="0" y="1662928"/>
                  </a:lnTo>
                  <a:lnTo>
                    <a:pt x="0" y="0"/>
                  </a:lnTo>
                  <a:lnTo>
                    <a:pt x="4576165" y="0"/>
                  </a:lnTo>
                  <a:lnTo>
                    <a:pt x="4576165" y="1662928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112968" y="5299588"/>
            <a:ext cx="433514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50" spc="-2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75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750" spc="-1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75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7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75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75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7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75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750" spc="-1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750" spc="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75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5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75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750" spc="-1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750" spc="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750" spc="-1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75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7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75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75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37644" y="1401967"/>
            <a:ext cx="9978390" cy="5387975"/>
            <a:chOff x="4037644" y="1401967"/>
            <a:chExt cx="9978390" cy="5387975"/>
          </a:xfrm>
        </p:grpSpPr>
        <p:sp>
          <p:nvSpPr>
            <p:cNvPr id="16" name="object 16"/>
            <p:cNvSpPr/>
            <p:nvPr/>
          </p:nvSpPr>
          <p:spPr>
            <a:xfrm>
              <a:off x="4133253" y="1421017"/>
              <a:ext cx="2391410" cy="635"/>
            </a:xfrm>
            <a:custGeom>
              <a:avLst/>
              <a:gdLst/>
              <a:ahLst/>
              <a:cxnLst/>
              <a:rect l="l" t="t" r="r" b="b"/>
              <a:pathLst>
                <a:path w="2391409" h="634">
                  <a:moveTo>
                    <a:pt x="0" y="178"/>
                  </a:moveTo>
                  <a:lnTo>
                    <a:pt x="239079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04631" y="1433963"/>
              <a:ext cx="9525" cy="2943860"/>
            </a:xfrm>
            <a:custGeom>
              <a:avLst/>
              <a:gdLst/>
              <a:ahLst/>
              <a:cxnLst/>
              <a:rect l="l" t="t" r="r" b="b"/>
              <a:pathLst>
                <a:path w="9525" h="2943860">
                  <a:moveTo>
                    <a:pt x="0" y="0"/>
                  </a:moveTo>
                  <a:lnTo>
                    <a:pt x="9476" y="2943277"/>
                  </a:lnTo>
                </a:path>
              </a:pathLst>
            </a:custGeom>
            <a:ln w="3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56713" y="4300752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9" y="0"/>
                  </a:moveTo>
                  <a:lnTo>
                    <a:pt x="57395" y="76490"/>
                  </a:lnTo>
                  <a:lnTo>
                    <a:pt x="0" y="368"/>
                  </a:lnTo>
                </a:path>
              </a:pathLst>
            </a:custGeom>
            <a:ln w="38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237405" y="1440242"/>
              <a:ext cx="2667635" cy="0"/>
            </a:xfrm>
            <a:custGeom>
              <a:avLst/>
              <a:gdLst/>
              <a:ahLst/>
              <a:cxnLst/>
              <a:rect l="l" t="t" r="r" b="b"/>
              <a:pathLst>
                <a:path w="2667634" h="0">
                  <a:moveTo>
                    <a:pt x="0" y="0"/>
                  </a:moveTo>
                  <a:lnTo>
                    <a:pt x="266710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921513" y="2636809"/>
              <a:ext cx="19050" cy="4134485"/>
            </a:xfrm>
            <a:custGeom>
              <a:avLst/>
              <a:gdLst/>
              <a:ahLst/>
              <a:cxnLst/>
              <a:rect l="l" t="t" r="r" b="b"/>
              <a:pathLst>
                <a:path w="19050" h="4134484">
                  <a:moveTo>
                    <a:pt x="0" y="0"/>
                  </a:moveTo>
                  <a:lnTo>
                    <a:pt x="18948" y="4133946"/>
                  </a:lnTo>
                </a:path>
              </a:pathLst>
            </a:custGeom>
            <a:ln w="38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882964" y="6694352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8" y="0"/>
                  </a:moveTo>
                  <a:lnTo>
                    <a:pt x="57498" y="76403"/>
                  </a:lnTo>
                  <a:lnTo>
                    <a:pt x="0" y="523"/>
                  </a:lnTo>
                </a:path>
              </a:pathLst>
            </a:custGeom>
            <a:ln w="38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921280" y="1440392"/>
              <a:ext cx="19050" cy="3420110"/>
            </a:xfrm>
            <a:custGeom>
              <a:avLst/>
              <a:gdLst/>
              <a:ahLst/>
              <a:cxnLst/>
              <a:rect l="l" t="t" r="r" b="b"/>
              <a:pathLst>
                <a:path w="19050" h="3420110">
                  <a:moveTo>
                    <a:pt x="0" y="0"/>
                  </a:moveTo>
                  <a:lnTo>
                    <a:pt x="18935" y="3419516"/>
                  </a:lnTo>
                </a:path>
              </a:pathLst>
            </a:custGeom>
            <a:ln w="3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882644" y="4783429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8" y="0"/>
                  </a:moveTo>
                  <a:lnTo>
                    <a:pt x="57570" y="76479"/>
                  </a:lnTo>
                  <a:lnTo>
                    <a:pt x="0" y="632"/>
                  </a:lnTo>
                </a:path>
              </a:pathLst>
            </a:custGeom>
            <a:ln w="38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7835" y="2468255"/>
            <a:ext cx="4124166" cy="7497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517835" y="1030281"/>
            <a:ext cx="4124325" cy="8155940"/>
            <a:chOff x="13517835" y="1030281"/>
            <a:chExt cx="4124325" cy="8155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17835" y="1030281"/>
              <a:ext cx="4124166" cy="7497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02472" y="1405161"/>
              <a:ext cx="3955415" cy="1438275"/>
            </a:xfrm>
            <a:custGeom>
              <a:avLst/>
              <a:gdLst/>
              <a:ahLst/>
              <a:cxnLst/>
              <a:rect l="l" t="t" r="r" b="b"/>
              <a:pathLst>
                <a:path w="3955415" h="1438275">
                  <a:moveTo>
                    <a:pt x="3955048" y="1437832"/>
                  </a:moveTo>
                  <a:lnTo>
                    <a:pt x="0" y="1437832"/>
                  </a:lnTo>
                  <a:lnTo>
                    <a:pt x="0" y="0"/>
                  </a:lnTo>
                  <a:lnTo>
                    <a:pt x="3955048" y="0"/>
                  </a:lnTo>
                  <a:lnTo>
                    <a:pt x="3955048" y="1437832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34660" y="2853008"/>
              <a:ext cx="4094479" cy="6322060"/>
            </a:xfrm>
            <a:custGeom>
              <a:avLst/>
              <a:gdLst/>
              <a:ahLst/>
              <a:cxnLst/>
              <a:rect l="l" t="t" r="r" b="b"/>
              <a:pathLst>
                <a:path w="4094480" h="6322059">
                  <a:moveTo>
                    <a:pt x="4094099" y="6321995"/>
                  </a:moveTo>
                  <a:lnTo>
                    <a:pt x="0" y="6321995"/>
                  </a:lnTo>
                  <a:lnTo>
                    <a:pt x="0" y="0"/>
                  </a:lnTo>
                  <a:lnTo>
                    <a:pt x="4094099" y="0"/>
                  </a:lnTo>
                  <a:lnTo>
                    <a:pt x="4094099" y="6321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24844" y="2842254"/>
              <a:ext cx="4114165" cy="6343650"/>
            </a:xfrm>
            <a:custGeom>
              <a:avLst/>
              <a:gdLst/>
              <a:ahLst/>
              <a:cxnLst/>
              <a:rect l="l" t="t" r="r" b="b"/>
              <a:pathLst>
                <a:path w="4114165" h="6343650">
                  <a:moveTo>
                    <a:pt x="4109315" y="6343503"/>
                  </a:moveTo>
                  <a:lnTo>
                    <a:pt x="4417" y="6343503"/>
                  </a:lnTo>
                  <a:lnTo>
                    <a:pt x="0" y="6338664"/>
                  </a:lnTo>
                  <a:lnTo>
                    <a:pt x="0" y="4839"/>
                  </a:lnTo>
                  <a:lnTo>
                    <a:pt x="4417" y="0"/>
                  </a:lnTo>
                  <a:lnTo>
                    <a:pt x="4109315" y="0"/>
                  </a:lnTo>
                  <a:lnTo>
                    <a:pt x="4113731" y="4839"/>
                  </a:lnTo>
                  <a:lnTo>
                    <a:pt x="4113731" y="10754"/>
                  </a:lnTo>
                  <a:lnTo>
                    <a:pt x="9816" y="10754"/>
                  </a:lnTo>
                  <a:lnTo>
                    <a:pt x="9816" y="21508"/>
                  </a:lnTo>
                  <a:lnTo>
                    <a:pt x="19633" y="21508"/>
                  </a:lnTo>
                  <a:lnTo>
                    <a:pt x="19633" y="6321995"/>
                  </a:lnTo>
                  <a:lnTo>
                    <a:pt x="9816" y="6321995"/>
                  </a:lnTo>
                  <a:lnTo>
                    <a:pt x="9816" y="6332749"/>
                  </a:lnTo>
                  <a:lnTo>
                    <a:pt x="4113731" y="6332749"/>
                  </a:lnTo>
                  <a:lnTo>
                    <a:pt x="4113731" y="6338664"/>
                  </a:lnTo>
                  <a:lnTo>
                    <a:pt x="4109315" y="6343503"/>
                  </a:lnTo>
                  <a:close/>
                </a:path>
                <a:path w="4114165" h="6343650">
                  <a:moveTo>
                    <a:pt x="19633" y="21508"/>
                  </a:moveTo>
                  <a:lnTo>
                    <a:pt x="9816" y="21508"/>
                  </a:lnTo>
                  <a:lnTo>
                    <a:pt x="9816" y="10754"/>
                  </a:lnTo>
                  <a:lnTo>
                    <a:pt x="19633" y="10754"/>
                  </a:lnTo>
                  <a:lnTo>
                    <a:pt x="19633" y="21508"/>
                  </a:lnTo>
                  <a:close/>
                </a:path>
                <a:path w="4114165" h="6343650">
                  <a:moveTo>
                    <a:pt x="4094099" y="21508"/>
                  </a:moveTo>
                  <a:lnTo>
                    <a:pt x="19633" y="21508"/>
                  </a:lnTo>
                  <a:lnTo>
                    <a:pt x="19633" y="10754"/>
                  </a:lnTo>
                  <a:lnTo>
                    <a:pt x="4094099" y="10754"/>
                  </a:lnTo>
                  <a:lnTo>
                    <a:pt x="4094099" y="21508"/>
                  </a:lnTo>
                  <a:close/>
                </a:path>
                <a:path w="4114165" h="6343650">
                  <a:moveTo>
                    <a:pt x="4103916" y="6332749"/>
                  </a:moveTo>
                  <a:lnTo>
                    <a:pt x="4094099" y="6332749"/>
                  </a:lnTo>
                  <a:lnTo>
                    <a:pt x="4094099" y="10754"/>
                  </a:lnTo>
                  <a:lnTo>
                    <a:pt x="4103916" y="10754"/>
                  </a:lnTo>
                  <a:lnTo>
                    <a:pt x="4103916" y="21508"/>
                  </a:lnTo>
                  <a:lnTo>
                    <a:pt x="4113731" y="21508"/>
                  </a:lnTo>
                  <a:lnTo>
                    <a:pt x="4113731" y="6321995"/>
                  </a:lnTo>
                  <a:lnTo>
                    <a:pt x="4103916" y="6321995"/>
                  </a:lnTo>
                  <a:lnTo>
                    <a:pt x="4103916" y="6332749"/>
                  </a:lnTo>
                  <a:close/>
                </a:path>
                <a:path w="4114165" h="6343650">
                  <a:moveTo>
                    <a:pt x="4113731" y="21508"/>
                  </a:moveTo>
                  <a:lnTo>
                    <a:pt x="4103916" y="21508"/>
                  </a:lnTo>
                  <a:lnTo>
                    <a:pt x="4103916" y="10754"/>
                  </a:lnTo>
                  <a:lnTo>
                    <a:pt x="4113731" y="10754"/>
                  </a:lnTo>
                  <a:lnTo>
                    <a:pt x="4113731" y="21508"/>
                  </a:lnTo>
                  <a:close/>
                </a:path>
                <a:path w="4114165" h="6343650">
                  <a:moveTo>
                    <a:pt x="19633" y="6332749"/>
                  </a:moveTo>
                  <a:lnTo>
                    <a:pt x="9816" y="6332749"/>
                  </a:lnTo>
                  <a:lnTo>
                    <a:pt x="9816" y="6321995"/>
                  </a:lnTo>
                  <a:lnTo>
                    <a:pt x="19633" y="6321995"/>
                  </a:lnTo>
                  <a:lnTo>
                    <a:pt x="19633" y="6332749"/>
                  </a:lnTo>
                  <a:close/>
                </a:path>
                <a:path w="4114165" h="6343650">
                  <a:moveTo>
                    <a:pt x="4094099" y="6332749"/>
                  </a:moveTo>
                  <a:lnTo>
                    <a:pt x="19633" y="6332749"/>
                  </a:lnTo>
                  <a:lnTo>
                    <a:pt x="19633" y="6321995"/>
                  </a:lnTo>
                  <a:lnTo>
                    <a:pt x="4094099" y="6321995"/>
                  </a:lnTo>
                  <a:lnTo>
                    <a:pt x="4094099" y="6332749"/>
                  </a:lnTo>
                  <a:close/>
                </a:path>
                <a:path w="4114165" h="6343650">
                  <a:moveTo>
                    <a:pt x="4113731" y="6332749"/>
                  </a:moveTo>
                  <a:lnTo>
                    <a:pt x="4103916" y="6332749"/>
                  </a:lnTo>
                  <a:lnTo>
                    <a:pt x="4103916" y="6321995"/>
                  </a:lnTo>
                  <a:lnTo>
                    <a:pt x="4113731" y="6321995"/>
                  </a:lnTo>
                  <a:lnTo>
                    <a:pt x="4113731" y="6332749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562942" y="2918517"/>
            <a:ext cx="4065270" cy="484886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R="5080">
              <a:lnSpc>
                <a:spcPts val="3450"/>
              </a:lnSpc>
              <a:spcBef>
                <a:spcPts val="229"/>
              </a:spcBef>
            </a:pPr>
            <a:r>
              <a:rPr dirty="0" sz="2900" spc="-120" b="1">
                <a:latin typeface="Tahoma"/>
                <a:cs typeface="Tahoma"/>
              </a:rPr>
              <a:t>These</a:t>
            </a:r>
            <a:r>
              <a:rPr dirty="0" sz="2900" spc="-114" b="1">
                <a:latin typeface="Tahoma"/>
                <a:cs typeface="Tahoma"/>
              </a:rPr>
              <a:t> </a:t>
            </a:r>
            <a:r>
              <a:rPr dirty="0" sz="2900" spc="-95" b="1">
                <a:latin typeface="Tahoma"/>
                <a:cs typeface="Tahoma"/>
              </a:rPr>
              <a:t>Charts</a:t>
            </a:r>
            <a:r>
              <a:rPr dirty="0" sz="2900" spc="-90" b="1">
                <a:latin typeface="Tahoma"/>
                <a:cs typeface="Tahoma"/>
              </a:rPr>
              <a:t> drawn </a:t>
            </a:r>
            <a:r>
              <a:rPr dirty="0" sz="2900" spc="-835" b="1">
                <a:latin typeface="Tahoma"/>
                <a:cs typeface="Tahoma"/>
              </a:rPr>
              <a:t> </a:t>
            </a:r>
            <a:r>
              <a:rPr dirty="0" sz="2900" spc="-125" b="1">
                <a:latin typeface="Tahoma"/>
                <a:cs typeface="Tahoma"/>
              </a:rPr>
              <a:t>using </a:t>
            </a:r>
            <a:r>
              <a:rPr dirty="0" sz="2900" spc="-75" b="1">
                <a:latin typeface="Tahoma"/>
                <a:cs typeface="Tahoma"/>
              </a:rPr>
              <a:t>Altair help </a:t>
            </a:r>
            <a:r>
              <a:rPr dirty="0" sz="2900" spc="-65" b="1">
                <a:latin typeface="Tahoma"/>
                <a:cs typeface="Tahoma"/>
              </a:rPr>
              <a:t>us </a:t>
            </a:r>
            <a:r>
              <a:rPr dirty="0" sz="2900" spc="-35" b="1">
                <a:latin typeface="Tahoma"/>
                <a:cs typeface="Tahoma"/>
              </a:rPr>
              <a:t>to </a:t>
            </a:r>
            <a:r>
              <a:rPr dirty="0" sz="2900" spc="-30" b="1">
                <a:latin typeface="Tahoma"/>
                <a:cs typeface="Tahoma"/>
              </a:rPr>
              <a:t> </a:t>
            </a:r>
            <a:r>
              <a:rPr dirty="0" sz="2900" spc="-120" b="1">
                <a:latin typeface="Tahoma"/>
                <a:cs typeface="Tahoma"/>
              </a:rPr>
              <a:t>visualize </a:t>
            </a:r>
            <a:r>
              <a:rPr dirty="0" sz="2900" spc="-50" b="1">
                <a:latin typeface="Tahoma"/>
                <a:cs typeface="Tahoma"/>
              </a:rPr>
              <a:t>the </a:t>
            </a:r>
            <a:r>
              <a:rPr dirty="0" sz="2900" spc="-70" b="1">
                <a:latin typeface="Tahoma"/>
                <a:cs typeface="Tahoma"/>
              </a:rPr>
              <a:t>data </a:t>
            </a:r>
            <a:r>
              <a:rPr dirty="0" sz="2900" spc="-130" b="1">
                <a:latin typeface="Tahoma"/>
                <a:cs typeface="Tahoma"/>
              </a:rPr>
              <a:t>well, </a:t>
            </a:r>
            <a:r>
              <a:rPr dirty="0" sz="2900" spc="-125" b="1">
                <a:latin typeface="Tahoma"/>
                <a:cs typeface="Tahoma"/>
              </a:rPr>
              <a:t> shows</a:t>
            </a:r>
            <a:r>
              <a:rPr dirty="0" sz="2900" spc="-120" b="1">
                <a:latin typeface="Tahoma"/>
                <a:cs typeface="Tahoma"/>
              </a:rPr>
              <a:t> </a:t>
            </a:r>
            <a:r>
              <a:rPr dirty="0" sz="2900" spc="-50" b="1">
                <a:latin typeface="Tahoma"/>
                <a:cs typeface="Tahoma"/>
              </a:rPr>
              <a:t>the </a:t>
            </a:r>
            <a:r>
              <a:rPr dirty="0" sz="2900" spc="-85" b="1">
                <a:latin typeface="Tahoma"/>
                <a:cs typeface="Tahoma"/>
              </a:rPr>
              <a:t>trends </a:t>
            </a:r>
            <a:r>
              <a:rPr dirty="0" sz="2900" spc="-55" b="1">
                <a:latin typeface="Tahoma"/>
                <a:cs typeface="Tahoma"/>
              </a:rPr>
              <a:t>and </a:t>
            </a:r>
            <a:r>
              <a:rPr dirty="0" sz="2900" spc="-50" b="1">
                <a:latin typeface="Tahoma"/>
                <a:cs typeface="Tahoma"/>
              </a:rPr>
              <a:t> </a:t>
            </a:r>
            <a:r>
              <a:rPr dirty="0" sz="2900" spc="-95" b="1">
                <a:latin typeface="Tahoma"/>
                <a:cs typeface="Tahoma"/>
              </a:rPr>
              <a:t>anomalies</a:t>
            </a:r>
            <a:r>
              <a:rPr dirty="0" sz="2900" spc="-90" b="1">
                <a:latin typeface="Tahoma"/>
                <a:cs typeface="Tahoma"/>
              </a:rPr>
              <a:t> </a:t>
            </a:r>
            <a:r>
              <a:rPr dirty="0" sz="2900" spc="-35" b="1">
                <a:latin typeface="Tahoma"/>
                <a:cs typeface="Tahoma"/>
              </a:rPr>
              <a:t>in</a:t>
            </a:r>
            <a:r>
              <a:rPr dirty="0" sz="2900" spc="-30" b="1">
                <a:latin typeface="Tahoma"/>
                <a:cs typeface="Tahoma"/>
              </a:rPr>
              <a:t> </a:t>
            </a:r>
            <a:r>
              <a:rPr dirty="0" sz="2900" spc="-114" b="1">
                <a:latin typeface="Tahoma"/>
                <a:cs typeface="Tahoma"/>
              </a:rPr>
              <a:t>values, </a:t>
            </a:r>
            <a:r>
              <a:rPr dirty="0" sz="2900" spc="-110" b="1">
                <a:latin typeface="Tahoma"/>
                <a:cs typeface="Tahoma"/>
              </a:rPr>
              <a:t> </a:t>
            </a:r>
            <a:r>
              <a:rPr dirty="0" sz="2900" spc="-70" b="1">
                <a:latin typeface="Tahoma"/>
                <a:cs typeface="Tahoma"/>
              </a:rPr>
              <a:t>t</a:t>
            </a:r>
            <a:r>
              <a:rPr dirty="0" sz="2900" spc="-75" b="1">
                <a:latin typeface="Tahoma"/>
                <a:cs typeface="Tahoma"/>
              </a:rPr>
              <a:t>hu</a:t>
            </a:r>
            <a:r>
              <a:rPr dirty="0" sz="2900" spc="-55" b="1">
                <a:latin typeface="Tahoma"/>
                <a:cs typeface="Tahoma"/>
              </a:rPr>
              <a:t>s</a:t>
            </a:r>
            <a:r>
              <a:rPr dirty="0" sz="2900" spc="-305" b="1">
                <a:latin typeface="Tahoma"/>
                <a:cs typeface="Tahoma"/>
              </a:rPr>
              <a:t> </a:t>
            </a:r>
            <a:r>
              <a:rPr dirty="0" sz="2900" spc="-75" b="1">
                <a:latin typeface="Tahoma"/>
                <a:cs typeface="Tahoma"/>
              </a:rPr>
              <a:t>h</a:t>
            </a:r>
            <a:r>
              <a:rPr dirty="0" sz="2900" spc="-130" b="1">
                <a:latin typeface="Tahoma"/>
                <a:cs typeface="Tahoma"/>
              </a:rPr>
              <a:t>e</a:t>
            </a:r>
            <a:r>
              <a:rPr dirty="0" sz="2900" spc="-114" b="1">
                <a:latin typeface="Tahoma"/>
                <a:cs typeface="Tahoma"/>
              </a:rPr>
              <a:t>l</a:t>
            </a:r>
            <a:r>
              <a:rPr dirty="0" sz="2900" spc="-114" b="1">
                <a:latin typeface="Tahoma"/>
                <a:cs typeface="Tahoma"/>
              </a:rPr>
              <a:t>p</a:t>
            </a:r>
            <a:r>
              <a:rPr dirty="0" sz="2900" spc="-55" b="1">
                <a:latin typeface="Tahoma"/>
                <a:cs typeface="Tahoma"/>
              </a:rPr>
              <a:t>s</a:t>
            </a:r>
            <a:r>
              <a:rPr dirty="0" sz="2900" spc="-305" b="1">
                <a:latin typeface="Tahoma"/>
                <a:cs typeface="Tahoma"/>
              </a:rPr>
              <a:t> </a:t>
            </a:r>
            <a:r>
              <a:rPr dirty="0" sz="2900" spc="-114" b="1">
                <a:latin typeface="Tahoma"/>
                <a:cs typeface="Tahoma"/>
              </a:rPr>
              <a:t>i</a:t>
            </a:r>
            <a:r>
              <a:rPr dirty="0" sz="2900" spc="45" b="1">
                <a:latin typeface="Tahoma"/>
                <a:cs typeface="Tahoma"/>
              </a:rPr>
              <a:t>n</a:t>
            </a:r>
            <a:r>
              <a:rPr dirty="0" sz="2900" spc="-305" b="1">
                <a:latin typeface="Tahoma"/>
                <a:cs typeface="Tahoma"/>
              </a:rPr>
              <a:t> </a:t>
            </a:r>
            <a:r>
              <a:rPr dirty="0" sz="2900" spc="-150" b="1">
                <a:latin typeface="Tahoma"/>
                <a:cs typeface="Tahoma"/>
              </a:rPr>
              <a:t>v</a:t>
            </a:r>
            <a:r>
              <a:rPr dirty="0" sz="2900" spc="-114" b="1">
                <a:latin typeface="Tahoma"/>
                <a:cs typeface="Tahoma"/>
              </a:rPr>
              <a:t>i</a:t>
            </a:r>
            <a:r>
              <a:rPr dirty="0" sz="2900" spc="-175" b="1">
                <a:latin typeface="Tahoma"/>
                <a:cs typeface="Tahoma"/>
              </a:rPr>
              <a:t>s</a:t>
            </a:r>
            <a:r>
              <a:rPr dirty="0" sz="2900" spc="-75" b="1">
                <a:latin typeface="Tahoma"/>
                <a:cs typeface="Tahoma"/>
              </a:rPr>
              <a:t>u</a:t>
            </a:r>
            <a:r>
              <a:rPr dirty="0" sz="2900" spc="-105" b="1">
                <a:latin typeface="Tahoma"/>
                <a:cs typeface="Tahoma"/>
              </a:rPr>
              <a:t>a</a:t>
            </a:r>
            <a:r>
              <a:rPr dirty="0" sz="2900" spc="-114" b="1">
                <a:latin typeface="Tahoma"/>
                <a:cs typeface="Tahoma"/>
              </a:rPr>
              <a:t>li</a:t>
            </a:r>
            <a:r>
              <a:rPr dirty="0" sz="2900" spc="-235" b="1">
                <a:latin typeface="Tahoma"/>
                <a:cs typeface="Tahoma"/>
              </a:rPr>
              <a:t>z</a:t>
            </a:r>
            <a:r>
              <a:rPr dirty="0" sz="2900" spc="-114" b="1">
                <a:latin typeface="Tahoma"/>
                <a:cs typeface="Tahoma"/>
              </a:rPr>
              <a:t>i</a:t>
            </a:r>
            <a:r>
              <a:rPr dirty="0" sz="2900" spc="-75" b="1">
                <a:latin typeface="Tahoma"/>
                <a:cs typeface="Tahoma"/>
              </a:rPr>
              <a:t>n</a:t>
            </a:r>
            <a:r>
              <a:rPr dirty="0" sz="2900" spc="-125" b="1">
                <a:latin typeface="Tahoma"/>
                <a:cs typeface="Tahoma"/>
              </a:rPr>
              <a:t>g  </a:t>
            </a:r>
            <a:r>
              <a:rPr dirty="0" sz="2900" spc="-130" b="1">
                <a:latin typeface="Tahoma"/>
                <a:cs typeface="Tahoma"/>
              </a:rPr>
              <a:t>well. </a:t>
            </a:r>
            <a:r>
              <a:rPr dirty="0" sz="2900" spc="-114" b="1">
                <a:latin typeface="Tahoma"/>
                <a:cs typeface="Tahoma"/>
              </a:rPr>
              <a:t>Choice </a:t>
            </a:r>
            <a:r>
              <a:rPr dirty="0" sz="2900" spc="-55" b="1">
                <a:latin typeface="Tahoma"/>
                <a:cs typeface="Tahoma"/>
              </a:rPr>
              <a:t>of </a:t>
            </a:r>
            <a:r>
              <a:rPr dirty="0" sz="2900" spc="-40" b="1">
                <a:latin typeface="Tahoma"/>
                <a:cs typeface="Tahoma"/>
              </a:rPr>
              <a:t>mark </a:t>
            </a:r>
            <a:r>
              <a:rPr dirty="0" sz="2900" spc="-85" b="1">
                <a:latin typeface="Tahoma"/>
                <a:cs typeface="Tahoma"/>
              </a:rPr>
              <a:t>is </a:t>
            </a:r>
            <a:r>
              <a:rPr dirty="0" sz="2900" spc="-80" b="1">
                <a:latin typeface="Tahoma"/>
                <a:cs typeface="Tahoma"/>
              </a:rPr>
              <a:t> </a:t>
            </a:r>
            <a:r>
              <a:rPr dirty="0" sz="2900" spc="-75" b="1">
                <a:latin typeface="Tahoma"/>
                <a:cs typeface="Tahoma"/>
              </a:rPr>
              <a:t>point</a:t>
            </a:r>
            <a:r>
              <a:rPr dirty="0" sz="2900" spc="-70" b="1">
                <a:latin typeface="Tahoma"/>
                <a:cs typeface="Tahoma"/>
              </a:rPr>
              <a:t> </a:t>
            </a:r>
            <a:r>
              <a:rPr dirty="0" sz="2900" spc="-90" b="1">
                <a:latin typeface="Tahoma"/>
                <a:cs typeface="Tahoma"/>
              </a:rPr>
              <a:t>chart,</a:t>
            </a:r>
            <a:r>
              <a:rPr dirty="0" sz="2900" spc="670" b="1">
                <a:latin typeface="Tahoma"/>
                <a:cs typeface="Tahoma"/>
              </a:rPr>
              <a:t> </a:t>
            </a:r>
            <a:r>
              <a:rPr dirty="0" sz="2900" spc="-90" b="1">
                <a:latin typeface="Tahoma"/>
                <a:cs typeface="Tahoma"/>
              </a:rPr>
              <a:t>even </a:t>
            </a:r>
            <a:r>
              <a:rPr dirty="0" sz="2900" spc="-85" b="1">
                <a:latin typeface="Tahoma"/>
                <a:cs typeface="Tahoma"/>
              </a:rPr>
              <a:t> </a:t>
            </a:r>
            <a:r>
              <a:rPr dirty="0" sz="2900" spc="-100" b="1">
                <a:latin typeface="Tahoma"/>
                <a:cs typeface="Tahoma"/>
              </a:rPr>
              <a:t>though</a:t>
            </a:r>
            <a:r>
              <a:rPr dirty="0" sz="2900" spc="-95" b="1">
                <a:latin typeface="Tahoma"/>
                <a:cs typeface="Tahoma"/>
              </a:rPr>
              <a:t> </a:t>
            </a:r>
            <a:r>
              <a:rPr dirty="0" sz="2900" spc="-35" b="1">
                <a:latin typeface="Tahoma"/>
                <a:cs typeface="Tahoma"/>
              </a:rPr>
              <a:t>in</a:t>
            </a:r>
            <a:r>
              <a:rPr dirty="0" sz="2900" spc="-30" b="1">
                <a:latin typeface="Tahoma"/>
                <a:cs typeface="Tahoma"/>
              </a:rPr>
              <a:t> </a:t>
            </a:r>
            <a:r>
              <a:rPr dirty="0" sz="2900" spc="-105" b="1">
                <a:latin typeface="Tahoma"/>
                <a:cs typeface="Tahoma"/>
              </a:rPr>
              <a:t>.ipynb</a:t>
            </a:r>
            <a:r>
              <a:rPr dirty="0" sz="2900" spc="-100" b="1">
                <a:latin typeface="Tahoma"/>
                <a:cs typeface="Tahoma"/>
              </a:rPr>
              <a:t> </a:t>
            </a:r>
            <a:r>
              <a:rPr dirty="0" sz="2900" spc="-85" b="1">
                <a:latin typeface="Tahoma"/>
                <a:cs typeface="Tahoma"/>
              </a:rPr>
              <a:t>file </a:t>
            </a:r>
            <a:r>
              <a:rPr dirty="0" sz="2900" spc="-835" b="1">
                <a:latin typeface="Tahoma"/>
                <a:cs typeface="Tahoma"/>
              </a:rPr>
              <a:t> </a:t>
            </a:r>
            <a:r>
              <a:rPr dirty="0" sz="2900" spc="-95" b="1">
                <a:latin typeface="Tahoma"/>
                <a:cs typeface="Tahoma"/>
              </a:rPr>
              <a:t>various</a:t>
            </a:r>
            <a:r>
              <a:rPr dirty="0" sz="2900" spc="-90" b="1">
                <a:latin typeface="Tahoma"/>
                <a:cs typeface="Tahoma"/>
              </a:rPr>
              <a:t> </a:t>
            </a:r>
            <a:r>
              <a:rPr dirty="0" sz="2900" spc="-65" b="1">
                <a:latin typeface="Tahoma"/>
                <a:cs typeface="Tahoma"/>
              </a:rPr>
              <a:t>other</a:t>
            </a:r>
            <a:r>
              <a:rPr dirty="0" sz="2900" spc="-60" b="1">
                <a:latin typeface="Tahoma"/>
                <a:cs typeface="Tahoma"/>
              </a:rPr>
              <a:t> </a:t>
            </a:r>
            <a:r>
              <a:rPr dirty="0" sz="2900" spc="-130" b="1">
                <a:latin typeface="Tahoma"/>
                <a:cs typeface="Tahoma"/>
              </a:rPr>
              <a:t>ways</a:t>
            </a:r>
            <a:r>
              <a:rPr dirty="0" sz="2900" spc="-125" b="1">
                <a:latin typeface="Tahoma"/>
                <a:cs typeface="Tahoma"/>
              </a:rPr>
              <a:t> </a:t>
            </a:r>
            <a:r>
              <a:rPr dirty="0" sz="2900" spc="-50" b="1">
                <a:latin typeface="Tahoma"/>
                <a:cs typeface="Tahoma"/>
              </a:rPr>
              <a:t>if </a:t>
            </a:r>
            <a:r>
              <a:rPr dirty="0" sz="2900" spc="-45" b="1">
                <a:latin typeface="Tahoma"/>
                <a:cs typeface="Tahoma"/>
              </a:rPr>
              <a:t> </a:t>
            </a:r>
            <a:r>
              <a:rPr dirty="0" sz="2900" spc="-110" b="1">
                <a:latin typeface="Tahoma"/>
                <a:cs typeface="Tahoma"/>
              </a:rPr>
              <a:t>visualization</a:t>
            </a:r>
            <a:r>
              <a:rPr dirty="0" sz="2900" spc="430" b="1">
                <a:latin typeface="Tahoma"/>
                <a:cs typeface="Tahoma"/>
              </a:rPr>
              <a:t> </a:t>
            </a:r>
            <a:r>
              <a:rPr dirty="0" sz="2900" spc="-85" b="1">
                <a:latin typeface="Tahoma"/>
                <a:cs typeface="Tahoma"/>
              </a:rPr>
              <a:t>have</a:t>
            </a:r>
            <a:r>
              <a:rPr dirty="0" sz="2900" spc="430" b="1">
                <a:latin typeface="Tahoma"/>
                <a:cs typeface="Tahoma"/>
              </a:rPr>
              <a:t> </a:t>
            </a:r>
            <a:r>
              <a:rPr dirty="0" sz="2900" spc="-95" b="1">
                <a:latin typeface="Tahoma"/>
                <a:cs typeface="Tahoma"/>
              </a:rPr>
              <a:t>also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62942" y="7738167"/>
            <a:ext cx="258191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36725" algn="l"/>
              </a:tabLst>
            </a:pPr>
            <a:r>
              <a:rPr dirty="0" sz="2900" spc="-120" b="1">
                <a:latin typeface="Tahoma"/>
                <a:cs typeface="Tahoma"/>
              </a:rPr>
              <a:t>b</a:t>
            </a:r>
            <a:r>
              <a:rPr dirty="0" sz="2900" spc="-130" b="1">
                <a:latin typeface="Tahoma"/>
                <a:cs typeface="Tahoma"/>
              </a:rPr>
              <a:t>ee</a:t>
            </a:r>
            <a:r>
              <a:rPr dirty="0" sz="2900" spc="45" b="1">
                <a:latin typeface="Tahoma"/>
                <a:cs typeface="Tahoma"/>
              </a:rPr>
              <a:t>n</a:t>
            </a:r>
            <a:r>
              <a:rPr dirty="0" sz="2900" b="1">
                <a:latin typeface="Tahoma"/>
                <a:cs typeface="Tahoma"/>
              </a:rPr>
              <a:t>	</a:t>
            </a:r>
            <a:r>
              <a:rPr dirty="0" sz="2900" spc="-75" b="1">
                <a:latin typeface="Tahoma"/>
                <a:cs typeface="Tahoma"/>
              </a:rPr>
              <a:t>u</a:t>
            </a:r>
            <a:r>
              <a:rPr dirty="0" sz="2900" spc="-175" b="1">
                <a:latin typeface="Tahoma"/>
                <a:cs typeface="Tahoma"/>
              </a:rPr>
              <a:t>s</a:t>
            </a:r>
            <a:r>
              <a:rPr dirty="0" sz="2900" spc="-130" b="1">
                <a:latin typeface="Tahoma"/>
                <a:cs typeface="Tahoma"/>
              </a:rPr>
              <a:t>e</a:t>
            </a:r>
            <a:r>
              <a:rPr dirty="0" sz="2900" spc="5" b="1">
                <a:latin typeface="Tahoma"/>
                <a:cs typeface="Tahoma"/>
              </a:rPr>
              <a:t>d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62942" y="7738167"/>
            <a:ext cx="4064635" cy="9055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R="5080" indent="3439795">
              <a:lnSpc>
                <a:spcPts val="3450"/>
              </a:lnSpc>
              <a:spcBef>
                <a:spcPts val="229"/>
              </a:spcBef>
              <a:tabLst>
                <a:tab pos="2326005" algn="l"/>
                <a:tab pos="3134995" algn="l"/>
              </a:tabLst>
            </a:pPr>
            <a:r>
              <a:rPr dirty="0" sz="2900" spc="-120" b="1">
                <a:latin typeface="Tahoma"/>
                <a:cs typeface="Tahoma"/>
              </a:rPr>
              <a:t>b</a:t>
            </a:r>
            <a:r>
              <a:rPr dirty="0" sz="2900" spc="-75" b="1">
                <a:latin typeface="Tahoma"/>
                <a:cs typeface="Tahoma"/>
              </a:rPr>
              <a:t>u</a:t>
            </a:r>
            <a:r>
              <a:rPr dirty="0" sz="2900" spc="40" b="1">
                <a:latin typeface="Tahoma"/>
                <a:cs typeface="Tahoma"/>
              </a:rPr>
              <a:t>t  </a:t>
            </a:r>
            <a:r>
              <a:rPr dirty="0" sz="2900" spc="-114" b="1">
                <a:latin typeface="Tahoma"/>
                <a:cs typeface="Tahoma"/>
              </a:rPr>
              <a:t>p</a:t>
            </a:r>
            <a:r>
              <a:rPr dirty="0" sz="2900" spc="-65" b="1">
                <a:latin typeface="Tahoma"/>
                <a:cs typeface="Tahoma"/>
              </a:rPr>
              <a:t>r</a:t>
            </a:r>
            <a:r>
              <a:rPr dirty="0" sz="2900" spc="-130" b="1">
                <a:latin typeface="Tahoma"/>
                <a:cs typeface="Tahoma"/>
              </a:rPr>
              <a:t>e</a:t>
            </a:r>
            <a:r>
              <a:rPr dirty="0" sz="2900" spc="-110" b="1">
                <a:latin typeface="Tahoma"/>
                <a:cs typeface="Tahoma"/>
              </a:rPr>
              <a:t>f</a:t>
            </a:r>
            <a:r>
              <a:rPr dirty="0" sz="2900" spc="-130" b="1">
                <a:latin typeface="Tahoma"/>
                <a:cs typeface="Tahoma"/>
              </a:rPr>
              <a:t>e</a:t>
            </a:r>
            <a:r>
              <a:rPr dirty="0" sz="2900" spc="-65" b="1">
                <a:latin typeface="Tahoma"/>
                <a:cs typeface="Tahoma"/>
              </a:rPr>
              <a:t>r</a:t>
            </a:r>
            <a:r>
              <a:rPr dirty="0" sz="2900" spc="-105" b="1">
                <a:latin typeface="Tahoma"/>
                <a:cs typeface="Tahoma"/>
              </a:rPr>
              <a:t>a</a:t>
            </a:r>
            <a:r>
              <a:rPr dirty="0" sz="2900" spc="-120" b="1">
                <a:latin typeface="Tahoma"/>
                <a:cs typeface="Tahoma"/>
              </a:rPr>
              <a:t>b</a:t>
            </a:r>
            <a:r>
              <a:rPr dirty="0" sz="2900" spc="-114" b="1">
                <a:latin typeface="Tahoma"/>
                <a:cs typeface="Tahoma"/>
              </a:rPr>
              <a:t>l</a:t>
            </a:r>
            <a:r>
              <a:rPr dirty="0" sz="2900" spc="-10" b="1">
                <a:latin typeface="Tahoma"/>
                <a:cs typeface="Tahoma"/>
              </a:rPr>
              <a:t>e</a:t>
            </a:r>
            <a:r>
              <a:rPr dirty="0" sz="2900" b="1">
                <a:latin typeface="Tahoma"/>
                <a:cs typeface="Tahoma"/>
              </a:rPr>
              <a:t>	</a:t>
            </a:r>
            <a:r>
              <a:rPr dirty="0" sz="2900" spc="-114" b="1">
                <a:latin typeface="Tahoma"/>
                <a:cs typeface="Tahoma"/>
              </a:rPr>
              <a:t>i</a:t>
            </a:r>
            <a:r>
              <a:rPr dirty="0" sz="2900" spc="-55" b="1">
                <a:latin typeface="Tahoma"/>
                <a:cs typeface="Tahoma"/>
              </a:rPr>
              <a:t>s</a:t>
            </a:r>
            <a:r>
              <a:rPr dirty="0" sz="2900" b="1">
                <a:latin typeface="Tahoma"/>
                <a:cs typeface="Tahoma"/>
              </a:rPr>
              <a:t>	</a:t>
            </a:r>
            <a:r>
              <a:rPr dirty="0" sz="2900" spc="-114" b="1">
                <a:latin typeface="Tahoma"/>
                <a:cs typeface="Tahoma"/>
              </a:rPr>
              <a:t>p</a:t>
            </a:r>
            <a:r>
              <a:rPr dirty="0" sz="2900" spc="-114" b="1">
                <a:latin typeface="Tahoma"/>
                <a:cs typeface="Tahoma"/>
              </a:rPr>
              <a:t>o</a:t>
            </a:r>
            <a:r>
              <a:rPr dirty="0" sz="2900" spc="-114" b="1">
                <a:latin typeface="Tahoma"/>
                <a:cs typeface="Tahoma"/>
              </a:rPr>
              <a:t>i</a:t>
            </a:r>
            <a:r>
              <a:rPr dirty="0" sz="2900" spc="-75" b="1">
                <a:latin typeface="Tahoma"/>
                <a:cs typeface="Tahoma"/>
              </a:rPr>
              <a:t>n</a:t>
            </a:r>
            <a:r>
              <a:rPr dirty="0" sz="2900" spc="50" b="1">
                <a:latin typeface="Tahoma"/>
                <a:cs typeface="Tahoma"/>
              </a:rPr>
              <a:t>t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62942" y="8614467"/>
            <a:ext cx="226504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900" spc="-114" b="1">
                <a:latin typeface="Tahoma"/>
                <a:cs typeface="Tahoma"/>
              </a:rPr>
              <a:t>visualization.</a:t>
            </a:r>
            <a:endParaRPr sz="29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702" y="781419"/>
            <a:ext cx="10953748" cy="87248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602472" y="1405161"/>
            <a:ext cx="3955415" cy="1448435"/>
          </a:xfrm>
          <a:prstGeom prst="rect"/>
        </p:spPr>
        <p:txBody>
          <a:bodyPr wrap="square" lIns="0" tIns="390525" rIns="0" bIns="0" rtlCol="0" vert="horz">
            <a:spAutoFit/>
          </a:bodyPr>
          <a:lstStyle/>
          <a:p>
            <a:pPr marL="391160">
              <a:lnSpc>
                <a:spcPct val="100000"/>
              </a:lnSpc>
              <a:spcBef>
                <a:spcPts val="3075"/>
              </a:spcBef>
            </a:pPr>
            <a:r>
              <a:rPr dirty="0" sz="4500" spc="-135"/>
              <a:t>Why/What</a:t>
            </a:r>
            <a:endParaRPr sz="4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2312" y="3591561"/>
            <a:ext cx="5495714" cy="10008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592312" y="1672101"/>
            <a:ext cx="5495925" cy="5867400"/>
            <a:chOff x="12592312" y="1672101"/>
            <a:chExt cx="5495925" cy="5867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2312" y="1672101"/>
              <a:ext cx="5495714" cy="10008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705098" y="2172505"/>
              <a:ext cx="5270500" cy="1919605"/>
            </a:xfrm>
            <a:custGeom>
              <a:avLst/>
              <a:gdLst/>
              <a:ahLst/>
              <a:cxnLst/>
              <a:rect l="l" t="t" r="r" b="b"/>
              <a:pathLst>
                <a:path w="5270500" h="1919604">
                  <a:moveTo>
                    <a:pt x="5270353" y="1919270"/>
                  </a:moveTo>
                  <a:lnTo>
                    <a:pt x="0" y="1919270"/>
                  </a:lnTo>
                  <a:lnTo>
                    <a:pt x="0" y="0"/>
                  </a:lnTo>
                  <a:lnTo>
                    <a:pt x="5270353" y="0"/>
                  </a:lnTo>
                  <a:lnTo>
                    <a:pt x="5270353" y="191927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702526" y="4109245"/>
              <a:ext cx="5280025" cy="3424554"/>
            </a:xfrm>
            <a:custGeom>
              <a:avLst/>
              <a:gdLst/>
              <a:ahLst/>
              <a:cxnLst/>
              <a:rect l="l" t="t" r="r" b="b"/>
              <a:pathLst>
                <a:path w="5280025" h="3424554">
                  <a:moveTo>
                    <a:pt x="5279865" y="3424246"/>
                  </a:moveTo>
                  <a:lnTo>
                    <a:pt x="0" y="3424246"/>
                  </a:lnTo>
                  <a:lnTo>
                    <a:pt x="0" y="0"/>
                  </a:lnTo>
                  <a:lnTo>
                    <a:pt x="5279865" y="0"/>
                  </a:lnTo>
                  <a:lnTo>
                    <a:pt x="5279865" y="3424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689867" y="4103421"/>
              <a:ext cx="5305425" cy="3435985"/>
            </a:xfrm>
            <a:custGeom>
              <a:avLst/>
              <a:gdLst/>
              <a:ahLst/>
              <a:cxnLst/>
              <a:rect l="l" t="t" r="r" b="b"/>
              <a:pathLst>
                <a:path w="5305425" h="3435984">
                  <a:moveTo>
                    <a:pt x="5299487" y="3435896"/>
                  </a:moveTo>
                  <a:lnTo>
                    <a:pt x="5697" y="3435896"/>
                  </a:lnTo>
                  <a:lnTo>
                    <a:pt x="0" y="3433274"/>
                  </a:lnTo>
                  <a:lnTo>
                    <a:pt x="0" y="2621"/>
                  </a:lnTo>
                  <a:lnTo>
                    <a:pt x="5697" y="0"/>
                  </a:lnTo>
                  <a:lnTo>
                    <a:pt x="5299487" y="0"/>
                  </a:lnTo>
                  <a:lnTo>
                    <a:pt x="5305174" y="2621"/>
                  </a:lnTo>
                  <a:lnTo>
                    <a:pt x="5305174" y="5824"/>
                  </a:lnTo>
                  <a:lnTo>
                    <a:pt x="12659" y="5824"/>
                  </a:lnTo>
                  <a:lnTo>
                    <a:pt x="12659" y="11649"/>
                  </a:lnTo>
                  <a:lnTo>
                    <a:pt x="25320" y="11649"/>
                  </a:lnTo>
                  <a:lnTo>
                    <a:pt x="25320" y="3424245"/>
                  </a:lnTo>
                  <a:lnTo>
                    <a:pt x="12659" y="3424245"/>
                  </a:lnTo>
                  <a:lnTo>
                    <a:pt x="12659" y="3430071"/>
                  </a:lnTo>
                  <a:lnTo>
                    <a:pt x="5305174" y="3430071"/>
                  </a:lnTo>
                  <a:lnTo>
                    <a:pt x="5305174" y="3433274"/>
                  </a:lnTo>
                  <a:lnTo>
                    <a:pt x="5299487" y="3435896"/>
                  </a:lnTo>
                  <a:close/>
                </a:path>
                <a:path w="5305425" h="3435984">
                  <a:moveTo>
                    <a:pt x="25320" y="11649"/>
                  </a:moveTo>
                  <a:lnTo>
                    <a:pt x="12659" y="11649"/>
                  </a:lnTo>
                  <a:lnTo>
                    <a:pt x="12659" y="5824"/>
                  </a:lnTo>
                  <a:lnTo>
                    <a:pt x="25320" y="5824"/>
                  </a:lnTo>
                  <a:lnTo>
                    <a:pt x="25320" y="11649"/>
                  </a:lnTo>
                  <a:close/>
                </a:path>
                <a:path w="5305425" h="3435984">
                  <a:moveTo>
                    <a:pt x="5279864" y="11649"/>
                  </a:moveTo>
                  <a:lnTo>
                    <a:pt x="25320" y="11649"/>
                  </a:lnTo>
                  <a:lnTo>
                    <a:pt x="25320" y="5824"/>
                  </a:lnTo>
                  <a:lnTo>
                    <a:pt x="5279864" y="5824"/>
                  </a:lnTo>
                  <a:lnTo>
                    <a:pt x="5279864" y="11649"/>
                  </a:lnTo>
                  <a:close/>
                </a:path>
                <a:path w="5305425" h="3435984">
                  <a:moveTo>
                    <a:pt x="5292524" y="3430071"/>
                  </a:moveTo>
                  <a:lnTo>
                    <a:pt x="5279864" y="3430071"/>
                  </a:lnTo>
                  <a:lnTo>
                    <a:pt x="5279864" y="5824"/>
                  </a:lnTo>
                  <a:lnTo>
                    <a:pt x="5292524" y="5824"/>
                  </a:lnTo>
                  <a:lnTo>
                    <a:pt x="5292524" y="11649"/>
                  </a:lnTo>
                  <a:lnTo>
                    <a:pt x="5305174" y="11649"/>
                  </a:lnTo>
                  <a:lnTo>
                    <a:pt x="5305174" y="3424245"/>
                  </a:lnTo>
                  <a:lnTo>
                    <a:pt x="5292524" y="3424245"/>
                  </a:lnTo>
                  <a:lnTo>
                    <a:pt x="5292524" y="3430071"/>
                  </a:lnTo>
                  <a:close/>
                </a:path>
                <a:path w="5305425" h="3435984">
                  <a:moveTo>
                    <a:pt x="5305174" y="11649"/>
                  </a:moveTo>
                  <a:lnTo>
                    <a:pt x="5292524" y="11649"/>
                  </a:lnTo>
                  <a:lnTo>
                    <a:pt x="5292524" y="5824"/>
                  </a:lnTo>
                  <a:lnTo>
                    <a:pt x="5305174" y="5824"/>
                  </a:lnTo>
                  <a:lnTo>
                    <a:pt x="5305174" y="11649"/>
                  </a:lnTo>
                  <a:close/>
                </a:path>
                <a:path w="5305425" h="3435984">
                  <a:moveTo>
                    <a:pt x="25320" y="3430071"/>
                  </a:moveTo>
                  <a:lnTo>
                    <a:pt x="12659" y="3430071"/>
                  </a:lnTo>
                  <a:lnTo>
                    <a:pt x="12659" y="3424245"/>
                  </a:lnTo>
                  <a:lnTo>
                    <a:pt x="25320" y="3424245"/>
                  </a:lnTo>
                  <a:lnTo>
                    <a:pt x="25320" y="3430071"/>
                  </a:lnTo>
                  <a:close/>
                </a:path>
                <a:path w="5305425" h="3435984">
                  <a:moveTo>
                    <a:pt x="5279864" y="3430071"/>
                  </a:moveTo>
                  <a:lnTo>
                    <a:pt x="25320" y="3430071"/>
                  </a:lnTo>
                  <a:lnTo>
                    <a:pt x="25320" y="3424245"/>
                  </a:lnTo>
                  <a:lnTo>
                    <a:pt x="5279864" y="3424245"/>
                  </a:lnTo>
                  <a:lnTo>
                    <a:pt x="5279864" y="3430071"/>
                  </a:lnTo>
                  <a:close/>
                </a:path>
                <a:path w="5305425" h="3435984">
                  <a:moveTo>
                    <a:pt x="5305174" y="3430071"/>
                  </a:moveTo>
                  <a:lnTo>
                    <a:pt x="5292524" y="3430071"/>
                  </a:lnTo>
                  <a:lnTo>
                    <a:pt x="5292524" y="3424245"/>
                  </a:lnTo>
                  <a:lnTo>
                    <a:pt x="5305174" y="3424245"/>
                  </a:lnTo>
                  <a:lnTo>
                    <a:pt x="5305174" y="3430071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727966" y="4255884"/>
            <a:ext cx="5255260" cy="309626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R="5080">
              <a:lnSpc>
                <a:spcPts val="3450"/>
              </a:lnSpc>
              <a:spcBef>
                <a:spcPts val="229"/>
              </a:spcBef>
            </a:pPr>
            <a:r>
              <a:rPr dirty="0" sz="2900" spc="-114" b="1">
                <a:latin typeface="Tahoma"/>
                <a:cs typeface="Tahoma"/>
              </a:rPr>
              <a:t>Techniques</a:t>
            </a:r>
            <a:r>
              <a:rPr dirty="0" sz="2900" spc="-110" b="1">
                <a:latin typeface="Tahoma"/>
                <a:cs typeface="Tahoma"/>
              </a:rPr>
              <a:t> </a:t>
            </a:r>
            <a:r>
              <a:rPr dirty="0" sz="2900" spc="-90" b="1">
                <a:latin typeface="Tahoma"/>
                <a:cs typeface="Tahoma"/>
              </a:rPr>
              <a:t>such</a:t>
            </a:r>
            <a:r>
              <a:rPr dirty="0" sz="2900" spc="-85" b="1">
                <a:latin typeface="Tahoma"/>
                <a:cs typeface="Tahoma"/>
              </a:rPr>
              <a:t> </a:t>
            </a:r>
            <a:r>
              <a:rPr dirty="0" sz="2900" spc="-80" b="1">
                <a:latin typeface="Tahoma"/>
                <a:cs typeface="Tahoma"/>
              </a:rPr>
              <a:t>as</a:t>
            </a:r>
            <a:r>
              <a:rPr dirty="0" sz="2900" spc="-75" b="1">
                <a:latin typeface="Tahoma"/>
                <a:cs typeface="Tahoma"/>
              </a:rPr>
              <a:t> </a:t>
            </a:r>
            <a:r>
              <a:rPr dirty="0" sz="2900" spc="-180" b="1">
                <a:latin typeface="Tahoma"/>
                <a:cs typeface="Tahoma"/>
              </a:rPr>
              <a:t>Indexing </a:t>
            </a:r>
            <a:r>
              <a:rPr dirty="0" sz="2900" spc="-835" b="1">
                <a:latin typeface="Tahoma"/>
                <a:cs typeface="Tahoma"/>
              </a:rPr>
              <a:t> </a:t>
            </a:r>
            <a:r>
              <a:rPr dirty="0" sz="2900" spc="-55" b="1">
                <a:latin typeface="Tahoma"/>
                <a:cs typeface="Tahoma"/>
              </a:rPr>
              <a:t>of</a:t>
            </a:r>
            <a:r>
              <a:rPr dirty="0" sz="2900" spc="-50" b="1">
                <a:latin typeface="Tahoma"/>
                <a:cs typeface="Tahoma"/>
              </a:rPr>
              <a:t> </a:t>
            </a:r>
            <a:r>
              <a:rPr dirty="0" sz="2900" spc="-85" b="1">
                <a:latin typeface="Tahoma"/>
                <a:cs typeface="Tahoma"/>
              </a:rPr>
              <a:t>Dataframe</a:t>
            </a:r>
            <a:r>
              <a:rPr dirty="0" sz="2900" spc="-80" b="1">
                <a:latin typeface="Tahoma"/>
                <a:cs typeface="Tahoma"/>
              </a:rPr>
              <a:t> </a:t>
            </a:r>
            <a:r>
              <a:rPr dirty="0" sz="2900" spc="-120" b="1">
                <a:latin typeface="Tahoma"/>
                <a:cs typeface="Tahoma"/>
              </a:rPr>
              <a:t>according</a:t>
            </a:r>
            <a:r>
              <a:rPr dirty="0" sz="2900" spc="-114" b="1">
                <a:latin typeface="Tahoma"/>
                <a:cs typeface="Tahoma"/>
              </a:rPr>
              <a:t> </a:t>
            </a:r>
            <a:r>
              <a:rPr dirty="0" sz="2900" spc="-35" b="1">
                <a:latin typeface="Tahoma"/>
                <a:cs typeface="Tahoma"/>
              </a:rPr>
              <a:t>to </a:t>
            </a:r>
            <a:r>
              <a:rPr dirty="0" sz="2900" spc="-835" b="1">
                <a:latin typeface="Tahoma"/>
                <a:cs typeface="Tahoma"/>
              </a:rPr>
              <a:t> </a:t>
            </a:r>
            <a:r>
              <a:rPr dirty="0" sz="2900" spc="-75" b="1">
                <a:latin typeface="Tahoma"/>
                <a:cs typeface="Tahoma"/>
              </a:rPr>
              <a:t>date </a:t>
            </a:r>
            <a:r>
              <a:rPr dirty="0" sz="2900" spc="-55" b="1">
                <a:latin typeface="Tahoma"/>
                <a:cs typeface="Tahoma"/>
              </a:rPr>
              <a:t>and </a:t>
            </a:r>
            <a:r>
              <a:rPr dirty="0" sz="2900" spc="-90" b="1">
                <a:latin typeface="Tahoma"/>
                <a:cs typeface="Tahoma"/>
              </a:rPr>
              <a:t>even </a:t>
            </a:r>
            <a:r>
              <a:rPr dirty="0" sz="2900" spc="-105" b="1">
                <a:latin typeface="Tahoma"/>
                <a:cs typeface="Tahoma"/>
              </a:rPr>
              <a:t>taking </a:t>
            </a:r>
            <a:r>
              <a:rPr dirty="0" sz="2900" spc="-125" b="1">
                <a:latin typeface="Tahoma"/>
                <a:cs typeface="Tahoma"/>
              </a:rPr>
              <a:t>average </a:t>
            </a:r>
            <a:r>
              <a:rPr dirty="0" sz="2900" spc="-835" b="1">
                <a:latin typeface="Tahoma"/>
                <a:cs typeface="Tahoma"/>
              </a:rPr>
              <a:t> </a:t>
            </a:r>
            <a:r>
              <a:rPr dirty="0" sz="2900" spc="-90" b="1">
                <a:latin typeface="Tahoma"/>
                <a:cs typeface="Tahoma"/>
              </a:rPr>
              <a:t>value </a:t>
            </a:r>
            <a:r>
              <a:rPr dirty="0" sz="2900" spc="-55" b="1">
                <a:latin typeface="Tahoma"/>
                <a:cs typeface="Tahoma"/>
              </a:rPr>
              <a:t>of </a:t>
            </a:r>
            <a:r>
              <a:rPr dirty="0" sz="2900" spc="-105" b="1">
                <a:latin typeface="Tahoma"/>
                <a:cs typeface="Tahoma"/>
              </a:rPr>
              <a:t>'measures' </a:t>
            </a:r>
            <a:r>
              <a:rPr dirty="0" sz="2900" spc="-60" b="1">
                <a:latin typeface="Tahoma"/>
                <a:cs typeface="Tahoma"/>
              </a:rPr>
              <a:t>per </a:t>
            </a:r>
            <a:r>
              <a:rPr dirty="0" sz="2900" spc="-80" b="1">
                <a:latin typeface="Tahoma"/>
                <a:cs typeface="Tahoma"/>
              </a:rPr>
              <a:t>year </a:t>
            </a:r>
            <a:r>
              <a:rPr dirty="0" sz="2900" spc="-75" b="1">
                <a:latin typeface="Tahoma"/>
                <a:cs typeface="Tahoma"/>
              </a:rPr>
              <a:t> </a:t>
            </a:r>
            <a:r>
              <a:rPr dirty="0" sz="2900" spc="-80" b="1">
                <a:latin typeface="Tahoma"/>
                <a:cs typeface="Tahoma"/>
              </a:rPr>
              <a:t>has </a:t>
            </a:r>
            <a:r>
              <a:rPr dirty="0" sz="2900" spc="-85" b="1">
                <a:latin typeface="Tahoma"/>
                <a:cs typeface="Tahoma"/>
              </a:rPr>
              <a:t>been </a:t>
            </a:r>
            <a:r>
              <a:rPr dirty="0" sz="2900" spc="-114" b="1">
                <a:latin typeface="Tahoma"/>
                <a:cs typeface="Tahoma"/>
              </a:rPr>
              <a:t>used. This </a:t>
            </a:r>
            <a:r>
              <a:rPr dirty="0" sz="2900" spc="-95" b="1">
                <a:latin typeface="Tahoma"/>
                <a:cs typeface="Tahoma"/>
              </a:rPr>
              <a:t>included </a:t>
            </a:r>
            <a:r>
              <a:rPr dirty="0" sz="2900" spc="-90" b="1">
                <a:latin typeface="Tahoma"/>
                <a:cs typeface="Tahoma"/>
              </a:rPr>
              <a:t> </a:t>
            </a:r>
            <a:r>
              <a:rPr dirty="0" sz="2900" spc="-114" b="1">
                <a:latin typeface="Tahoma"/>
                <a:cs typeface="Tahoma"/>
              </a:rPr>
              <a:t>filtering,</a:t>
            </a:r>
            <a:r>
              <a:rPr dirty="0" sz="2900" spc="620" b="1">
                <a:latin typeface="Tahoma"/>
                <a:cs typeface="Tahoma"/>
              </a:rPr>
              <a:t> </a:t>
            </a:r>
            <a:r>
              <a:rPr dirty="0" sz="2900" spc="-114" b="1">
                <a:latin typeface="Tahoma"/>
                <a:cs typeface="Tahoma"/>
              </a:rPr>
              <a:t>sorting</a:t>
            </a:r>
            <a:r>
              <a:rPr dirty="0" sz="2900" spc="620" b="1">
                <a:latin typeface="Tahoma"/>
                <a:cs typeface="Tahoma"/>
              </a:rPr>
              <a:t> </a:t>
            </a:r>
            <a:r>
              <a:rPr dirty="0" sz="2900" spc="-55" b="1">
                <a:latin typeface="Tahoma"/>
                <a:cs typeface="Tahoma"/>
              </a:rPr>
              <a:t>and</a:t>
            </a:r>
            <a:r>
              <a:rPr dirty="0" sz="2900" spc="-50" b="1">
                <a:latin typeface="Tahoma"/>
                <a:cs typeface="Tahoma"/>
              </a:rPr>
              <a:t> </a:t>
            </a:r>
            <a:r>
              <a:rPr dirty="0" sz="2900" spc="-90" b="1">
                <a:latin typeface="Tahoma"/>
                <a:cs typeface="Tahoma"/>
              </a:rPr>
              <a:t>even </a:t>
            </a:r>
            <a:r>
              <a:rPr dirty="0" sz="2900" spc="-85" b="1">
                <a:latin typeface="Tahoma"/>
                <a:cs typeface="Tahoma"/>
              </a:rPr>
              <a:t> </a:t>
            </a:r>
            <a:r>
              <a:rPr dirty="0" sz="2900" spc="-120" b="1">
                <a:latin typeface="Tahoma"/>
                <a:cs typeface="Tahoma"/>
              </a:rPr>
              <a:t>statistics.</a:t>
            </a:r>
            <a:endParaRPr sz="29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920" y="1883379"/>
            <a:ext cx="12430125" cy="61626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02526" y="2172505"/>
            <a:ext cx="5280025" cy="1936750"/>
          </a:xfrm>
          <a:prstGeom prst="rect"/>
        </p:spPr>
        <p:txBody>
          <a:bodyPr wrap="square" lIns="0" tIns="294005" rIns="0" bIns="0" rtlCol="0" vert="horz">
            <a:spAutoFit/>
          </a:bodyPr>
          <a:lstStyle/>
          <a:p>
            <a:pPr marL="226695" marR="50800" indent="-168275">
              <a:lnSpc>
                <a:spcPct val="115900"/>
              </a:lnSpc>
              <a:spcBef>
                <a:spcPts val="2315"/>
              </a:spcBef>
            </a:pPr>
            <a:r>
              <a:rPr dirty="0" sz="3450" spc="-55"/>
              <a:t>A</a:t>
            </a:r>
            <a:r>
              <a:rPr dirty="0" sz="3450" spc="60"/>
              <a:t>dd</a:t>
            </a:r>
            <a:r>
              <a:rPr dirty="0" sz="3450" spc="-30"/>
              <a:t>i</a:t>
            </a:r>
            <a:r>
              <a:rPr dirty="0" sz="3450" spc="50"/>
              <a:t>t</a:t>
            </a:r>
            <a:r>
              <a:rPr dirty="0" sz="3450" spc="-30"/>
              <a:t>i</a:t>
            </a:r>
            <a:r>
              <a:rPr dirty="0" sz="3450" spc="30"/>
              <a:t>o</a:t>
            </a:r>
            <a:r>
              <a:rPr dirty="0" sz="3450" spc="-55"/>
              <a:t>n</a:t>
            </a:r>
            <a:r>
              <a:rPr dirty="0" sz="3450" spc="-160"/>
              <a:t>a</a:t>
            </a:r>
            <a:r>
              <a:rPr dirty="0" sz="3450" spc="60"/>
              <a:t>l</a:t>
            </a:r>
            <a:r>
              <a:rPr dirty="0" sz="3450" spc="-370"/>
              <a:t> </a:t>
            </a:r>
            <a:r>
              <a:rPr dirty="0" sz="3450" spc="110"/>
              <a:t>f</a:t>
            </a:r>
            <a:r>
              <a:rPr dirty="0" sz="3450" spc="-85"/>
              <a:t>e</a:t>
            </a:r>
            <a:r>
              <a:rPr dirty="0" sz="3450" spc="-160"/>
              <a:t>a</a:t>
            </a:r>
            <a:r>
              <a:rPr dirty="0" sz="3450" spc="50"/>
              <a:t>t</a:t>
            </a:r>
            <a:r>
              <a:rPr dirty="0" sz="3450" spc="-80"/>
              <a:t>u</a:t>
            </a:r>
            <a:r>
              <a:rPr dirty="0" sz="3450" spc="-40"/>
              <a:t>r</a:t>
            </a:r>
            <a:r>
              <a:rPr dirty="0" sz="3450" spc="-85"/>
              <a:t>e</a:t>
            </a:r>
            <a:r>
              <a:rPr dirty="0" sz="3450" spc="-85"/>
              <a:t>s</a:t>
            </a:r>
            <a:r>
              <a:rPr dirty="0" sz="3450" spc="-370"/>
              <a:t> </a:t>
            </a:r>
            <a:r>
              <a:rPr dirty="0" sz="3450" spc="-85"/>
              <a:t>s</a:t>
            </a:r>
            <a:r>
              <a:rPr dirty="0" sz="3450" spc="-80"/>
              <a:t>u</a:t>
            </a:r>
            <a:r>
              <a:rPr dirty="0" sz="3450" spc="110"/>
              <a:t>c</a:t>
            </a:r>
            <a:r>
              <a:rPr dirty="0" sz="3450" spc="-35"/>
              <a:t>h  </a:t>
            </a:r>
            <a:r>
              <a:rPr dirty="0" sz="3450" spc="-160"/>
              <a:t>a</a:t>
            </a:r>
            <a:r>
              <a:rPr dirty="0" sz="3450" spc="-85"/>
              <a:t>s</a:t>
            </a:r>
            <a:r>
              <a:rPr dirty="0" sz="3450" spc="-370"/>
              <a:t> </a:t>
            </a:r>
            <a:r>
              <a:rPr dirty="0" sz="3450" spc="-85"/>
              <a:t>s</a:t>
            </a:r>
            <a:r>
              <a:rPr dirty="0" sz="3450" spc="30"/>
              <a:t>o</a:t>
            </a:r>
            <a:r>
              <a:rPr dirty="0" sz="3450" spc="-40"/>
              <a:t>r</a:t>
            </a:r>
            <a:r>
              <a:rPr dirty="0" sz="3450" spc="50"/>
              <a:t>t</a:t>
            </a:r>
            <a:r>
              <a:rPr dirty="0" sz="3450" spc="-30"/>
              <a:t>i</a:t>
            </a:r>
            <a:r>
              <a:rPr dirty="0" sz="3450" spc="-55"/>
              <a:t>n</a:t>
            </a:r>
            <a:r>
              <a:rPr dirty="0" sz="3450" spc="-254"/>
              <a:t>g</a:t>
            </a:r>
            <a:r>
              <a:rPr dirty="0" sz="3450" spc="-345"/>
              <a:t>,</a:t>
            </a:r>
            <a:r>
              <a:rPr dirty="0" sz="3450" spc="-370"/>
              <a:t> </a:t>
            </a:r>
            <a:r>
              <a:rPr dirty="0" sz="3450" spc="110"/>
              <a:t>f</a:t>
            </a:r>
            <a:r>
              <a:rPr dirty="0" sz="3450" spc="-30"/>
              <a:t>i</a:t>
            </a:r>
            <a:r>
              <a:rPr dirty="0" sz="3450" spc="60"/>
              <a:t>l</a:t>
            </a:r>
            <a:r>
              <a:rPr dirty="0" sz="3450" spc="50"/>
              <a:t>t</a:t>
            </a:r>
            <a:r>
              <a:rPr dirty="0" sz="3450" spc="-85"/>
              <a:t>e</a:t>
            </a:r>
            <a:r>
              <a:rPr dirty="0" sz="3450" spc="-40"/>
              <a:t>r</a:t>
            </a:r>
            <a:r>
              <a:rPr dirty="0" sz="3450" spc="-30"/>
              <a:t>i</a:t>
            </a:r>
            <a:r>
              <a:rPr dirty="0" sz="3450" spc="-55"/>
              <a:t>n</a:t>
            </a:r>
            <a:r>
              <a:rPr dirty="0" sz="3450" spc="-250"/>
              <a:t>g</a:t>
            </a:r>
            <a:r>
              <a:rPr dirty="0" sz="3450" spc="-370"/>
              <a:t> </a:t>
            </a:r>
            <a:r>
              <a:rPr dirty="0" sz="3450" spc="-85"/>
              <a:t>e</a:t>
            </a:r>
            <a:r>
              <a:rPr dirty="0" sz="3450" spc="50"/>
              <a:t>t</a:t>
            </a:r>
            <a:r>
              <a:rPr dirty="0" sz="3450" spc="110"/>
              <a:t>c</a:t>
            </a:r>
            <a:r>
              <a:rPr dirty="0" sz="3450" spc="-350"/>
              <a:t>.</a:t>
            </a:r>
            <a:endParaRPr sz="34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843" y="3567426"/>
            <a:ext cx="4076543" cy="7432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811843" y="2141940"/>
            <a:ext cx="4077335" cy="4994275"/>
            <a:chOff x="13811843" y="2141940"/>
            <a:chExt cx="4077335" cy="49942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843" y="2141940"/>
              <a:ext cx="4076543" cy="743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895504" y="2513564"/>
              <a:ext cx="3909695" cy="1425575"/>
            </a:xfrm>
            <a:custGeom>
              <a:avLst/>
              <a:gdLst/>
              <a:ahLst/>
              <a:cxnLst/>
              <a:rect l="l" t="t" r="r" b="b"/>
              <a:pathLst>
                <a:path w="3909694" h="1425575">
                  <a:moveTo>
                    <a:pt x="3909378" y="1425344"/>
                  </a:moveTo>
                  <a:lnTo>
                    <a:pt x="0" y="1425344"/>
                  </a:lnTo>
                  <a:lnTo>
                    <a:pt x="0" y="0"/>
                  </a:lnTo>
                  <a:lnTo>
                    <a:pt x="3909378" y="0"/>
                  </a:lnTo>
                  <a:lnTo>
                    <a:pt x="3909378" y="1425344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936137" y="3969435"/>
              <a:ext cx="3947795" cy="3162935"/>
            </a:xfrm>
            <a:custGeom>
              <a:avLst/>
              <a:gdLst/>
              <a:ahLst/>
              <a:cxnLst/>
              <a:rect l="l" t="t" r="r" b="b"/>
              <a:pathLst>
                <a:path w="3947794" h="3162934">
                  <a:moveTo>
                    <a:pt x="3947204" y="3162389"/>
                  </a:moveTo>
                  <a:lnTo>
                    <a:pt x="0" y="3162389"/>
                  </a:lnTo>
                  <a:lnTo>
                    <a:pt x="0" y="0"/>
                  </a:lnTo>
                  <a:lnTo>
                    <a:pt x="3947204" y="0"/>
                  </a:lnTo>
                  <a:lnTo>
                    <a:pt x="3947204" y="31623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926673" y="3964055"/>
              <a:ext cx="3962400" cy="3171825"/>
            </a:xfrm>
            <a:custGeom>
              <a:avLst/>
              <a:gdLst/>
              <a:ahLst/>
              <a:cxnLst/>
              <a:rect l="l" t="t" r="r" b="b"/>
              <a:pathLst>
                <a:path w="3962400" h="3171825">
                  <a:moveTo>
                    <a:pt x="3962399" y="3171824"/>
                  </a:moveTo>
                  <a:lnTo>
                    <a:pt x="1929" y="3171824"/>
                  </a:lnTo>
                  <a:lnTo>
                    <a:pt x="0" y="3170727"/>
                  </a:lnTo>
                  <a:lnTo>
                    <a:pt x="0" y="2420"/>
                  </a:lnTo>
                  <a:lnTo>
                    <a:pt x="4259" y="0"/>
                  </a:lnTo>
                  <a:lnTo>
                    <a:pt x="3961874" y="0"/>
                  </a:lnTo>
                  <a:lnTo>
                    <a:pt x="3962399" y="298"/>
                  </a:lnTo>
                  <a:lnTo>
                    <a:pt x="3962399" y="5379"/>
                  </a:lnTo>
                  <a:lnTo>
                    <a:pt x="9463" y="5379"/>
                  </a:lnTo>
                  <a:lnTo>
                    <a:pt x="9463" y="10759"/>
                  </a:lnTo>
                  <a:lnTo>
                    <a:pt x="18929" y="10759"/>
                  </a:lnTo>
                  <a:lnTo>
                    <a:pt x="18929" y="3162390"/>
                  </a:lnTo>
                  <a:lnTo>
                    <a:pt x="9463" y="3162390"/>
                  </a:lnTo>
                  <a:lnTo>
                    <a:pt x="9463" y="3167768"/>
                  </a:lnTo>
                  <a:lnTo>
                    <a:pt x="3962399" y="3167768"/>
                  </a:lnTo>
                  <a:lnTo>
                    <a:pt x="3962399" y="3171824"/>
                  </a:lnTo>
                  <a:close/>
                </a:path>
                <a:path w="3962400" h="3171825">
                  <a:moveTo>
                    <a:pt x="18929" y="10759"/>
                  </a:moveTo>
                  <a:lnTo>
                    <a:pt x="9463" y="10759"/>
                  </a:lnTo>
                  <a:lnTo>
                    <a:pt x="9463" y="5379"/>
                  </a:lnTo>
                  <a:lnTo>
                    <a:pt x="18929" y="5379"/>
                  </a:lnTo>
                  <a:lnTo>
                    <a:pt x="18929" y="10759"/>
                  </a:lnTo>
                  <a:close/>
                </a:path>
                <a:path w="3962400" h="3171825">
                  <a:moveTo>
                    <a:pt x="3947202" y="10759"/>
                  </a:moveTo>
                  <a:lnTo>
                    <a:pt x="18929" y="10759"/>
                  </a:lnTo>
                  <a:lnTo>
                    <a:pt x="18929" y="5379"/>
                  </a:lnTo>
                  <a:lnTo>
                    <a:pt x="3947202" y="5379"/>
                  </a:lnTo>
                  <a:lnTo>
                    <a:pt x="3947202" y="10759"/>
                  </a:lnTo>
                  <a:close/>
                </a:path>
                <a:path w="3962400" h="3171825">
                  <a:moveTo>
                    <a:pt x="3956668" y="3167768"/>
                  </a:moveTo>
                  <a:lnTo>
                    <a:pt x="3947202" y="3167768"/>
                  </a:lnTo>
                  <a:lnTo>
                    <a:pt x="3947202" y="5379"/>
                  </a:lnTo>
                  <a:lnTo>
                    <a:pt x="3956668" y="5379"/>
                  </a:lnTo>
                  <a:lnTo>
                    <a:pt x="3956668" y="10759"/>
                  </a:lnTo>
                  <a:lnTo>
                    <a:pt x="3962399" y="10759"/>
                  </a:lnTo>
                  <a:lnTo>
                    <a:pt x="3962399" y="3162390"/>
                  </a:lnTo>
                  <a:lnTo>
                    <a:pt x="3956668" y="3162390"/>
                  </a:lnTo>
                  <a:lnTo>
                    <a:pt x="3956668" y="3167768"/>
                  </a:lnTo>
                  <a:close/>
                </a:path>
                <a:path w="3962400" h="3171825">
                  <a:moveTo>
                    <a:pt x="3962399" y="10759"/>
                  </a:moveTo>
                  <a:lnTo>
                    <a:pt x="3956668" y="10759"/>
                  </a:lnTo>
                  <a:lnTo>
                    <a:pt x="3956668" y="5379"/>
                  </a:lnTo>
                  <a:lnTo>
                    <a:pt x="3962399" y="5379"/>
                  </a:lnTo>
                  <a:lnTo>
                    <a:pt x="3962399" y="10759"/>
                  </a:lnTo>
                  <a:close/>
                </a:path>
                <a:path w="3962400" h="3171825">
                  <a:moveTo>
                    <a:pt x="18929" y="3167768"/>
                  </a:moveTo>
                  <a:lnTo>
                    <a:pt x="9463" y="3167768"/>
                  </a:lnTo>
                  <a:lnTo>
                    <a:pt x="9463" y="3162390"/>
                  </a:lnTo>
                  <a:lnTo>
                    <a:pt x="18929" y="3162390"/>
                  </a:lnTo>
                  <a:lnTo>
                    <a:pt x="18929" y="3167768"/>
                  </a:lnTo>
                  <a:close/>
                </a:path>
                <a:path w="3962400" h="3171825">
                  <a:moveTo>
                    <a:pt x="3947202" y="3167768"/>
                  </a:moveTo>
                  <a:lnTo>
                    <a:pt x="18929" y="3167768"/>
                  </a:lnTo>
                  <a:lnTo>
                    <a:pt x="18929" y="3162390"/>
                  </a:lnTo>
                  <a:lnTo>
                    <a:pt x="3947202" y="3162390"/>
                  </a:lnTo>
                  <a:lnTo>
                    <a:pt x="3947202" y="3167768"/>
                  </a:lnTo>
                  <a:close/>
                </a:path>
                <a:path w="3962400" h="3171825">
                  <a:moveTo>
                    <a:pt x="3962399" y="3167768"/>
                  </a:moveTo>
                  <a:lnTo>
                    <a:pt x="3956668" y="3167768"/>
                  </a:lnTo>
                  <a:lnTo>
                    <a:pt x="3956668" y="3162390"/>
                  </a:lnTo>
                  <a:lnTo>
                    <a:pt x="3962399" y="3162390"/>
                  </a:lnTo>
                  <a:lnTo>
                    <a:pt x="3962399" y="3167768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964773" y="4062512"/>
            <a:ext cx="3915410" cy="2966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just" marR="5080">
              <a:lnSpc>
                <a:spcPts val="3300"/>
              </a:lnSpc>
              <a:spcBef>
                <a:spcPts val="259"/>
              </a:spcBef>
            </a:pPr>
            <a:r>
              <a:rPr dirty="0" sz="2800" spc="-40" b="1">
                <a:latin typeface="Tahoma"/>
                <a:cs typeface="Tahoma"/>
              </a:rPr>
              <a:t>Mean</a:t>
            </a:r>
            <a:r>
              <a:rPr dirty="0" sz="2800" spc="-35" b="1">
                <a:latin typeface="Tahoma"/>
                <a:cs typeface="Tahoma"/>
              </a:rPr>
              <a:t> </a:t>
            </a:r>
            <a:r>
              <a:rPr dirty="0" sz="2800" spc="-100" b="1">
                <a:latin typeface="Tahoma"/>
                <a:cs typeface="Tahoma"/>
              </a:rPr>
              <a:t>values</a:t>
            </a:r>
            <a:r>
              <a:rPr dirty="0" sz="2800" spc="-95" b="1">
                <a:latin typeface="Tahoma"/>
                <a:cs typeface="Tahoma"/>
              </a:rPr>
              <a:t> </a:t>
            </a:r>
            <a:r>
              <a:rPr dirty="0" sz="2800" spc="-50" b="1">
                <a:latin typeface="Tahoma"/>
                <a:cs typeface="Tahoma"/>
              </a:rPr>
              <a:t>of </a:t>
            </a:r>
            <a:r>
              <a:rPr dirty="0" sz="2800" spc="-45" b="1">
                <a:latin typeface="Tahoma"/>
                <a:cs typeface="Tahoma"/>
              </a:rPr>
              <a:t> </a:t>
            </a:r>
            <a:r>
              <a:rPr dirty="0" sz="2800" spc="-105" b="1">
                <a:latin typeface="Tahoma"/>
                <a:cs typeface="Tahoma"/>
              </a:rPr>
              <a:t>"measures"</a:t>
            </a:r>
            <a:r>
              <a:rPr dirty="0" sz="2800" spc="-100" b="1">
                <a:latin typeface="Tahoma"/>
                <a:cs typeface="Tahoma"/>
              </a:rPr>
              <a:t> </a:t>
            </a:r>
            <a:r>
              <a:rPr dirty="0" sz="2800" spc="-85" b="1">
                <a:latin typeface="Tahoma"/>
                <a:cs typeface="Tahoma"/>
              </a:rPr>
              <a:t>such</a:t>
            </a:r>
            <a:r>
              <a:rPr dirty="0" sz="2800" spc="-80" b="1">
                <a:latin typeface="Tahoma"/>
                <a:cs typeface="Tahoma"/>
              </a:rPr>
              <a:t> </a:t>
            </a:r>
            <a:r>
              <a:rPr dirty="0" sz="2800" spc="-75" b="1">
                <a:latin typeface="Tahoma"/>
                <a:cs typeface="Tahoma"/>
              </a:rPr>
              <a:t>as </a:t>
            </a:r>
            <a:r>
              <a:rPr dirty="0" sz="2800" spc="-810" b="1">
                <a:latin typeface="Tahoma"/>
                <a:cs typeface="Tahoma"/>
              </a:rPr>
              <a:t> </a:t>
            </a:r>
            <a:r>
              <a:rPr dirty="0" sz="2800" spc="-85" b="1">
                <a:latin typeface="Tahoma"/>
                <a:cs typeface="Tahoma"/>
              </a:rPr>
              <a:t>Nitrites,</a:t>
            </a:r>
            <a:r>
              <a:rPr dirty="0" sz="2800" spc="-80" b="1">
                <a:latin typeface="Tahoma"/>
                <a:cs typeface="Tahoma"/>
              </a:rPr>
              <a:t> </a:t>
            </a:r>
            <a:r>
              <a:rPr dirty="0" sz="2800" spc="-60" b="1">
                <a:latin typeface="Tahoma"/>
                <a:cs typeface="Tahoma"/>
              </a:rPr>
              <a:t>Ammonium </a:t>
            </a:r>
            <a:r>
              <a:rPr dirty="0" sz="2800" spc="-810" b="1">
                <a:latin typeface="Tahoma"/>
                <a:cs typeface="Tahoma"/>
              </a:rPr>
              <a:t> </a:t>
            </a:r>
            <a:r>
              <a:rPr dirty="0" sz="2800" spc="-100" b="1">
                <a:latin typeface="Tahoma"/>
                <a:cs typeface="Tahoma"/>
              </a:rPr>
              <a:t>a</a:t>
            </a:r>
            <a:r>
              <a:rPr dirty="0" sz="2800" spc="-70" b="1">
                <a:latin typeface="Tahoma"/>
                <a:cs typeface="Tahoma"/>
              </a:rPr>
              <a:t>n</a:t>
            </a:r>
            <a:r>
              <a:rPr dirty="0" sz="2800" spc="5" b="1">
                <a:latin typeface="Tahoma"/>
                <a:cs typeface="Tahoma"/>
              </a:rPr>
              <a:t>d</a:t>
            </a:r>
            <a:r>
              <a:rPr dirty="0" sz="2800" spc="-145" b="1">
                <a:latin typeface="Tahoma"/>
                <a:cs typeface="Tahoma"/>
              </a:rPr>
              <a:t> </a:t>
            </a:r>
            <a:r>
              <a:rPr dirty="0" sz="2800" spc="-200" b="1">
                <a:latin typeface="Tahoma"/>
                <a:cs typeface="Tahoma"/>
              </a:rPr>
              <a:t>C</a:t>
            </a:r>
            <a:r>
              <a:rPr dirty="0" sz="2800" spc="-100" b="1">
                <a:latin typeface="Tahoma"/>
                <a:cs typeface="Tahoma"/>
              </a:rPr>
              <a:t>a</a:t>
            </a:r>
            <a:r>
              <a:rPr dirty="0" sz="2800" spc="-110" b="1">
                <a:latin typeface="Tahoma"/>
                <a:cs typeface="Tahoma"/>
              </a:rPr>
              <a:t>l</a:t>
            </a:r>
            <a:r>
              <a:rPr dirty="0" sz="2800" spc="-155" b="1">
                <a:latin typeface="Tahoma"/>
                <a:cs typeface="Tahoma"/>
              </a:rPr>
              <a:t>c</a:t>
            </a:r>
            <a:r>
              <a:rPr dirty="0" sz="2800" spc="-110" b="1">
                <a:latin typeface="Tahoma"/>
                <a:cs typeface="Tahoma"/>
              </a:rPr>
              <a:t>i</a:t>
            </a:r>
            <a:r>
              <a:rPr dirty="0" sz="2800" spc="-70" b="1">
                <a:latin typeface="Tahoma"/>
                <a:cs typeface="Tahoma"/>
              </a:rPr>
              <a:t>u</a:t>
            </a:r>
            <a:r>
              <a:rPr dirty="0" sz="2800" spc="75" b="1">
                <a:latin typeface="Tahoma"/>
                <a:cs typeface="Tahoma"/>
              </a:rPr>
              <a:t>m</a:t>
            </a:r>
            <a:r>
              <a:rPr dirty="0" sz="2800" spc="-145" b="1">
                <a:latin typeface="Tahoma"/>
                <a:cs typeface="Tahoma"/>
              </a:rPr>
              <a:t> </a:t>
            </a:r>
            <a:r>
              <a:rPr dirty="0" sz="2800" spc="-70" b="1">
                <a:latin typeface="Tahoma"/>
                <a:cs typeface="Tahoma"/>
              </a:rPr>
              <a:t>h</a:t>
            </a:r>
            <a:r>
              <a:rPr dirty="0" sz="2800" spc="-100" b="1">
                <a:latin typeface="Tahoma"/>
                <a:cs typeface="Tahoma"/>
              </a:rPr>
              <a:t>a</a:t>
            </a:r>
            <a:r>
              <a:rPr dirty="0" sz="2800" spc="-145" b="1">
                <a:latin typeface="Tahoma"/>
                <a:cs typeface="Tahoma"/>
              </a:rPr>
              <a:t>v</a:t>
            </a:r>
            <a:r>
              <a:rPr dirty="0" sz="2800" spc="-10" b="1">
                <a:latin typeface="Tahoma"/>
                <a:cs typeface="Tahoma"/>
              </a:rPr>
              <a:t>e</a:t>
            </a:r>
            <a:r>
              <a:rPr dirty="0" sz="2800" spc="-145" b="1">
                <a:latin typeface="Tahoma"/>
                <a:cs typeface="Tahoma"/>
              </a:rPr>
              <a:t> </a:t>
            </a:r>
            <a:r>
              <a:rPr dirty="0" sz="2800" spc="-114" b="1">
                <a:latin typeface="Tahoma"/>
                <a:cs typeface="Tahoma"/>
              </a:rPr>
              <a:t>b</a:t>
            </a:r>
            <a:r>
              <a:rPr dirty="0" sz="2800" spc="-125" b="1">
                <a:latin typeface="Tahoma"/>
                <a:cs typeface="Tahoma"/>
              </a:rPr>
              <a:t>ee</a:t>
            </a:r>
            <a:r>
              <a:rPr dirty="0" sz="2800" spc="30" b="1">
                <a:latin typeface="Tahoma"/>
                <a:cs typeface="Tahoma"/>
              </a:rPr>
              <a:t>n  </a:t>
            </a:r>
            <a:r>
              <a:rPr dirty="0" sz="2800" spc="-95" b="1">
                <a:latin typeface="Tahoma"/>
                <a:cs typeface="Tahoma"/>
              </a:rPr>
              <a:t>evaluated</a:t>
            </a:r>
            <a:r>
              <a:rPr dirty="0" sz="2800" spc="-90" b="1">
                <a:latin typeface="Tahoma"/>
                <a:cs typeface="Tahoma"/>
              </a:rPr>
              <a:t> </a:t>
            </a:r>
            <a:r>
              <a:rPr dirty="0" sz="2800" spc="-30" b="1">
                <a:latin typeface="Tahoma"/>
                <a:cs typeface="Tahoma"/>
              </a:rPr>
              <a:t>to</a:t>
            </a:r>
            <a:r>
              <a:rPr dirty="0" sz="2800" spc="-25" b="1">
                <a:latin typeface="Tahoma"/>
                <a:cs typeface="Tahoma"/>
              </a:rPr>
              <a:t> </a:t>
            </a:r>
            <a:r>
              <a:rPr dirty="0" sz="2800" spc="-125" b="1">
                <a:latin typeface="Tahoma"/>
                <a:cs typeface="Tahoma"/>
              </a:rPr>
              <a:t>get</a:t>
            </a:r>
            <a:r>
              <a:rPr dirty="0" sz="2800" spc="-120" b="1">
                <a:latin typeface="Tahoma"/>
                <a:cs typeface="Tahoma"/>
              </a:rPr>
              <a:t> </a:t>
            </a:r>
            <a:r>
              <a:rPr dirty="0" sz="2800" spc="15" b="1">
                <a:latin typeface="Tahoma"/>
                <a:cs typeface="Tahoma"/>
              </a:rPr>
              <a:t>a </a:t>
            </a:r>
            <a:r>
              <a:rPr dirty="0" sz="2800" spc="20" b="1">
                <a:latin typeface="Tahoma"/>
                <a:cs typeface="Tahoma"/>
              </a:rPr>
              <a:t> </a:t>
            </a:r>
            <a:r>
              <a:rPr dirty="0" sz="2800" spc="-75" b="1">
                <a:latin typeface="Tahoma"/>
                <a:cs typeface="Tahoma"/>
              </a:rPr>
              <a:t>better</a:t>
            </a:r>
            <a:r>
              <a:rPr dirty="0" sz="2800" spc="-70" b="1">
                <a:latin typeface="Tahoma"/>
                <a:cs typeface="Tahoma"/>
              </a:rPr>
              <a:t> </a:t>
            </a:r>
            <a:r>
              <a:rPr dirty="0" sz="2800" spc="-95" b="1">
                <a:latin typeface="Tahoma"/>
                <a:cs typeface="Tahoma"/>
              </a:rPr>
              <a:t>visual</a:t>
            </a:r>
            <a:r>
              <a:rPr dirty="0" sz="2800" spc="-90" b="1">
                <a:latin typeface="Tahoma"/>
                <a:cs typeface="Tahoma"/>
              </a:rPr>
              <a:t> </a:t>
            </a:r>
            <a:r>
              <a:rPr dirty="0" sz="2800" spc="-50" b="1">
                <a:latin typeface="Tahoma"/>
                <a:cs typeface="Tahoma"/>
              </a:rPr>
              <a:t>of</a:t>
            </a:r>
            <a:r>
              <a:rPr dirty="0" sz="2800" spc="-45" b="1">
                <a:latin typeface="Tahoma"/>
                <a:cs typeface="Tahoma"/>
              </a:rPr>
              <a:t> </a:t>
            </a:r>
            <a:r>
              <a:rPr dirty="0" sz="2800" spc="-95" b="1">
                <a:latin typeface="Tahoma"/>
                <a:cs typeface="Tahoma"/>
              </a:rPr>
              <a:t>how </a:t>
            </a:r>
            <a:r>
              <a:rPr dirty="0" sz="2800" spc="-90" b="1">
                <a:latin typeface="Tahoma"/>
                <a:cs typeface="Tahoma"/>
              </a:rPr>
              <a:t> </a:t>
            </a:r>
            <a:r>
              <a:rPr dirty="0" sz="2800" spc="-65" b="1">
                <a:latin typeface="Tahoma"/>
                <a:cs typeface="Tahoma"/>
              </a:rPr>
              <a:t>t</a:t>
            </a:r>
            <a:r>
              <a:rPr dirty="0" sz="2800" spc="-70" b="1">
                <a:latin typeface="Tahoma"/>
                <a:cs typeface="Tahoma"/>
              </a:rPr>
              <a:t>h</a:t>
            </a:r>
            <a:r>
              <a:rPr dirty="0" sz="2800" spc="-10" b="1">
                <a:latin typeface="Tahoma"/>
                <a:cs typeface="Tahoma"/>
              </a:rPr>
              <a:t>e</a:t>
            </a:r>
            <a:r>
              <a:rPr dirty="0" sz="2800" spc="-320" b="1">
                <a:latin typeface="Tahoma"/>
                <a:cs typeface="Tahoma"/>
              </a:rPr>
              <a:t> </a:t>
            </a:r>
            <a:r>
              <a:rPr dirty="0" sz="2800" spc="-65" b="1">
                <a:latin typeface="Tahoma"/>
                <a:cs typeface="Tahoma"/>
              </a:rPr>
              <a:t>t</a:t>
            </a:r>
            <a:r>
              <a:rPr dirty="0" sz="2800" spc="-60" b="1">
                <a:latin typeface="Tahoma"/>
                <a:cs typeface="Tahoma"/>
              </a:rPr>
              <a:t>r</a:t>
            </a:r>
            <a:r>
              <a:rPr dirty="0" sz="2800" spc="-125" b="1">
                <a:latin typeface="Tahoma"/>
                <a:cs typeface="Tahoma"/>
              </a:rPr>
              <a:t>e</a:t>
            </a:r>
            <a:r>
              <a:rPr dirty="0" sz="2800" spc="-70" b="1">
                <a:latin typeface="Tahoma"/>
                <a:cs typeface="Tahoma"/>
              </a:rPr>
              <a:t>n</a:t>
            </a:r>
            <a:r>
              <a:rPr dirty="0" sz="2800" spc="5" b="1">
                <a:latin typeface="Tahoma"/>
                <a:cs typeface="Tahoma"/>
              </a:rPr>
              <a:t>d</a:t>
            </a:r>
            <a:r>
              <a:rPr dirty="0" sz="2800" spc="-320" b="1">
                <a:latin typeface="Tahoma"/>
                <a:cs typeface="Tahoma"/>
              </a:rPr>
              <a:t> </a:t>
            </a:r>
            <a:r>
              <a:rPr dirty="0" sz="2800" spc="-70" b="1">
                <a:latin typeface="Tahoma"/>
                <a:cs typeface="Tahoma"/>
              </a:rPr>
              <a:t>h</a:t>
            </a:r>
            <a:r>
              <a:rPr dirty="0" sz="2800" spc="-100" b="1">
                <a:latin typeface="Tahoma"/>
                <a:cs typeface="Tahoma"/>
              </a:rPr>
              <a:t>a</a:t>
            </a:r>
            <a:r>
              <a:rPr dirty="0" sz="2800" spc="-50" b="1">
                <a:latin typeface="Tahoma"/>
                <a:cs typeface="Tahoma"/>
              </a:rPr>
              <a:t>s</a:t>
            </a:r>
            <a:r>
              <a:rPr dirty="0" sz="2800" spc="-320" b="1">
                <a:latin typeface="Tahoma"/>
                <a:cs typeface="Tahoma"/>
              </a:rPr>
              <a:t> </a:t>
            </a:r>
            <a:r>
              <a:rPr dirty="0" sz="2800" spc="-114" b="1">
                <a:latin typeface="Tahoma"/>
                <a:cs typeface="Tahoma"/>
              </a:rPr>
              <a:t>b</a:t>
            </a:r>
            <a:r>
              <a:rPr dirty="0" sz="2800" spc="-125" b="1">
                <a:latin typeface="Tahoma"/>
                <a:cs typeface="Tahoma"/>
              </a:rPr>
              <a:t>ee</a:t>
            </a:r>
            <a:r>
              <a:rPr dirty="0" sz="2800" spc="-70" b="1">
                <a:latin typeface="Tahoma"/>
                <a:cs typeface="Tahoma"/>
              </a:rPr>
              <a:t>n</a:t>
            </a:r>
            <a:r>
              <a:rPr dirty="0" sz="2800" spc="-80" b="1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1028700"/>
            <a:ext cx="12220573" cy="85724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915820" y="2513564"/>
            <a:ext cx="3889375" cy="1456055"/>
          </a:xfrm>
          <a:prstGeom prst="rect"/>
        </p:spPr>
        <p:txBody>
          <a:bodyPr wrap="square" lIns="0" tIns="41529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3270"/>
              </a:spcBef>
            </a:pPr>
            <a:r>
              <a:rPr dirty="0" sz="3200" spc="-225"/>
              <a:t>S</a:t>
            </a:r>
            <a:r>
              <a:rPr dirty="0" sz="3200" spc="50"/>
              <a:t>t</a:t>
            </a:r>
            <a:r>
              <a:rPr dirty="0" sz="3200" spc="-135"/>
              <a:t>a</a:t>
            </a:r>
            <a:r>
              <a:rPr dirty="0" sz="3200" spc="50"/>
              <a:t>t</a:t>
            </a:r>
            <a:r>
              <a:rPr dirty="0" sz="3200" spc="-25"/>
              <a:t>i</a:t>
            </a:r>
            <a:r>
              <a:rPr dirty="0" sz="3200" spc="-70"/>
              <a:t>s</a:t>
            </a:r>
            <a:r>
              <a:rPr dirty="0" sz="3200" spc="50"/>
              <a:t>t</a:t>
            </a:r>
            <a:r>
              <a:rPr dirty="0" sz="3200" spc="-25"/>
              <a:t>i</a:t>
            </a:r>
            <a:r>
              <a:rPr dirty="0" sz="3200" spc="110"/>
              <a:t>c</a:t>
            </a:r>
            <a:r>
              <a:rPr dirty="0" sz="3200" spc="-135"/>
              <a:t>a</a:t>
            </a:r>
            <a:r>
              <a:rPr dirty="0" sz="3200" spc="60"/>
              <a:t>l</a:t>
            </a:r>
            <a:r>
              <a:rPr dirty="0" sz="3200" spc="-340"/>
              <a:t> </a:t>
            </a:r>
            <a:r>
              <a:rPr dirty="0" sz="3200" spc="-45"/>
              <a:t>A</a:t>
            </a:r>
            <a:r>
              <a:rPr dirty="0" sz="3200" spc="-40"/>
              <a:t>n</a:t>
            </a:r>
            <a:r>
              <a:rPr dirty="0" sz="3200" spc="-135"/>
              <a:t>a</a:t>
            </a:r>
            <a:r>
              <a:rPr dirty="0" sz="3200" spc="60"/>
              <a:t>l</a:t>
            </a:r>
            <a:r>
              <a:rPr dirty="0" sz="3200" spc="-75"/>
              <a:t>y</a:t>
            </a:r>
            <a:r>
              <a:rPr dirty="0" sz="3200" spc="-70"/>
              <a:t>s</a:t>
            </a:r>
            <a:r>
              <a:rPr dirty="0" sz="3200" spc="-25"/>
              <a:t>i</a:t>
            </a:r>
            <a:r>
              <a:rPr dirty="0" sz="3200" spc="-70"/>
              <a:t>s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6872" y="395554"/>
            <a:ext cx="4714875" cy="2366010"/>
          </a:xfrm>
          <a:custGeom>
            <a:avLst/>
            <a:gdLst/>
            <a:ahLst/>
            <a:cxnLst/>
            <a:rect l="l" t="t" r="r" b="b"/>
            <a:pathLst>
              <a:path w="4714875" h="2366010">
                <a:moveTo>
                  <a:pt x="2386368" y="2365505"/>
                </a:moveTo>
                <a:lnTo>
                  <a:pt x="2328505" y="2365505"/>
                </a:lnTo>
                <a:lnTo>
                  <a:pt x="2270668" y="2364793"/>
                </a:lnTo>
                <a:lnTo>
                  <a:pt x="2212875" y="2363368"/>
                </a:lnTo>
                <a:lnTo>
                  <a:pt x="2155177" y="2361233"/>
                </a:lnTo>
                <a:lnTo>
                  <a:pt x="2097593" y="2358387"/>
                </a:lnTo>
                <a:lnTo>
                  <a:pt x="2040173" y="2354834"/>
                </a:lnTo>
                <a:lnTo>
                  <a:pt x="1982936" y="2350574"/>
                </a:lnTo>
                <a:lnTo>
                  <a:pt x="1925934" y="2345611"/>
                </a:lnTo>
                <a:lnTo>
                  <a:pt x="1869182" y="2339947"/>
                </a:lnTo>
                <a:lnTo>
                  <a:pt x="1812734" y="2333587"/>
                </a:lnTo>
                <a:lnTo>
                  <a:pt x="1756605" y="2326532"/>
                </a:lnTo>
                <a:lnTo>
                  <a:pt x="1700846" y="2318790"/>
                </a:lnTo>
                <a:lnTo>
                  <a:pt x="1645474" y="2310363"/>
                </a:lnTo>
                <a:lnTo>
                  <a:pt x="1590540" y="2301257"/>
                </a:lnTo>
                <a:lnTo>
                  <a:pt x="1536059" y="2291476"/>
                </a:lnTo>
                <a:lnTo>
                  <a:pt x="1482082" y="2281029"/>
                </a:lnTo>
                <a:lnTo>
                  <a:pt x="1428623" y="2269918"/>
                </a:lnTo>
                <a:lnTo>
                  <a:pt x="1375732" y="2258155"/>
                </a:lnTo>
                <a:lnTo>
                  <a:pt x="1323424" y="2245742"/>
                </a:lnTo>
                <a:lnTo>
                  <a:pt x="1271747" y="2232690"/>
                </a:lnTo>
                <a:lnTo>
                  <a:pt x="1220717" y="2219004"/>
                </a:lnTo>
                <a:lnTo>
                  <a:pt x="1170378" y="2204696"/>
                </a:lnTo>
                <a:lnTo>
                  <a:pt x="1120747" y="2189770"/>
                </a:lnTo>
                <a:lnTo>
                  <a:pt x="1071869" y="2174240"/>
                </a:lnTo>
                <a:lnTo>
                  <a:pt x="1023757" y="2158111"/>
                </a:lnTo>
                <a:lnTo>
                  <a:pt x="976457" y="2141396"/>
                </a:lnTo>
                <a:lnTo>
                  <a:pt x="929981" y="2124101"/>
                </a:lnTo>
                <a:lnTo>
                  <a:pt x="884371" y="2106242"/>
                </a:lnTo>
                <a:lnTo>
                  <a:pt x="839643" y="2087824"/>
                </a:lnTo>
                <a:lnTo>
                  <a:pt x="795835" y="2068863"/>
                </a:lnTo>
                <a:lnTo>
                  <a:pt x="752961" y="2049366"/>
                </a:lnTo>
                <a:lnTo>
                  <a:pt x="711060" y="2029350"/>
                </a:lnTo>
                <a:lnTo>
                  <a:pt x="670145" y="2008820"/>
                </a:lnTo>
                <a:lnTo>
                  <a:pt x="630252" y="1987797"/>
                </a:lnTo>
                <a:lnTo>
                  <a:pt x="591393" y="1966285"/>
                </a:lnTo>
                <a:lnTo>
                  <a:pt x="553604" y="1944304"/>
                </a:lnTo>
                <a:lnTo>
                  <a:pt x="516896" y="1921861"/>
                </a:lnTo>
                <a:lnTo>
                  <a:pt x="481302" y="1898977"/>
                </a:lnTo>
                <a:lnTo>
                  <a:pt x="446833" y="1875658"/>
                </a:lnTo>
                <a:lnTo>
                  <a:pt x="413520" y="1851925"/>
                </a:lnTo>
                <a:lnTo>
                  <a:pt x="381373" y="1827785"/>
                </a:lnTo>
                <a:lnTo>
                  <a:pt x="350421" y="1803260"/>
                </a:lnTo>
                <a:lnTo>
                  <a:pt x="320674" y="1778358"/>
                </a:lnTo>
                <a:lnTo>
                  <a:pt x="278363" y="1740340"/>
                </a:lnTo>
                <a:lnTo>
                  <a:pt x="238869" y="1701567"/>
                </a:lnTo>
                <a:lnTo>
                  <a:pt x="202244" y="1662089"/>
                </a:lnTo>
                <a:lnTo>
                  <a:pt x="168541" y="1621961"/>
                </a:lnTo>
                <a:lnTo>
                  <a:pt x="137806" y="1581240"/>
                </a:lnTo>
                <a:lnTo>
                  <a:pt x="110078" y="1539979"/>
                </a:lnTo>
                <a:lnTo>
                  <a:pt x="85395" y="1498231"/>
                </a:lnTo>
                <a:lnTo>
                  <a:pt x="63791" y="1456056"/>
                </a:lnTo>
                <a:lnTo>
                  <a:pt x="45297" y="1413513"/>
                </a:lnTo>
                <a:lnTo>
                  <a:pt x="29936" y="1370657"/>
                </a:lnTo>
                <a:lnTo>
                  <a:pt x="17728" y="1327545"/>
                </a:lnTo>
                <a:lnTo>
                  <a:pt x="8692" y="1284236"/>
                </a:lnTo>
                <a:lnTo>
                  <a:pt x="2839" y="1240792"/>
                </a:lnTo>
                <a:lnTo>
                  <a:pt x="177" y="1197269"/>
                </a:lnTo>
                <a:lnTo>
                  <a:pt x="0" y="1182752"/>
                </a:lnTo>
                <a:lnTo>
                  <a:pt x="177" y="1168236"/>
                </a:lnTo>
                <a:lnTo>
                  <a:pt x="2839" y="1124713"/>
                </a:lnTo>
                <a:lnTo>
                  <a:pt x="8692" y="1081269"/>
                </a:lnTo>
                <a:lnTo>
                  <a:pt x="17728" y="1037960"/>
                </a:lnTo>
                <a:lnTo>
                  <a:pt x="29936" y="994847"/>
                </a:lnTo>
                <a:lnTo>
                  <a:pt x="45297" y="951991"/>
                </a:lnTo>
                <a:lnTo>
                  <a:pt x="63791" y="909448"/>
                </a:lnTo>
                <a:lnTo>
                  <a:pt x="85395" y="867273"/>
                </a:lnTo>
                <a:lnTo>
                  <a:pt x="110078" y="825526"/>
                </a:lnTo>
                <a:lnTo>
                  <a:pt x="137806" y="784265"/>
                </a:lnTo>
                <a:lnTo>
                  <a:pt x="168541" y="743544"/>
                </a:lnTo>
                <a:lnTo>
                  <a:pt x="202244" y="703416"/>
                </a:lnTo>
                <a:lnTo>
                  <a:pt x="238869" y="663938"/>
                </a:lnTo>
                <a:lnTo>
                  <a:pt x="278363" y="625165"/>
                </a:lnTo>
                <a:lnTo>
                  <a:pt x="320674" y="587147"/>
                </a:lnTo>
                <a:lnTo>
                  <a:pt x="350421" y="562245"/>
                </a:lnTo>
                <a:lnTo>
                  <a:pt x="381373" y="537720"/>
                </a:lnTo>
                <a:lnTo>
                  <a:pt x="413520" y="513580"/>
                </a:lnTo>
                <a:lnTo>
                  <a:pt x="446833" y="489847"/>
                </a:lnTo>
                <a:lnTo>
                  <a:pt x="481302" y="466528"/>
                </a:lnTo>
                <a:lnTo>
                  <a:pt x="516896" y="443643"/>
                </a:lnTo>
                <a:lnTo>
                  <a:pt x="553604" y="421201"/>
                </a:lnTo>
                <a:lnTo>
                  <a:pt x="591393" y="399220"/>
                </a:lnTo>
                <a:lnTo>
                  <a:pt x="630252" y="377708"/>
                </a:lnTo>
                <a:lnTo>
                  <a:pt x="670145" y="356684"/>
                </a:lnTo>
                <a:lnTo>
                  <a:pt x="711060" y="336155"/>
                </a:lnTo>
                <a:lnTo>
                  <a:pt x="752961" y="316139"/>
                </a:lnTo>
                <a:lnTo>
                  <a:pt x="795835" y="296642"/>
                </a:lnTo>
                <a:lnTo>
                  <a:pt x="839643" y="277681"/>
                </a:lnTo>
                <a:lnTo>
                  <a:pt x="884371" y="259263"/>
                </a:lnTo>
                <a:lnTo>
                  <a:pt x="929981" y="241404"/>
                </a:lnTo>
                <a:lnTo>
                  <a:pt x="976457" y="224109"/>
                </a:lnTo>
                <a:lnTo>
                  <a:pt x="1023758" y="207394"/>
                </a:lnTo>
                <a:lnTo>
                  <a:pt x="1071869" y="191264"/>
                </a:lnTo>
                <a:lnTo>
                  <a:pt x="1120747" y="175734"/>
                </a:lnTo>
                <a:lnTo>
                  <a:pt x="1170378" y="160808"/>
                </a:lnTo>
                <a:lnTo>
                  <a:pt x="1220717" y="146500"/>
                </a:lnTo>
                <a:lnTo>
                  <a:pt x="1271747" y="132814"/>
                </a:lnTo>
                <a:lnTo>
                  <a:pt x="1323424" y="119763"/>
                </a:lnTo>
                <a:lnTo>
                  <a:pt x="1375732" y="107350"/>
                </a:lnTo>
                <a:lnTo>
                  <a:pt x="1428623" y="95586"/>
                </a:lnTo>
                <a:lnTo>
                  <a:pt x="1482082" y="84476"/>
                </a:lnTo>
                <a:lnTo>
                  <a:pt x="1536059" y="74029"/>
                </a:lnTo>
                <a:lnTo>
                  <a:pt x="1590540" y="64248"/>
                </a:lnTo>
                <a:lnTo>
                  <a:pt x="1645475" y="55142"/>
                </a:lnTo>
                <a:lnTo>
                  <a:pt x="1700846" y="46715"/>
                </a:lnTo>
                <a:lnTo>
                  <a:pt x="1756605" y="38972"/>
                </a:lnTo>
                <a:lnTo>
                  <a:pt x="1812734" y="31918"/>
                </a:lnTo>
                <a:lnTo>
                  <a:pt x="1869182" y="25558"/>
                </a:lnTo>
                <a:lnTo>
                  <a:pt x="1925934" y="19894"/>
                </a:lnTo>
                <a:lnTo>
                  <a:pt x="1982936" y="14931"/>
                </a:lnTo>
                <a:lnTo>
                  <a:pt x="2040173" y="10671"/>
                </a:lnTo>
                <a:lnTo>
                  <a:pt x="2097593" y="7118"/>
                </a:lnTo>
                <a:lnTo>
                  <a:pt x="2155177" y="4272"/>
                </a:lnTo>
                <a:lnTo>
                  <a:pt x="2212875" y="2136"/>
                </a:lnTo>
                <a:lnTo>
                  <a:pt x="2270668" y="712"/>
                </a:lnTo>
                <a:lnTo>
                  <a:pt x="2328505" y="0"/>
                </a:lnTo>
                <a:lnTo>
                  <a:pt x="2386368" y="0"/>
                </a:lnTo>
                <a:lnTo>
                  <a:pt x="2444205" y="712"/>
                </a:lnTo>
                <a:lnTo>
                  <a:pt x="2501999" y="2136"/>
                </a:lnTo>
                <a:lnTo>
                  <a:pt x="2559696" y="4272"/>
                </a:lnTo>
                <a:lnTo>
                  <a:pt x="2617281" y="7118"/>
                </a:lnTo>
                <a:lnTo>
                  <a:pt x="2674700" y="10671"/>
                </a:lnTo>
                <a:lnTo>
                  <a:pt x="2731937" y="14931"/>
                </a:lnTo>
                <a:lnTo>
                  <a:pt x="2788940" y="19894"/>
                </a:lnTo>
                <a:lnTo>
                  <a:pt x="2845691" y="25558"/>
                </a:lnTo>
                <a:lnTo>
                  <a:pt x="2902139" y="31918"/>
                </a:lnTo>
                <a:lnTo>
                  <a:pt x="2958268" y="38972"/>
                </a:lnTo>
                <a:lnTo>
                  <a:pt x="3014027" y="46715"/>
                </a:lnTo>
                <a:lnTo>
                  <a:pt x="3069399" y="55142"/>
                </a:lnTo>
                <a:lnTo>
                  <a:pt x="3124333" y="64248"/>
                </a:lnTo>
                <a:lnTo>
                  <a:pt x="3178814" y="74029"/>
                </a:lnTo>
                <a:lnTo>
                  <a:pt x="3232791" y="84476"/>
                </a:lnTo>
                <a:lnTo>
                  <a:pt x="3286250" y="95586"/>
                </a:lnTo>
                <a:lnTo>
                  <a:pt x="3339141" y="107350"/>
                </a:lnTo>
                <a:lnTo>
                  <a:pt x="3391449" y="119763"/>
                </a:lnTo>
                <a:lnTo>
                  <a:pt x="3443126" y="132814"/>
                </a:lnTo>
                <a:lnTo>
                  <a:pt x="3494157" y="146500"/>
                </a:lnTo>
                <a:lnTo>
                  <a:pt x="3544495" y="160808"/>
                </a:lnTo>
                <a:lnTo>
                  <a:pt x="3594126" y="175734"/>
                </a:lnTo>
                <a:lnTo>
                  <a:pt x="3643004" y="191264"/>
                </a:lnTo>
                <a:lnTo>
                  <a:pt x="3691116" y="207394"/>
                </a:lnTo>
                <a:lnTo>
                  <a:pt x="3738416" y="224109"/>
                </a:lnTo>
                <a:lnTo>
                  <a:pt x="3784893" y="241404"/>
                </a:lnTo>
                <a:lnTo>
                  <a:pt x="3830502" y="259263"/>
                </a:lnTo>
                <a:lnTo>
                  <a:pt x="3875231" y="277681"/>
                </a:lnTo>
                <a:lnTo>
                  <a:pt x="3919039" y="296642"/>
                </a:lnTo>
                <a:lnTo>
                  <a:pt x="3961912" y="316139"/>
                </a:lnTo>
                <a:lnTo>
                  <a:pt x="4003813" y="336155"/>
                </a:lnTo>
                <a:lnTo>
                  <a:pt x="4044729" y="356684"/>
                </a:lnTo>
                <a:lnTo>
                  <a:pt x="4084621" y="377708"/>
                </a:lnTo>
                <a:lnTo>
                  <a:pt x="4123480" y="399220"/>
                </a:lnTo>
                <a:lnTo>
                  <a:pt x="4161269" y="421201"/>
                </a:lnTo>
                <a:lnTo>
                  <a:pt x="4197977" y="443643"/>
                </a:lnTo>
                <a:lnTo>
                  <a:pt x="4233570" y="466528"/>
                </a:lnTo>
                <a:lnTo>
                  <a:pt x="4268039" y="489847"/>
                </a:lnTo>
                <a:lnTo>
                  <a:pt x="4301353" y="513580"/>
                </a:lnTo>
                <a:lnTo>
                  <a:pt x="4333500" y="537720"/>
                </a:lnTo>
                <a:lnTo>
                  <a:pt x="4364452" y="562245"/>
                </a:lnTo>
                <a:lnTo>
                  <a:pt x="4394199" y="587147"/>
                </a:lnTo>
                <a:lnTo>
                  <a:pt x="4436511" y="625165"/>
                </a:lnTo>
                <a:lnTo>
                  <a:pt x="4476004" y="663938"/>
                </a:lnTo>
                <a:lnTo>
                  <a:pt x="4512628" y="703416"/>
                </a:lnTo>
                <a:lnTo>
                  <a:pt x="4546332" y="743544"/>
                </a:lnTo>
                <a:lnTo>
                  <a:pt x="4577067" y="784265"/>
                </a:lnTo>
                <a:lnTo>
                  <a:pt x="4604795" y="825526"/>
                </a:lnTo>
                <a:lnTo>
                  <a:pt x="4629478" y="867273"/>
                </a:lnTo>
                <a:lnTo>
                  <a:pt x="4651082" y="909448"/>
                </a:lnTo>
                <a:lnTo>
                  <a:pt x="4669576" y="951991"/>
                </a:lnTo>
                <a:lnTo>
                  <a:pt x="4684937" y="994847"/>
                </a:lnTo>
                <a:lnTo>
                  <a:pt x="4697145" y="1037960"/>
                </a:lnTo>
                <a:lnTo>
                  <a:pt x="4706181" y="1081269"/>
                </a:lnTo>
                <a:lnTo>
                  <a:pt x="4712034" y="1124713"/>
                </a:lnTo>
                <a:lnTo>
                  <a:pt x="4714697" y="1168236"/>
                </a:lnTo>
                <a:lnTo>
                  <a:pt x="4714874" y="1182752"/>
                </a:lnTo>
                <a:lnTo>
                  <a:pt x="4714697" y="1197269"/>
                </a:lnTo>
                <a:lnTo>
                  <a:pt x="4712034" y="1240792"/>
                </a:lnTo>
                <a:lnTo>
                  <a:pt x="4706181" y="1284236"/>
                </a:lnTo>
                <a:lnTo>
                  <a:pt x="4697145" y="1327545"/>
                </a:lnTo>
                <a:lnTo>
                  <a:pt x="4684937" y="1370657"/>
                </a:lnTo>
                <a:lnTo>
                  <a:pt x="4669576" y="1413513"/>
                </a:lnTo>
                <a:lnTo>
                  <a:pt x="4651082" y="1456056"/>
                </a:lnTo>
                <a:lnTo>
                  <a:pt x="4629478" y="1498231"/>
                </a:lnTo>
                <a:lnTo>
                  <a:pt x="4604795" y="1539979"/>
                </a:lnTo>
                <a:lnTo>
                  <a:pt x="4577067" y="1581240"/>
                </a:lnTo>
                <a:lnTo>
                  <a:pt x="4546332" y="1621961"/>
                </a:lnTo>
                <a:lnTo>
                  <a:pt x="4512628" y="1662089"/>
                </a:lnTo>
                <a:lnTo>
                  <a:pt x="4476004" y="1701567"/>
                </a:lnTo>
                <a:lnTo>
                  <a:pt x="4436510" y="1740340"/>
                </a:lnTo>
                <a:lnTo>
                  <a:pt x="4394199" y="1778358"/>
                </a:lnTo>
                <a:lnTo>
                  <a:pt x="4364451" y="1803260"/>
                </a:lnTo>
                <a:lnTo>
                  <a:pt x="4333499" y="1827785"/>
                </a:lnTo>
                <a:lnTo>
                  <a:pt x="4301352" y="1851924"/>
                </a:lnTo>
                <a:lnTo>
                  <a:pt x="4268039" y="1875658"/>
                </a:lnTo>
                <a:lnTo>
                  <a:pt x="4233570" y="1898977"/>
                </a:lnTo>
                <a:lnTo>
                  <a:pt x="4197977" y="1921861"/>
                </a:lnTo>
                <a:lnTo>
                  <a:pt x="4161269" y="1944304"/>
                </a:lnTo>
                <a:lnTo>
                  <a:pt x="4123480" y="1966285"/>
                </a:lnTo>
                <a:lnTo>
                  <a:pt x="4084621" y="1987797"/>
                </a:lnTo>
                <a:lnTo>
                  <a:pt x="4044729" y="2008820"/>
                </a:lnTo>
                <a:lnTo>
                  <a:pt x="4003813" y="2029349"/>
                </a:lnTo>
                <a:lnTo>
                  <a:pt x="3961912" y="2049366"/>
                </a:lnTo>
                <a:lnTo>
                  <a:pt x="3919039" y="2068863"/>
                </a:lnTo>
                <a:lnTo>
                  <a:pt x="3875231" y="2087824"/>
                </a:lnTo>
                <a:lnTo>
                  <a:pt x="3830502" y="2106242"/>
                </a:lnTo>
                <a:lnTo>
                  <a:pt x="3784893" y="2124101"/>
                </a:lnTo>
                <a:lnTo>
                  <a:pt x="3738417" y="2141396"/>
                </a:lnTo>
                <a:lnTo>
                  <a:pt x="3691116" y="2158111"/>
                </a:lnTo>
                <a:lnTo>
                  <a:pt x="3643004" y="2174240"/>
                </a:lnTo>
                <a:lnTo>
                  <a:pt x="3594126" y="2189770"/>
                </a:lnTo>
                <a:lnTo>
                  <a:pt x="3544495" y="2204696"/>
                </a:lnTo>
                <a:lnTo>
                  <a:pt x="3494156" y="2219004"/>
                </a:lnTo>
                <a:lnTo>
                  <a:pt x="3443126" y="2232690"/>
                </a:lnTo>
                <a:lnTo>
                  <a:pt x="3391449" y="2245742"/>
                </a:lnTo>
                <a:lnTo>
                  <a:pt x="3339141" y="2258155"/>
                </a:lnTo>
                <a:lnTo>
                  <a:pt x="3286250" y="2269918"/>
                </a:lnTo>
                <a:lnTo>
                  <a:pt x="3232791" y="2281029"/>
                </a:lnTo>
                <a:lnTo>
                  <a:pt x="3178814" y="2291476"/>
                </a:lnTo>
                <a:lnTo>
                  <a:pt x="3124333" y="2301257"/>
                </a:lnTo>
                <a:lnTo>
                  <a:pt x="3069399" y="2310363"/>
                </a:lnTo>
                <a:lnTo>
                  <a:pt x="3014027" y="2318790"/>
                </a:lnTo>
                <a:lnTo>
                  <a:pt x="2958268" y="2326533"/>
                </a:lnTo>
                <a:lnTo>
                  <a:pt x="2902139" y="2333587"/>
                </a:lnTo>
                <a:lnTo>
                  <a:pt x="2845691" y="2339947"/>
                </a:lnTo>
                <a:lnTo>
                  <a:pt x="2788940" y="2345611"/>
                </a:lnTo>
                <a:lnTo>
                  <a:pt x="2731937" y="2350574"/>
                </a:lnTo>
                <a:lnTo>
                  <a:pt x="2674700" y="2354834"/>
                </a:lnTo>
                <a:lnTo>
                  <a:pt x="2617281" y="2358387"/>
                </a:lnTo>
                <a:lnTo>
                  <a:pt x="2559696" y="2361233"/>
                </a:lnTo>
                <a:lnTo>
                  <a:pt x="2501999" y="2363368"/>
                </a:lnTo>
                <a:lnTo>
                  <a:pt x="2444205" y="2364793"/>
                </a:lnTo>
                <a:lnTo>
                  <a:pt x="2386368" y="236550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34168" y="2934217"/>
            <a:ext cx="16059150" cy="6219825"/>
            <a:chOff x="1234168" y="2934217"/>
            <a:chExt cx="16059150" cy="6219825"/>
          </a:xfrm>
        </p:grpSpPr>
        <p:sp>
          <p:nvSpPr>
            <p:cNvPr id="4" name="object 4"/>
            <p:cNvSpPr/>
            <p:nvPr/>
          </p:nvSpPr>
          <p:spPr>
            <a:xfrm>
              <a:off x="1272266" y="2972305"/>
              <a:ext cx="15987394" cy="6124575"/>
            </a:xfrm>
            <a:custGeom>
              <a:avLst/>
              <a:gdLst/>
              <a:ahLst/>
              <a:cxnLst/>
              <a:rect l="l" t="t" r="r" b="b"/>
              <a:pathLst>
                <a:path w="15987394" h="6124575">
                  <a:moveTo>
                    <a:pt x="0" y="0"/>
                  </a:moveTo>
                  <a:lnTo>
                    <a:pt x="15987033" y="0"/>
                  </a:lnTo>
                  <a:lnTo>
                    <a:pt x="15987033" y="6123979"/>
                  </a:lnTo>
                  <a:lnTo>
                    <a:pt x="0" y="6123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2266" y="2972315"/>
              <a:ext cx="15982950" cy="6143625"/>
            </a:xfrm>
            <a:custGeom>
              <a:avLst/>
              <a:gdLst/>
              <a:ahLst/>
              <a:cxnLst/>
              <a:rect l="l" t="t" r="r" b="b"/>
              <a:pathLst>
                <a:path w="15982950" h="6143625">
                  <a:moveTo>
                    <a:pt x="0" y="0"/>
                  </a:moveTo>
                  <a:lnTo>
                    <a:pt x="15982948" y="0"/>
                  </a:lnTo>
                  <a:lnTo>
                    <a:pt x="15982948" y="6143605"/>
                  </a:lnTo>
                  <a:lnTo>
                    <a:pt x="0" y="6143605"/>
                  </a:lnTo>
                  <a:lnTo>
                    <a:pt x="0" y="0"/>
                  </a:lnTo>
                </a:path>
              </a:pathLst>
            </a:custGeom>
            <a:ln w="7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28702" y="3308603"/>
            <a:ext cx="14080490" cy="535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3800" spc="35" b="1">
                <a:latin typeface="Tahoma"/>
                <a:cs typeface="Tahoma"/>
              </a:rPr>
              <a:t>A</a:t>
            </a:r>
            <a:r>
              <a:rPr dirty="0" sz="3800" spc="15" b="1">
                <a:latin typeface="Tahoma"/>
                <a:cs typeface="Tahoma"/>
              </a:rPr>
              <a:t>f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45" b="1">
                <a:latin typeface="Tahoma"/>
                <a:cs typeface="Tahoma"/>
              </a:rPr>
              <a:t>r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55" b="1">
                <a:latin typeface="Tahoma"/>
                <a:cs typeface="Tahoma"/>
              </a:rPr>
              <a:t>d</a:t>
            </a:r>
            <a:r>
              <a:rPr dirty="0" sz="3800" spc="-50" b="1">
                <a:latin typeface="Tahoma"/>
                <a:cs typeface="Tahoma"/>
              </a:rPr>
              <a:t>r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395" b="1">
                <a:latin typeface="Tahoma"/>
                <a:cs typeface="Tahoma"/>
              </a:rPr>
              <a:t>w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45" b="1">
                <a:latin typeface="Tahoma"/>
                <a:cs typeface="Tahoma"/>
              </a:rPr>
              <a:t>n</a:t>
            </a:r>
            <a:r>
              <a:rPr dirty="0" sz="3800" spc="-265" b="1">
                <a:latin typeface="Tahoma"/>
                <a:cs typeface="Tahoma"/>
              </a:rPr>
              <a:t>g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5" b="1">
                <a:latin typeface="Tahoma"/>
                <a:cs typeface="Tahoma"/>
              </a:rPr>
              <a:t>v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50" b="1">
                <a:latin typeface="Tahoma"/>
                <a:cs typeface="Tahoma"/>
              </a:rPr>
              <a:t>r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25" b="1">
                <a:latin typeface="Tahoma"/>
                <a:cs typeface="Tahoma"/>
              </a:rPr>
              <a:t>o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70" b="1">
                <a:latin typeface="Tahoma"/>
                <a:cs typeface="Tahoma"/>
              </a:rPr>
              <a:t>s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b="1">
                <a:latin typeface="Tahoma"/>
                <a:cs typeface="Tahoma"/>
              </a:rPr>
              <a:t>y</a:t>
            </a:r>
            <a:r>
              <a:rPr dirty="0" sz="3800" spc="50" b="1">
                <a:latin typeface="Tahoma"/>
                <a:cs typeface="Tahoma"/>
              </a:rPr>
              <a:t>p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70" b="1">
                <a:latin typeface="Tahoma"/>
                <a:cs typeface="Tahoma"/>
              </a:rPr>
              <a:t>s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25" b="1">
                <a:latin typeface="Tahoma"/>
                <a:cs typeface="Tahoma"/>
              </a:rPr>
              <a:t>o</a:t>
            </a:r>
            <a:r>
              <a:rPr dirty="0" sz="3800" spc="20" b="1">
                <a:latin typeface="Tahoma"/>
                <a:cs typeface="Tahoma"/>
              </a:rPr>
              <a:t>f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5" b="1">
                <a:latin typeface="Tahoma"/>
                <a:cs typeface="Tahoma"/>
              </a:rPr>
              <a:t>v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75" b="1">
                <a:latin typeface="Tahoma"/>
                <a:cs typeface="Tahoma"/>
              </a:rPr>
              <a:t>s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20" b="1">
                <a:latin typeface="Tahoma"/>
                <a:cs typeface="Tahoma"/>
              </a:rPr>
              <a:t>l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180" b="1">
                <a:latin typeface="Tahoma"/>
                <a:cs typeface="Tahoma"/>
              </a:rPr>
              <a:t>z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25" b="1">
                <a:latin typeface="Tahoma"/>
                <a:cs typeface="Tahoma"/>
              </a:rPr>
              <a:t>o</a:t>
            </a:r>
            <a:r>
              <a:rPr dirty="0" sz="3800" spc="-40" b="1">
                <a:latin typeface="Tahoma"/>
                <a:cs typeface="Tahoma"/>
              </a:rPr>
              <a:t>n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75" b="1">
                <a:latin typeface="Tahoma"/>
                <a:cs typeface="Tahoma"/>
              </a:rPr>
              <a:t>s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45" b="1">
                <a:latin typeface="Tahoma"/>
                <a:cs typeface="Tahoma"/>
              </a:rPr>
              <a:t>n</a:t>
            </a:r>
            <a:r>
              <a:rPr dirty="0" sz="3800" spc="-265" b="1">
                <a:latin typeface="Tahoma"/>
                <a:cs typeface="Tahoma"/>
              </a:rPr>
              <a:t>g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35" b="1">
                <a:latin typeface="Tahoma"/>
                <a:cs typeface="Tahoma"/>
              </a:rPr>
              <a:t>A</a:t>
            </a:r>
            <a:r>
              <a:rPr dirty="0" sz="3800" spc="20" b="1">
                <a:latin typeface="Tahoma"/>
                <a:cs typeface="Tahoma"/>
              </a:rPr>
              <a:t>l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35" b="1">
                <a:latin typeface="Tahoma"/>
                <a:cs typeface="Tahoma"/>
              </a:rPr>
              <a:t>r  </a:t>
            </a:r>
            <a:r>
              <a:rPr dirty="0" sz="3800" spc="-75" b="1">
                <a:latin typeface="Tahoma"/>
                <a:cs typeface="Tahoma"/>
              </a:rPr>
              <a:t>s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100" b="1">
                <a:latin typeface="Tahoma"/>
                <a:cs typeface="Tahoma"/>
              </a:rPr>
              <a:t>c</a:t>
            </a:r>
            <a:r>
              <a:rPr dirty="0" sz="3800" spc="-40" b="1">
                <a:latin typeface="Tahoma"/>
                <a:cs typeface="Tahoma"/>
              </a:rPr>
              <a:t>h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70" b="1">
                <a:latin typeface="Tahoma"/>
                <a:cs typeface="Tahoma"/>
              </a:rPr>
              <a:t>s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114" b="1">
                <a:latin typeface="Tahoma"/>
                <a:cs typeface="Tahoma"/>
              </a:rPr>
              <a:t>C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50" b="1">
                <a:latin typeface="Tahoma"/>
                <a:cs typeface="Tahoma"/>
              </a:rPr>
              <a:t>r</a:t>
            </a:r>
            <a:r>
              <a:rPr dirty="0" sz="3800" spc="100" b="1">
                <a:latin typeface="Tahoma"/>
                <a:cs typeface="Tahoma"/>
              </a:rPr>
              <a:t>c</a:t>
            </a:r>
            <a:r>
              <a:rPr dirty="0" sz="3800" spc="20" b="1">
                <a:latin typeface="Tahoma"/>
                <a:cs typeface="Tahoma"/>
              </a:rPr>
              <a:t>l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135" b="1">
                <a:latin typeface="Tahoma"/>
                <a:cs typeface="Tahoma"/>
              </a:rPr>
              <a:t>,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25" b="1">
                <a:latin typeface="Tahoma"/>
                <a:cs typeface="Tahoma"/>
              </a:rPr>
              <a:t>P</a:t>
            </a:r>
            <a:r>
              <a:rPr dirty="0" sz="3800" spc="25" b="1">
                <a:latin typeface="Tahoma"/>
                <a:cs typeface="Tahoma"/>
              </a:rPr>
              <a:t>o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45" b="1">
                <a:latin typeface="Tahoma"/>
                <a:cs typeface="Tahoma"/>
              </a:rPr>
              <a:t>n</a:t>
            </a:r>
            <a:r>
              <a:rPr dirty="0" sz="3800" spc="10" b="1">
                <a:latin typeface="Tahoma"/>
                <a:cs typeface="Tahoma"/>
              </a:rPr>
              <a:t>t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45" b="1">
                <a:latin typeface="Tahoma"/>
                <a:cs typeface="Tahoma"/>
              </a:rPr>
              <a:t>n</a:t>
            </a:r>
            <a:r>
              <a:rPr dirty="0" sz="3800" spc="60" b="1">
                <a:latin typeface="Tahoma"/>
                <a:cs typeface="Tahoma"/>
              </a:rPr>
              <a:t>d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20" b="1">
                <a:latin typeface="Tahoma"/>
                <a:cs typeface="Tahoma"/>
              </a:rPr>
              <a:t>l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45" b="1">
                <a:latin typeface="Tahoma"/>
                <a:cs typeface="Tahoma"/>
              </a:rPr>
              <a:t>n</a:t>
            </a:r>
            <a:r>
              <a:rPr dirty="0" sz="3800" spc="-35" b="1">
                <a:latin typeface="Tahoma"/>
                <a:cs typeface="Tahoma"/>
              </a:rPr>
              <a:t>e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395" b="1">
                <a:latin typeface="Tahoma"/>
                <a:cs typeface="Tahoma"/>
              </a:rPr>
              <a:t>w</a:t>
            </a:r>
            <a:r>
              <a:rPr dirty="0" sz="3800" spc="-35" b="1">
                <a:latin typeface="Tahoma"/>
                <a:cs typeface="Tahoma"/>
              </a:rPr>
              <a:t>e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100" b="1">
                <a:latin typeface="Tahoma"/>
                <a:cs typeface="Tahoma"/>
              </a:rPr>
              <a:t>c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40" b="1">
                <a:latin typeface="Tahoma"/>
                <a:cs typeface="Tahoma"/>
              </a:rPr>
              <a:t>n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5" b="1">
                <a:latin typeface="Tahoma"/>
                <a:cs typeface="Tahoma"/>
              </a:rPr>
              <a:t>v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20" b="1">
                <a:latin typeface="Tahoma"/>
                <a:cs typeface="Tahoma"/>
              </a:rPr>
              <a:t>l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35" b="1">
                <a:latin typeface="Tahoma"/>
                <a:cs typeface="Tahoma"/>
              </a:rPr>
              <a:t>e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45" b="1">
                <a:latin typeface="Tahoma"/>
                <a:cs typeface="Tahoma"/>
              </a:rPr>
              <a:t>h</a:t>
            </a:r>
            <a:r>
              <a:rPr dirty="0" sz="3800" spc="-35" b="1">
                <a:latin typeface="Tahoma"/>
                <a:cs typeface="Tahoma"/>
              </a:rPr>
              <a:t>e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50" b="1">
                <a:latin typeface="Tahoma"/>
                <a:cs typeface="Tahoma"/>
              </a:rPr>
              <a:t>r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45" b="1">
                <a:latin typeface="Tahoma"/>
                <a:cs typeface="Tahoma"/>
              </a:rPr>
              <a:t>n</a:t>
            </a:r>
            <a:r>
              <a:rPr dirty="0" sz="3800" spc="60" b="1">
                <a:latin typeface="Tahoma"/>
                <a:cs typeface="Tahoma"/>
              </a:rPr>
              <a:t>d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45" b="1">
                <a:latin typeface="Tahoma"/>
                <a:cs typeface="Tahoma"/>
              </a:rPr>
              <a:t>h</a:t>
            </a:r>
            <a:r>
              <a:rPr dirty="0" sz="3800" spc="25" b="1">
                <a:latin typeface="Tahoma"/>
                <a:cs typeface="Tahoma"/>
              </a:rPr>
              <a:t>o</a:t>
            </a:r>
            <a:r>
              <a:rPr dirty="0" sz="3800" spc="-215" b="1">
                <a:latin typeface="Tahoma"/>
                <a:cs typeface="Tahoma"/>
              </a:rPr>
              <a:t>w  </a:t>
            </a:r>
            <a:r>
              <a:rPr dirty="0" sz="3800" spc="-5" b="1">
                <a:latin typeface="Tahoma"/>
                <a:cs typeface="Tahoma"/>
              </a:rPr>
              <a:t>v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20" b="1">
                <a:latin typeface="Tahoma"/>
                <a:cs typeface="Tahoma"/>
              </a:rPr>
              <a:t>l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35" b="1">
                <a:latin typeface="Tahoma"/>
                <a:cs typeface="Tahoma"/>
              </a:rPr>
              <a:t>e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25" b="1">
                <a:latin typeface="Tahoma"/>
                <a:cs typeface="Tahoma"/>
              </a:rPr>
              <a:t>o</a:t>
            </a:r>
            <a:r>
              <a:rPr dirty="0" sz="3800" spc="20" b="1">
                <a:latin typeface="Tahoma"/>
                <a:cs typeface="Tahoma"/>
              </a:rPr>
              <a:t>f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114" b="1">
                <a:latin typeface="Tahoma"/>
                <a:cs typeface="Tahoma"/>
              </a:rPr>
              <a:t>"</a:t>
            </a:r>
            <a:r>
              <a:rPr dirty="0" sz="3800" spc="-90" b="1">
                <a:latin typeface="Tahoma"/>
                <a:cs typeface="Tahoma"/>
              </a:rPr>
              <a:t>m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75" b="1">
                <a:latin typeface="Tahoma"/>
                <a:cs typeface="Tahoma"/>
              </a:rPr>
              <a:t>s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50" b="1">
                <a:latin typeface="Tahoma"/>
                <a:cs typeface="Tahoma"/>
              </a:rPr>
              <a:t>r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75" b="1">
                <a:latin typeface="Tahoma"/>
                <a:cs typeface="Tahoma"/>
              </a:rPr>
              <a:t>s</a:t>
            </a:r>
            <a:r>
              <a:rPr dirty="0" sz="3800" spc="-110" b="1">
                <a:latin typeface="Tahoma"/>
                <a:cs typeface="Tahoma"/>
              </a:rPr>
              <a:t>"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75" b="1">
                <a:latin typeface="Tahoma"/>
                <a:cs typeface="Tahoma"/>
              </a:rPr>
              <a:t>s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100" b="1">
                <a:latin typeface="Tahoma"/>
                <a:cs typeface="Tahoma"/>
              </a:rPr>
              <a:t>c</a:t>
            </a:r>
            <a:r>
              <a:rPr dirty="0" sz="3800" spc="-40" b="1">
                <a:latin typeface="Tahoma"/>
                <a:cs typeface="Tahoma"/>
              </a:rPr>
              <a:t>h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70" b="1">
                <a:latin typeface="Tahoma"/>
                <a:cs typeface="Tahoma"/>
              </a:rPr>
              <a:t>s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35" b="1">
                <a:latin typeface="Tahoma"/>
                <a:cs typeface="Tahoma"/>
              </a:rPr>
              <a:t>A</a:t>
            </a:r>
            <a:r>
              <a:rPr dirty="0" sz="3800" spc="-90" b="1">
                <a:latin typeface="Tahoma"/>
                <a:cs typeface="Tahoma"/>
              </a:rPr>
              <a:t>mm</a:t>
            </a:r>
            <a:r>
              <a:rPr dirty="0" sz="3800" spc="25" b="1">
                <a:latin typeface="Tahoma"/>
                <a:cs typeface="Tahoma"/>
              </a:rPr>
              <a:t>o</a:t>
            </a:r>
            <a:r>
              <a:rPr dirty="0" sz="3800" spc="-45" b="1">
                <a:latin typeface="Tahoma"/>
                <a:cs typeface="Tahoma"/>
              </a:rPr>
              <a:t>n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90" b="1">
                <a:latin typeface="Tahoma"/>
                <a:cs typeface="Tahoma"/>
              </a:rPr>
              <a:t>m</a:t>
            </a:r>
            <a:r>
              <a:rPr dirty="0" sz="3800" spc="-135" b="1">
                <a:latin typeface="Tahoma"/>
                <a:cs typeface="Tahoma"/>
              </a:rPr>
              <a:t>,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40" b="1">
                <a:latin typeface="Tahoma"/>
                <a:cs typeface="Tahoma"/>
              </a:rPr>
              <a:t>N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50" b="1">
                <a:latin typeface="Tahoma"/>
                <a:cs typeface="Tahoma"/>
              </a:rPr>
              <a:t>r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70" b="1">
                <a:latin typeface="Tahoma"/>
                <a:cs typeface="Tahoma"/>
              </a:rPr>
              <a:t>s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45" b="1">
                <a:latin typeface="Tahoma"/>
                <a:cs typeface="Tahoma"/>
              </a:rPr>
              <a:t>n</a:t>
            </a:r>
            <a:r>
              <a:rPr dirty="0" sz="3800" spc="35" b="1">
                <a:latin typeface="Tahoma"/>
                <a:cs typeface="Tahoma"/>
              </a:rPr>
              <a:t>d  </a:t>
            </a:r>
            <a:r>
              <a:rPr dirty="0" sz="3800" spc="-15" b="1">
                <a:latin typeface="Tahoma"/>
                <a:cs typeface="Tahoma"/>
              </a:rPr>
              <a:t>Calcium </a:t>
            </a:r>
            <a:r>
              <a:rPr dirty="0" sz="3800" spc="-70" b="1">
                <a:latin typeface="Tahoma"/>
                <a:cs typeface="Tahoma"/>
              </a:rPr>
              <a:t>changes </a:t>
            </a:r>
            <a:r>
              <a:rPr dirty="0" sz="3800" b="1">
                <a:latin typeface="Tahoma"/>
                <a:cs typeface="Tahoma"/>
              </a:rPr>
              <a:t>for </a:t>
            </a:r>
            <a:r>
              <a:rPr dirty="0" sz="3800" spc="-15" b="1">
                <a:latin typeface="Tahoma"/>
                <a:cs typeface="Tahoma"/>
              </a:rPr>
              <a:t>locations </a:t>
            </a:r>
            <a:r>
              <a:rPr dirty="0" sz="3800" spc="-20" b="1">
                <a:latin typeface="Tahoma"/>
                <a:cs typeface="Tahoma"/>
              </a:rPr>
              <a:t>such </a:t>
            </a:r>
            <a:r>
              <a:rPr dirty="0" sz="3800" spc="-100" b="1">
                <a:latin typeface="Tahoma"/>
                <a:cs typeface="Tahoma"/>
              </a:rPr>
              <a:t>as </a:t>
            </a:r>
            <a:r>
              <a:rPr dirty="0" sz="3800" spc="-45" b="1">
                <a:latin typeface="Tahoma"/>
                <a:cs typeface="Tahoma"/>
              </a:rPr>
              <a:t>Chai, Boonsari, </a:t>
            </a:r>
            <a:r>
              <a:rPr dirty="0" sz="3800" spc="-40" b="1">
                <a:latin typeface="Tahoma"/>
                <a:cs typeface="Tahoma"/>
              </a:rPr>
              <a:t> </a:t>
            </a:r>
            <a:r>
              <a:rPr dirty="0" sz="3800" spc="-145" b="1">
                <a:latin typeface="Tahoma"/>
                <a:cs typeface="Tahoma"/>
              </a:rPr>
              <a:t>K</a:t>
            </a:r>
            <a:r>
              <a:rPr dirty="0" sz="3800" spc="-125" b="1">
                <a:latin typeface="Tahoma"/>
                <a:cs typeface="Tahoma"/>
              </a:rPr>
              <a:t>a</a:t>
            </a:r>
            <a:r>
              <a:rPr dirty="0" sz="3800" spc="-45" b="1">
                <a:latin typeface="Tahoma"/>
                <a:cs typeface="Tahoma"/>
              </a:rPr>
              <a:t>nn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-245" b="1">
                <a:latin typeface="Tahoma"/>
                <a:cs typeface="Tahoma"/>
              </a:rPr>
              <a:t>k</a:t>
            </a:r>
            <a:r>
              <a:rPr dirty="0" sz="3800" spc="-120" b="1">
                <a:latin typeface="Tahoma"/>
                <a:cs typeface="Tahoma"/>
              </a:rPr>
              <a:t>a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100" b="1">
                <a:latin typeface="Tahoma"/>
                <a:cs typeface="Tahoma"/>
              </a:rPr>
              <a:t>c</a:t>
            </a:r>
            <a:r>
              <a:rPr dirty="0" sz="3800" spc="-140" b="1">
                <a:latin typeface="Tahoma"/>
                <a:cs typeface="Tahoma"/>
              </a:rPr>
              <a:t>.</a:t>
            </a:r>
            <a:endParaRPr sz="3800">
              <a:latin typeface="Tahoma"/>
              <a:cs typeface="Tahoma"/>
            </a:endParaRPr>
          </a:p>
          <a:p>
            <a:pPr algn="just" marL="12700" marR="216535">
              <a:lnSpc>
                <a:spcPct val="115100"/>
              </a:lnSpc>
            </a:pPr>
            <a:r>
              <a:rPr dirty="0" sz="3800" spc="-55" b="1">
                <a:latin typeface="Tahoma"/>
                <a:cs typeface="Tahoma"/>
              </a:rPr>
              <a:t>The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45" b="1">
                <a:latin typeface="Tahoma"/>
                <a:cs typeface="Tahoma"/>
              </a:rPr>
              <a:t>value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55" b="1">
                <a:latin typeface="Tahoma"/>
                <a:cs typeface="Tahoma"/>
              </a:rPr>
              <a:t>kept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5" b="1">
                <a:latin typeface="Tahoma"/>
                <a:cs typeface="Tahoma"/>
              </a:rPr>
              <a:t>on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55" b="1">
                <a:latin typeface="Tahoma"/>
                <a:cs typeface="Tahoma"/>
              </a:rPr>
              <a:t>decreasing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35" b="1">
                <a:latin typeface="Tahoma"/>
                <a:cs typeface="Tahoma"/>
              </a:rPr>
              <a:t>and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25" b="1">
                <a:latin typeface="Tahoma"/>
                <a:cs typeface="Tahoma"/>
              </a:rPr>
              <a:t>became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20" b="1">
                <a:latin typeface="Tahoma"/>
                <a:cs typeface="Tahoma"/>
              </a:rPr>
              <a:t>very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40" b="1">
                <a:latin typeface="Tahoma"/>
                <a:cs typeface="Tahoma"/>
              </a:rPr>
              <a:t>less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40" b="1">
                <a:latin typeface="Tahoma"/>
                <a:cs typeface="Tahoma"/>
              </a:rPr>
              <a:t>after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45" b="1">
                <a:latin typeface="Tahoma"/>
                <a:cs typeface="Tahoma"/>
              </a:rPr>
              <a:t>in </a:t>
            </a:r>
            <a:r>
              <a:rPr dirty="0" sz="3800" spc="-1105" b="1">
                <a:latin typeface="Tahoma"/>
                <a:cs typeface="Tahoma"/>
              </a:rPr>
              <a:t> </a:t>
            </a:r>
            <a:r>
              <a:rPr dirty="0" sz="3800" spc="-80" b="1">
                <a:latin typeface="Tahoma"/>
                <a:cs typeface="Tahoma"/>
              </a:rPr>
              <a:t>20's.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35" b="1">
                <a:latin typeface="Tahoma"/>
                <a:cs typeface="Tahoma"/>
              </a:rPr>
              <a:t>Statistical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50" b="1">
                <a:latin typeface="Tahoma"/>
                <a:cs typeface="Tahoma"/>
              </a:rPr>
              <a:t>Analysis,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50" b="1">
                <a:latin typeface="Tahoma"/>
                <a:cs typeface="Tahoma"/>
              </a:rPr>
              <a:t>filtering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35" b="1">
                <a:latin typeface="Tahoma"/>
                <a:cs typeface="Tahoma"/>
              </a:rPr>
              <a:t>and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95" b="1">
                <a:latin typeface="Tahoma"/>
                <a:cs typeface="Tahoma"/>
              </a:rPr>
              <a:t>indexing</a:t>
            </a:r>
            <a:r>
              <a:rPr dirty="0" sz="3800" spc="-215" b="1">
                <a:latin typeface="Tahoma"/>
                <a:cs typeface="Tahoma"/>
              </a:rPr>
              <a:t> </a:t>
            </a:r>
            <a:r>
              <a:rPr dirty="0" sz="3800" spc="-20" b="1">
                <a:latin typeface="Tahoma"/>
                <a:cs typeface="Tahoma"/>
              </a:rPr>
              <a:t>etc,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50" b="1">
                <a:latin typeface="Tahoma"/>
                <a:cs typeface="Tahoma"/>
              </a:rPr>
              <a:t>various </a:t>
            </a:r>
            <a:r>
              <a:rPr dirty="0" sz="3800" spc="-1100" b="1">
                <a:latin typeface="Tahoma"/>
                <a:cs typeface="Tahoma"/>
              </a:rPr>
              <a:t> </a:t>
            </a:r>
            <a:r>
              <a:rPr dirty="0" sz="3800" spc="5" b="1">
                <a:latin typeface="Tahoma"/>
                <a:cs typeface="Tahoma"/>
              </a:rPr>
              <a:t>t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100" b="1">
                <a:latin typeface="Tahoma"/>
                <a:cs typeface="Tahoma"/>
              </a:rPr>
              <a:t>c</a:t>
            </a:r>
            <a:r>
              <a:rPr dirty="0" sz="3800" spc="-45" b="1">
                <a:latin typeface="Tahoma"/>
                <a:cs typeface="Tahoma"/>
              </a:rPr>
              <a:t>hn</a:t>
            </a:r>
            <a:r>
              <a:rPr dirty="0" sz="3800" spc="-50" b="1">
                <a:latin typeface="Tahoma"/>
                <a:cs typeface="Tahoma"/>
              </a:rPr>
              <a:t>i</a:t>
            </a:r>
            <a:r>
              <a:rPr dirty="0" sz="3800" spc="55" b="1">
                <a:latin typeface="Tahoma"/>
                <a:cs typeface="Tahoma"/>
              </a:rPr>
              <a:t>q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70" b="1">
                <a:latin typeface="Tahoma"/>
                <a:cs typeface="Tahoma"/>
              </a:rPr>
              <a:t>s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395" b="1">
                <a:latin typeface="Tahoma"/>
                <a:cs typeface="Tahoma"/>
              </a:rPr>
              <a:t>w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-50" b="1">
                <a:latin typeface="Tahoma"/>
                <a:cs typeface="Tahoma"/>
              </a:rPr>
              <a:t>r</a:t>
            </a:r>
            <a:r>
              <a:rPr dirty="0" sz="3800" spc="-35" b="1">
                <a:latin typeface="Tahoma"/>
                <a:cs typeface="Tahoma"/>
              </a:rPr>
              <a:t>e</a:t>
            </a:r>
            <a:r>
              <a:rPr dirty="0" sz="3800" spc="-220" b="1">
                <a:latin typeface="Tahoma"/>
                <a:cs typeface="Tahoma"/>
              </a:rPr>
              <a:t> </a:t>
            </a:r>
            <a:r>
              <a:rPr dirty="0" sz="3800" spc="-70" b="1">
                <a:latin typeface="Tahoma"/>
                <a:cs typeface="Tahoma"/>
              </a:rPr>
              <a:t>u</a:t>
            </a:r>
            <a:r>
              <a:rPr dirty="0" sz="3800" spc="-75" b="1">
                <a:latin typeface="Tahoma"/>
                <a:cs typeface="Tahoma"/>
              </a:rPr>
              <a:t>s</a:t>
            </a:r>
            <a:r>
              <a:rPr dirty="0" sz="3800" spc="-40" b="1">
                <a:latin typeface="Tahoma"/>
                <a:cs typeface="Tahoma"/>
              </a:rPr>
              <a:t>e</a:t>
            </a:r>
            <a:r>
              <a:rPr dirty="0" sz="3800" spc="55" b="1">
                <a:latin typeface="Tahoma"/>
                <a:cs typeface="Tahoma"/>
              </a:rPr>
              <a:t>d</a:t>
            </a:r>
            <a:r>
              <a:rPr dirty="0" sz="3800" spc="-140" b="1">
                <a:latin typeface="Tahoma"/>
                <a:cs typeface="Tahoma"/>
              </a:rPr>
              <a:t>.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76952" y="1145581"/>
            <a:ext cx="3510279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5" b="1">
                <a:latin typeface="Tahoma"/>
                <a:cs typeface="Tahoma"/>
              </a:rPr>
              <a:t>Conclusion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77401" y="2867894"/>
            <a:ext cx="3972560" cy="714375"/>
          </a:xfrm>
          <a:prstGeom prst="rect"/>
          <a:solidFill>
            <a:srgbClr val="BF0000"/>
          </a:solidFill>
        </p:spPr>
        <p:txBody>
          <a:bodyPr wrap="square" lIns="0" tIns="98425" rIns="0" bIns="0" rtlCol="0" vert="horz">
            <a:spAutoFit/>
          </a:bodyPr>
          <a:lstStyle/>
          <a:p>
            <a:pPr marL="1043940">
              <a:lnSpc>
                <a:spcPct val="100000"/>
              </a:lnSpc>
              <a:spcBef>
                <a:spcPts val="775"/>
              </a:spcBef>
            </a:pPr>
            <a:r>
              <a:rPr dirty="0" sz="3200" spc="-240" b="1">
                <a:latin typeface="Tahoma"/>
                <a:cs typeface="Tahoma"/>
              </a:rPr>
              <a:t>T</a:t>
            </a:r>
            <a:r>
              <a:rPr dirty="0" sz="3200" spc="-80" b="1">
                <a:latin typeface="Tahoma"/>
                <a:cs typeface="Tahoma"/>
              </a:rPr>
              <a:t>h</a:t>
            </a:r>
            <a:r>
              <a:rPr dirty="0" sz="3200" spc="-10" b="1">
                <a:latin typeface="Tahoma"/>
                <a:cs typeface="Tahoma"/>
              </a:rPr>
              <a:t>e</a:t>
            </a:r>
            <a:r>
              <a:rPr dirty="0" sz="3200" spc="-365" b="1">
                <a:latin typeface="Tahoma"/>
                <a:cs typeface="Tahoma"/>
              </a:rPr>
              <a:t> </a:t>
            </a:r>
            <a:r>
              <a:rPr dirty="0" sz="3200" spc="-240" b="1">
                <a:latin typeface="Tahoma"/>
                <a:cs typeface="Tahoma"/>
              </a:rPr>
              <a:t>T</a:t>
            </a:r>
            <a:r>
              <a:rPr dirty="0" sz="3200" spc="-65" b="1">
                <a:latin typeface="Tahoma"/>
                <a:cs typeface="Tahoma"/>
              </a:rPr>
              <a:t>r</a:t>
            </a:r>
            <a:r>
              <a:rPr dirty="0" sz="3200" spc="-140" b="1">
                <a:latin typeface="Tahoma"/>
                <a:cs typeface="Tahoma"/>
              </a:rPr>
              <a:t>e</a:t>
            </a:r>
            <a:r>
              <a:rPr dirty="0" sz="3200" spc="-80" b="1">
                <a:latin typeface="Tahoma"/>
                <a:cs typeface="Tahoma"/>
              </a:rPr>
              <a:t>n</a:t>
            </a:r>
            <a:r>
              <a:rPr dirty="0" sz="3200" spc="10" b="1">
                <a:latin typeface="Tahoma"/>
                <a:cs typeface="Tahoma"/>
              </a:rPr>
              <a:t>d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67878" y="3576911"/>
            <a:ext cx="3990975" cy="3067050"/>
            <a:chOff x="13267878" y="3576911"/>
            <a:chExt cx="3990975" cy="3067050"/>
          </a:xfrm>
        </p:grpSpPr>
        <p:sp>
          <p:nvSpPr>
            <p:cNvPr id="5" name="object 5"/>
            <p:cNvSpPr/>
            <p:nvPr/>
          </p:nvSpPr>
          <p:spPr>
            <a:xfrm>
              <a:off x="13277403" y="3582111"/>
              <a:ext cx="3972560" cy="3056890"/>
            </a:xfrm>
            <a:custGeom>
              <a:avLst/>
              <a:gdLst/>
              <a:ahLst/>
              <a:cxnLst/>
              <a:rect l="l" t="t" r="r" b="b"/>
              <a:pathLst>
                <a:path w="3972559" h="3056890">
                  <a:moveTo>
                    <a:pt x="3972400" y="3056866"/>
                  </a:moveTo>
                  <a:lnTo>
                    <a:pt x="0" y="3056866"/>
                  </a:lnTo>
                  <a:lnTo>
                    <a:pt x="0" y="0"/>
                  </a:lnTo>
                  <a:lnTo>
                    <a:pt x="3972400" y="0"/>
                  </a:lnTo>
                  <a:lnTo>
                    <a:pt x="3972400" y="3056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67878" y="3576911"/>
              <a:ext cx="3990975" cy="3067050"/>
            </a:xfrm>
            <a:custGeom>
              <a:avLst/>
              <a:gdLst/>
              <a:ahLst/>
              <a:cxnLst/>
              <a:rect l="l" t="t" r="r" b="b"/>
              <a:pathLst>
                <a:path w="3990975" h="3067050">
                  <a:moveTo>
                    <a:pt x="3987560" y="3067049"/>
                  </a:moveTo>
                  <a:lnTo>
                    <a:pt x="3889" y="3067049"/>
                  </a:lnTo>
                  <a:lnTo>
                    <a:pt x="0" y="3064927"/>
                  </a:lnTo>
                  <a:lnTo>
                    <a:pt x="0" y="2339"/>
                  </a:lnTo>
                  <a:lnTo>
                    <a:pt x="4285" y="0"/>
                  </a:lnTo>
                  <a:lnTo>
                    <a:pt x="3987164" y="0"/>
                  </a:lnTo>
                  <a:lnTo>
                    <a:pt x="3990974" y="2079"/>
                  </a:lnTo>
                  <a:lnTo>
                    <a:pt x="3990974" y="5199"/>
                  </a:lnTo>
                  <a:lnTo>
                    <a:pt x="9524" y="5199"/>
                  </a:lnTo>
                  <a:lnTo>
                    <a:pt x="9524" y="10400"/>
                  </a:lnTo>
                  <a:lnTo>
                    <a:pt x="19049" y="10400"/>
                  </a:lnTo>
                  <a:lnTo>
                    <a:pt x="19049" y="3056866"/>
                  </a:lnTo>
                  <a:lnTo>
                    <a:pt x="9524" y="3056866"/>
                  </a:lnTo>
                  <a:lnTo>
                    <a:pt x="9524" y="3062066"/>
                  </a:lnTo>
                  <a:lnTo>
                    <a:pt x="3990974" y="3062066"/>
                  </a:lnTo>
                  <a:lnTo>
                    <a:pt x="3990974" y="3065186"/>
                  </a:lnTo>
                  <a:lnTo>
                    <a:pt x="3987560" y="3067049"/>
                  </a:lnTo>
                  <a:close/>
                </a:path>
                <a:path w="3990975" h="3067050">
                  <a:moveTo>
                    <a:pt x="19049" y="10400"/>
                  </a:moveTo>
                  <a:lnTo>
                    <a:pt x="9524" y="10400"/>
                  </a:lnTo>
                  <a:lnTo>
                    <a:pt x="9524" y="5199"/>
                  </a:lnTo>
                  <a:lnTo>
                    <a:pt x="19049" y="5199"/>
                  </a:lnTo>
                  <a:lnTo>
                    <a:pt x="19049" y="10400"/>
                  </a:lnTo>
                  <a:close/>
                </a:path>
                <a:path w="3990975" h="3067050">
                  <a:moveTo>
                    <a:pt x="3972400" y="10400"/>
                  </a:moveTo>
                  <a:lnTo>
                    <a:pt x="19049" y="10400"/>
                  </a:lnTo>
                  <a:lnTo>
                    <a:pt x="19049" y="5199"/>
                  </a:lnTo>
                  <a:lnTo>
                    <a:pt x="3972400" y="5199"/>
                  </a:lnTo>
                  <a:lnTo>
                    <a:pt x="3972400" y="10400"/>
                  </a:lnTo>
                  <a:close/>
                </a:path>
                <a:path w="3990975" h="3067050">
                  <a:moveTo>
                    <a:pt x="3981925" y="3062066"/>
                  </a:moveTo>
                  <a:lnTo>
                    <a:pt x="3972400" y="3062066"/>
                  </a:lnTo>
                  <a:lnTo>
                    <a:pt x="3972400" y="5199"/>
                  </a:lnTo>
                  <a:lnTo>
                    <a:pt x="3981925" y="5199"/>
                  </a:lnTo>
                  <a:lnTo>
                    <a:pt x="3981925" y="10400"/>
                  </a:lnTo>
                  <a:lnTo>
                    <a:pt x="3990974" y="10400"/>
                  </a:lnTo>
                  <a:lnTo>
                    <a:pt x="3990974" y="3056866"/>
                  </a:lnTo>
                  <a:lnTo>
                    <a:pt x="3981925" y="3056866"/>
                  </a:lnTo>
                  <a:lnTo>
                    <a:pt x="3981925" y="3062066"/>
                  </a:lnTo>
                  <a:close/>
                </a:path>
                <a:path w="3990975" h="3067050">
                  <a:moveTo>
                    <a:pt x="3990974" y="10400"/>
                  </a:moveTo>
                  <a:lnTo>
                    <a:pt x="3981925" y="10400"/>
                  </a:lnTo>
                  <a:lnTo>
                    <a:pt x="3981925" y="5199"/>
                  </a:lnTo>
                  <a:lnTo>
                    <a:pt x="3990974" y="5199"/>
                  </a:lnTo>
                  <a:lnTo>
                    <a:pt x="3990974" y="10400"/>
                  </a:lnTo>
                  <a:close/>
                </a:path>
                <a:path w="3990975" h="3067050">
                  <a:moveTo>
                    <a:pt x="19049" y="3062066"/>
                  </a:moveTo>
                  <a:lnTo>
                    <a:pt x="9524" y="3062066"/>
                  </a:lnTo>
                  <a:lnTo>
                    <a:pt x="9524" y="3056866"/>
                  </a:lnTo>
                  <a:lnTo>
                    <a:pt x="19049" y="3056866"/>
                  </a:lnTo>
                  <a:lnTo>
                    <a:pt x="19049" y="3062066"/>
                  </a:lnTo>
                  <a:close/>
                </a:path>
                <a:path w="3990975" h="3067050">
                  <a:moveTo>
                    <a:pt x="3972400" y="3062066"/>
                  </a:moveTo>
                  <a:lnTo>
                    <a:pt x="19049" y="3062066"/>
                  </a:lnTo>
                  <a:lnTo>
                    <a:pt x="19049" y="3056866"/>
                  </a:lnTo>
                  <a:lnTo>
                    <a:pt x="3972400" y="3056866"/>
                  </a:lnTo>
                  <a:lnTo>
                    <a:pt x="3972400" y="3062066"/>
                  </a:lnTo>
                  <a:close/>
                </a:path>
                <a:path w="3990975" h="3067050">
                  <a:moveTo>
                    <a:pt x="3990974" y="3062066"/>
                  </a:moveTo>
                  <a:lnTo>
                    <a:pt x="3981925" y="3062066"/>
                  </a:lnTo>
                  <a:lnTo>
                    <a:pt x="3981925" y="3056866"/>
                  </a:lnTo>
                  <a:lnTo>
                    <a:pt x="3990974" y="3056866"/>
                  </a:lnTo>
                  <a:lnTo>
                    <a:pt x="3990974" y="3062066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277401" y="3582111"/>
            <a:ext cx="3972560" cy="3056890"/>
          </a:xfrm>
          <a:prstGeom prst="rect">
            <a:avLst/>
          </a:prstGeom>
        </p:spPr>
        <p:txBody>
          <a:bodyPr wrap="square" lIns="0" tIns="304800" rIns="0" bIns="0" rtlCol="0" vert="horz">
            <a:spAutoFit/>
          </a:bodyPr>
          <a:lstStyle/>
          <a:p>
            <a:pPr algn="ctr" marL="135890" marR="128270">
              <a:lnSpc>
                <a:spcPts val="3229"/>
              </a:lnSpc>
              <a:spcBef>
                <a:spcPts val="2400"/>
              </a:spcBef>
            </a:pPr>
            <a:r>
              <a:rPr dirty="0" sz="2700" spc="-275" b="1">
                <a:latin typeface="Tahoma"/>
                <a:cs typeface="Tahoma"/>
              </a:rPr>
              <a:t>W</a:t>
            </a:r>
            <a:r>
              <a:rPr dirty="0" sz="2700" spc="-10" b="1">
                <a:latin typeface="Tahoma"/>
                <a:cs typeface="Tahoma"/>
              </a:rPr>
              <a:t>e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50" b="1">
                <a:latin typeface="Tahoma"/>
                <a:cs typeface="Tahoma"/>
              </a:rPr>
              <a:t>c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45" b="1">
                <a:latin typeface="Tahoma"/>
                <a:cs typeface="Tahoma"/>
              </a:rPr>
              <a:t>n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60" b="1">
                <a:latin typeface="Tahoma"/>
                <a:cs typeface="Tahoma"/>
              </a:rPr>
              <a:t>s</a:t>
            </a:r>
            <a:r>
              <a:rPr dirty="0" sz="2700" spc="-120" b="1">
                <a:latin typeface="Tahoma"/>
                <a:cs typeface="Tahoma"/>
              </a:rPr>
              <a:t>e</a:t>
            </a:r>
            <a:r>
              <a:rPr dirty="0" sz="2700" spc="-10" b="1">
                <a:latin typeface="Tahoma"/>
                <a:cs typeface="Tahoma"/>
              </a:rPr>
              <a:t>e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60" b="1">
                <a:latin typeface="Tahoma"/>
                <a:cs typeface="Tahoma"/>
              </a:rPr>
              <a:t>t</a:t>
            </a:r>
            <a:r>
              <a:rPr dirty="0" sz="2700" spc="-65" b="1">
                <a:latin typeface="Tahoma"/>
                <a:cs typeface="Tahoma"/>
              </a:rPr>
              <a:t>h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50" b="1">
                <a:latin typeface="Tahoma"/>
                <a:cs typeface="Tahoma"/>
              </a:rPr>
              <a:t>t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60" b="1">
                <a:latin typeface="Tahoma"/>
                <a:cs typeface="Tahoma"/>
              </a:rPr>
              <a:t>t</a:t>
            </a:r>
            <a:r>
              <a:rPr dirty="0" sz="2700" spc="-65" b="1">
                <a:latin typeface="Tahoma"/>
                <a:cs typeface="Tahoma"/>
              </a:rPr>
              <a:t>h</a:t>
            </a:r>
            <a:r>
              <a:rPr dirty="0" sz="2700" spc="-10" b="1">
                <a:latin typeface="Tahoma"/>
                <a:cs typeface="Tahoma"/>
              </a:rPr>
              <a:t>e  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140" b="1">
                <a:latin typeface="Tahoma"/>
                <a:cs typeface="Tahoma"/>
              </a:rPr>
              <a:t>v</a:t>
            </a:r>
            <a:r>
              <a:rPr dirty="0" sz="2700" spc="-120" b="1">
                <a:latin typeface="Tahoma"/>
                <a:cs typeface="Tahoma"/>
              </a:rPr>
              <a:t>e</a:t>
            </a:r>
            <a:r>
              <a:rPr dirty="0" sz="2700" spc="-55" b="1">
                <a:latin typeface="Tahoma"/>
                <a:cs typeface="Tahoma"/>
              </a:rPr>
              <a:t>r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285" b="1">
                <a:latin typeface="Tahoma"/>
                <a:cs typeface="Tahoma"/>
              </a:rPr>
              <a:t>g</a:t>
            </a:r>
            <a:r>
              <a:rPr dirty="0" sz="2700" spc="-10" b="1">
                <a:latin typeface="Tahoma"/>
                <a:cs typeface="Tahoma"/>
              </a:rPr>
              <a:t>e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40" b="1">
                <a:latin typeface="Tahoma"/>
                <a:cs typeface="Tahoma"/>
              </a:rPr>
              <a:t>v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105" b="1">
                <a:latin typeface="Tahoma"/>
                <a:cs typeface="Tahoma"/>
              </a:rPr>
              <a:t>l</a:t>
            </a:r>
            <a:r>
              <a:rPr dirty="0" sz="2700" spc="-65" b="1">
                <a:latin typeface="Tahoma"/>
                <a:cs typeface="Tahoma"/>
              </a:rPr>
              <a:t>u</a:t>
            </a:r>
            <a:r>
              <a:rPr dirty="0" sz="2700" spc="-120" b="1">
                <a:latin typeface="Tahoma"/>
                <a:cs typeface="Tahoma"/>
              </a:rPr>
              <a:t>e</a:t>
            </a:r>
            <a:r>
              <a:rPr dirty="0" sz="2700" spc="-50" b="1">
                <a:latin typeface="Tahoma"/>
                <a:cs typeface="Tahoma"/>
              </a:rPr>
              <a:t>s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05" b="1">
                <a:latin typeface="Tahoma"/>
                <a:cs typeface="Tahoma"/>
              </a:rPr>
              <a:t>o</a:t>
            </a:r>
            <a:r>
              <a:rPr dirty="0" sz="2700" spc="10" b="1">
                <a:latin typeface="Tahoma"/>
                <a:cs typeface="Tahoma"/>
              </a:rPr>
              <a:t>f  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35" b="1">
                <a:latin typeface="Tahoma"/>
                <a:cs typeface="Tahoma"/>
              </a:rPr>
              <a:t>mm</a:t>
            </a:r>
            <a:r>
              <a:rPr dirty="0" sz="2700" spc="-105" b="1">
                <a:latin typeface="Tahoma"/>
                <a:cs typeface="Tahoma"/>
              </a:rPr>
              <a:t>o</a:t>
            </a:r>
            <a:r>
              <a:rPr dirty="0" sz="2700" spc="-65" b="1">
                <a:latin typeface="Tahoma"/>
                <a:cs typeface="Tahoma"/>
              </a:rPr>
              <a:t>n</a:t>
            </a:r>
            <a:r>
              <a:rPr dirty="0" sz="2700" spc="-105" b="1">
                <a:latin typeface="Tahoma"/>
                <a:cs typeface="Tahoma"/>
              </a:rPr>
              <a:t>i</a:t>
            </a:r>
            <a:r>
              <a:rPr dirty="0" sz="2700" spc="-65" b="1">
                <a:latin typeface="Tahoma"/>
                <a:cs typeface="Tahoma"/>
              </a:rPr>
              <a:t>u</a:t>
            </a:r>
            <a:r>
              <a:rPr dirty="0" sz="2700" spc="75" b="1">
                <a:latin typeface="Tahoma"/>
                <a:cs typeface="Tahoma"/>
              </a:rPr>
              <a:t>m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50" b="1">
                <a:latin typeface="Tahoma"/>
                <a:cs typeface="Tahoma"/>
              </a:rPr>
              <a:t>t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50" b="1">
                <a:latin typeface="Tahoma"/>
                <a:cs typeface="Tahoma"/>
              </a:rPr>
              <a:t>B</a:t>
            </a:r>
            <a:r>
              <a:rPr dirty="0" sz="2700" spc="-105" b="1">
                <a:latin typeface="Tahoma"/>
                <a:cs typeface="Tahoma"/>
              </a:rPr>
              <a:t>oo</a:t>
            </a:r>
            <a:r>
              <a:rPr dirty="0" sz="2700" spc="-65" b="1">
                <a:latin typeface="Tahoma"/>
                <a:cs typeface="Tahoma"/>
              </a:rPr>
              <a:t>n</a:t>
            </a:r>
            <a:r>
              <a:rPr dirty="0" sz="2700" spc="-160" b="1">
                <a:latin typeface="Tahoma"/>
                <a:cs typeface="Tahoma"/>
              </a:rPr>
              <a:t>s</a:t>
            </a:r>
            <a:r>
              <a:rPr dirty="0" sz="2700" spc="-55" b="1">
                <a:latin typeface="Tahoma"/>
                <a:cs typeface="Tahoma"/>
              </a:rPr>
              <a:t>r</a:t>
            </a:r>
            <a:r>
              <a:rPr dirty="0" sz="2700" spc="-105" b="1">
                <a:latin typeface="Tahoma"/>
                <a:cs typeface="Tahoma"/>
              </a:rPr>
              <a:t>i</a:t>
            </a:r>
            <a:r>
              <a:rPr dirty="0" sz="2700" spc="-60" b="1">
                <a:latin typeface="Tahoma"/>
                <a:cs typeface="Tahoma"/>
              </a:rPr>
              <a:t>,  </a:t>
            </a:r>
            <a:r>
              <a:rPr dirty="0" sz="2700" spc="-195" b="1">
                <a:latin typeface="Tahoma"/>
                <a:cs typeface="Tahoma"/>
              </a:rPr>
              <a:t>C</a:t>
            </a:r>
            <a:r>
              <a:rPr dirty="0" sz="2700" spc="-65" b="1">
                <a:latin typeface="Tahoma"/>
                <a:cs typeface="Tahoma"/>
              </a:rPr>
              <a:t>h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5" b="1">
                <a:latin typeface="Tahoma"/>
                <a:cs typeface="Tahoma"/>
              </a:rPr>
              <a:t>i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65" b="1">
                <a:latin typeface="Tahoma"/>
                <a:cs typeface="Tahoma"/>
              </a:rPr>
              <a:t>n</a:t>
            </a:r>
            <a:r>
              <a:rPr dirty="0" sz="2700" spc="5" b="1">
                <a:latin typeface="Tahoma"/>
                <a:cs typeface="Tahoma"/>
              </a:rPr>
              <a:t>d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200" b="1">
                <a:latin typeface="Tahoma"/>
                <a:cs typeface="Tahoma"/>
              </a:rPr>
              <a:t>K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65" b="1">
                <a:latin typeface="Tahoma"/>
                <a:cs typeface="Tahoma"/>
              </a:rPr>
              <a:t>nn</a:t>
            </a:r>
            <a:r>
              <a:rPr dirty="0" sz="2700" spc="-105" b="1">
                <a:latin typeface="Tahoma"/>
                <a:cs typeface="Tahoma"/>
              </a:rPr>
              <a:t>i</a:t>
            </a:r>
            <a:r>
              <a:rPr dirty="0" sz="2700" spc="-65" b="1">
                <a:latin typeface="Tahoma"/>
                <a:cs typeface="Tahoma"/>
              </a:rPr>
              <a:t>k</a:t>
            </a:r>
            <a:r>
              <a:rPr dirty="0" sz="2700" spc="5" b="1">
                <a:latin typeface="Tahoma"/>
                <a:cs typeface="Tahoma"/>
              </a:rPr>
              <a:t>a  </a:t>
            </a:r>
            <a:r>
              <a:rPr dirty="0" sz="2700" spc="-105" b="1">
                <a:latin typeface="Tahoma"/>
                <a:cs typeface="Tahoma"/>
              </a:rPr>
              <a:t>d</a:t>
            </a:r>
            <a:r>
              <a:rPr dirty="0" sz="2700" spc="-120" b="1">
                <a:latin typeface="Tahoma"/>
                <a:cs typeface="Tahoma"/>
              </a:rPr>
              <a:t>e</a:t>
            </a:r>
            <a:r>
              <a:rPr dirty="0" sz="2700" spc="-150" b="1">
                <a:latin typeface="Tahoma"/>
                <a:cs typeface="Tahoma"/>
              </a:rPr>
              <a:t>c</a:t>
            </a:r>
            <a:r>
              <a:rPr dirty="0" sz="2700" spc="-105" b="1">
                <a:latin typeface="Tahoma"/>
                <a:cs typeface="Tahoma"/>
              </a:rPr>
              <a:t>li</a:t>
            </a:r>
            <a:r>
              <a:rPr dirty="0" sz="2700" spc="-65" b="1">
                <a:latin typeface="Tahoma"/>
                <a:cs typeface="Tahoma"/>
              </a:rPr>
              <a:t>n</a:t>
            </a:r>
            <a:r>
              <a:rPr dirty="0" sz="2700" spc="-120" b="1">
                <a:latin typeface="Tahoma"/>
                <a:cs typeface="Tahoma"/>
              </a:rPr>
              <a:t>e</a:t>
            </a:r>
            <a:r>
              <a:rPr dirty="0" sz="2700" spc="5" b="1">
                <a:latin typeface="Tahoma"/>
                <a:cs typeface="Tahoma"/>
              </a:rPr>
              <a:t>d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204" b="1">
                <a:latin typeface="Tahoma"/>
                <a:cs typeface="Tahoma"/>
              </a:rPr>
              <a:t>w</a:t>
            </a:r>
            <a:r>
              <a:rPr dirty="0" sz="2700" spc="-105" b="1">
                <a:latin typeface="Tahoma"/>
                <a:cs typeface="Tahoma"/>
              </a:rPr>
              <a:t>i</a:t>
            </a:r>
            <a:r>
              <a:rPr dirty="0" sz="2700" spc="-60" b="1">
                <a:latin typeface="Tahoma"/>
                <a:cs typeface="Tahoma"/>
              </a:rPr>
              <a:t>t</a:t>
            </a:r>
            <a:r>
              <a:rPr dirty="0" sz="2700" spc="45" b="1">
                <a:latin typeface="Tahoma"/>
                <a:cs typeface="Tahoma"/>
              </a:rPr>
              <a:t>h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60" b="1">
                <a:latin typeface="Tahoma"/>
                <a:cs typeface="Tahoma"/>
              </a:rPr>
              <a:t>t</a:t>
            </a:r>
            <a:r>
              <a:rPr dirty="0" sz="2700" spc="-65" b="1">
                <a:latin typeface="Tahoma"/>
                <a:cs typeface="Tahoma"/>
              </a:rPr>
              <a:t>h</a:t>
            </a:r>
            <a:r>
              <a:rPr dirty="0" sz="2700" spc="-10" b="1">
                <a:latin typeface="Tahoma"/>
                <a:cs typeface="Tahoma"/>
              </a:rPr>
              <a:t>e  </a:t>
            </a:r>
            <a:r>
              <a:rPr dirty="0" sz="2700" spc="-105" b="1">
                <a:latin typeface="Tahoma"/>
                <a:cs typeface="Tahoma"/>
              </a:rPr>
              <a:t>p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160" b="1">
                <a:latin typeface="Tahoma"/>
                <a:cs typeface="Tahoma"/>
              </a:rPr>
              <a:t>ss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285" b="1">
                <a:latin typeface="Tahoma"/>
                <a:cs typeface="Tahoma"/>
              </a:rPr>
              <a:t>g</a:t>
            </a:r>
            <a:r>
              <a:rPr dirty="0" sz="2700" spc="-10" b="1">
                <a:latin typeface="Tahoma"/>
                <a:cs typeface="Tahoma"/>
              </a:rPr>
              <a:t>e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05" b="1">
                <a:latin typeface="Tahoma"/>
                <a:cs typeface="Tahoma"/>
              </a:rPr>
              <a:t>o</a:t>
            </a:r>
            <a:r>
              <a:rPr dirty="0" sz="2700" spc="10" b="1">
                <a:latin typeface="Tahoma"/>
                <a:cs typeface="Tahoma"/>
              </a:rPr>
              <a:t>f</a:t>
            </a:r>
            <a:r>
              <a:rPr dirty="0" sz="2700" spc="-305" b="1">
                <a:latin typeface="Tahoma"/>
                <a:cs typeface="Tahoma"/>
              </a:rPr>
              <a:t> </a:t>
            </a:r>
            <a:r>
              <a:rPr dirty="0" sz="2700" spc="-130" b="1">
                <a:latin typeface="Tahoma"/>
                <a:cs typeface="Tahoma"/>
              </a:rPr>
              <a:t>y</a:t>
            </a:r>
            <a:r>
              <a:rPr dirty="0" sz="2700" spc="-120" b="1">
                <a:latin typeface="Tahoma"/>
                <a:cs typeface="Tahoma"/>
              </a:rPr>
              <a:t>e</a:t>
            </a:r>
            <a:r>
              <a:rPr dirty="0" sz="2700" spc="-100" b="1">
                <a:latin typeface="Tahoma"/>
                <a:cs typeface="Tahoma"/>
              </a:rPr>
              <a:t>a</a:t>
            </a:r>
            <a:r>
              <a:rPr dirty="0" sz="2700" spc="-55" b="1">
                <a:latin typeface="Tahoma"/>
                <a:cs typeface="Tahoma"/>
              </a:rPr>
              <a:t>r</a:t>
            </a:r>
            <a:r>
              <a:rPr dirty="0" sz="2700" spc="-160" b="1">
                <a:latin typeface="Tahoma"/>
                <a:cs typeface="Tahoma"/>
              </a:rPr>
              <a:t>s</a:t>
            </a:r>
            <a:r>
              <a:rPr dirty="0" sz="2700" spc="-75" b="1">
                <a:latin typeface="Tahoma"/>
                <a:cs typeface="Tahoma"/>
              </a:rPr>
              <a:t>.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808" y="855167"/>
            <a:ext cx="12220573" cy="8572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3172" y="2023822"/>
            <a:ext cx="5303520" cy="728980"/>
          </a:xfrm>
          <a:prstGeom prst="rect"/>
          <a:solidFill>
            <a:srgbClr val="BF0000"/>
          </a:solidFill>
        </p:spPr>
        <p:txBody>
          <a:bodyPr wrap="square" lIns="0" tIns="98425" rIns="0" bIns="0" rtlCol="0" vert="horz">
            <a:spAutoFit/>
          </a:bodyPr>
          <a:lstStyle/>
          <a:p>
            <a:pPr algn="ctr" marL="19050">
              <a:lnSpc>
                <a:spcPct val="100000"/>
              </a:lnSpc>
              <a:spcBef>
                <a:spcPts val="775"/>
              </a:spcBef>
            </a:pPr>
            <a:r>
              <a:rPr dirty="0" sz="3200" spc="-100" b="1">
                <a:latin typeface="Tahoma"/>
                <a:cs typeface="Tahoma"/>
              </a:rPr>
              <a:t>Anomalies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23648" y="2746959"/>
            <a:ext cx="5322570" cy="4941570"/>
            <a:chOff x="12723648" y="2746959"/>
            <a:chExt cx="5322570" cy="4941570"/>
          </a:xfrm>
        </p:grpSpPr>
        <p:sp>
          <p:nvSpPr>
            <p:cNvPr id="4" name="object 4"/>
            <p:cNvSpPr/>
            <p:nvPr/>
          </p:nvSpPr>
          <p:spPr>
            <a:xfrm>
              <a:off x="12733173" y="2752594"/>
              <a:ext cx="5303520" cy="4930775"/>
            </a:xfrm>
            <a:custGeom>
              <a:avLst/>
              <a:gdLst/>
              <a:ahLst/>
              <a:cxnLst/>
              <a:rect l="l" t="t" r="r" b="b"/>
              <a:pathLst>
                <a:path w="5303519" h="4930775">
                  <a:moveTo>
                    <a:pt x="5303329" y="4930230"/>
                  </a:moveTo>
                  <a:lnTo>
                    <a:pt x="0" y="4930230"/>
                  </a:lnTo>
                  <a:lnTo>
                    <a:pt x="0" y="0"/>
                  </a:lnTo>
                  <a:lnTo>
                    <a:pt x="5303329" y="0"/>
                  </a:lnTo>
                  <a:lnTo>
                    <a:pt x="5303329" y="4930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23648" y="2746959"/>
              <a:ext cx="5322570" cy="4941570"/>
            </a:xfrm>
            <a:custGeom>
              <a:avLst/>
              <a:gdLst/>
              <a:ahLst/>
              <a:cxnLst/>
              <a:rect l="l" t="t" r="r" b="b"/>
              <a:pathLst>
                <a:path w="5322569" h="4941570">
                  <a:moveTo>
                    <a:pt x="5318092" y="4941500"/>
                  </a:moveTo>
                  <a:lnTo>
                    <a:pt x="4286" y="4941500"/>
                  </a:lnTo>
                  <a:lnTo>
                    <a:pt x="0" y="4938965"/>
                  </a:lnTo>
                  <a:lnTo>
                    <a:pt x="0" y="2535"/>
                  </a:lnTo>
                  <a:lnTo>
                    <a:pt x="4285" y="0"/>
                  </a:lnTo>
                  <a:lnTo>
                    <a:pt x="5318093" y="0"/>
                  </a:lnTo>
                  <a:lnTo>
                    <a:pt x="5322379" y="2535"/>
                  </a:lnTo>
                  <a:lnTo>
                    <a:pt x="5322379" y="5634"/>
                  </a:lnTo>
                  <a:lnTo>
                    <a:pt x="9524" y="5634"/>
                  </a:lnTo>
                  <a:lnTo>
                    <a:pt x="9524" y="11269"/>
                  </a:lnTo>
                  <a:lnTo>
                    <a:pt x="19049" y="11269"/>
                  </a:lnTo>
                  <a:lnTo>
                    <a:pt x="19049" y="4930230"/>
                  </a:lnTo>
                  <a:lnTo>
                    <a:pt x="9524" y="4930230"/>
                  </a:lnTo>
                  <a:lnTo>
                    <a:pt x="9524" y="4935865"/>
                  </a:lnTo>
                  <a:lnTo>
                    <a:pt x="5322379" y="4935865"/>
                  </a:lnTo>
                  <a:lnTo>
                    <a:pt x="5322379" y="4938965"/>
                  </a:lnTo>
                  <a:lnTo>
                    <a:pt x="5318092" y="4941500"/>
                  </a:lnTo>
                  <a:close/>
                </a:path>
                <a:path w="5322569" h="4941570">
                  <a:moveTo>
                    <a:pt x="19049" y="11269"/>
                  </a:moveTo>
                  <a:lnTo>
                    <a:pt x="9524" y="11269"/>
                  </a:lnTo>
                  <a:lnTo>
                    <a:pt x="9524" y="5634"/>
                  </a:lnTo>
                  <a:lnTo>
                    <a:pt x="19049" y="5634"/>
                  </a:lnTo>
                  <a:lnTo>
                    <a:pt x="19049" y="11269"/>
                  </a:lnTo>
                  <a:close/>
                </a:path>
                <a:path w="5322569" h="4941570">
                  <a:moveTo>
                    <a:pt x="5303329" y="11269"/>
                  </a:moveTo>
                  <a:lnTo>
                    <a:pt x="19049" y="11269"/>
                  </a:lnTo>
                  <a:lnTo>
                    <a:pt x="19049" y="5634"/>
                  </a:lnTo>
                  <a:lnTo>
                    <a:pt x="5303329" y="5634"/>
                  </a:lnTo>
                  <a:lnTo>
                    <a:pt x="5303329" y="11269"/>
                  </a:lnTo>
                  <a:close/>
                </a:path>
                <a:path w="5322569" h="4941570">
                  <a:moveTo>
                    <a:pt x="5312854" y="4935865"/>
                  </a:moveTo>
                  <a:lnTo>
                    <a:pt x="5303329" y="4935865"/>
                  </a:lnTo>
                  <a:lnTo>
                    <a:pt x="5303329" y="5634"/>
                  </a:lnTo>
                  <a:lnTo>
                    <a:pt x="5312854" y="5634"/>
                  </a:lnTo>
                  <a:lnTo>
                    <a:pt x="5312854" y="11269"/>
                  </a:lnTo>
                  <a:lnTo>
                    <a:pt x="5322379" y="11269"/>
                  </a:lnTo>
                  <a:lnTo>
                    <a:pt x="5322379" y="4930230"/>
                  </a:lnTo>
                  <a:lnTo>
                    <a:pt x="5312854" y="4930230"/>
                  </a:lnTo>
                  <a:lnTo>
                    <a:pt x="5312854" y="4935865"/>
                  </a:lnTo>
                  <a:close/>
                </a:path>
                <a:path w="5322569" h="4941570">
                  <a:moveTo>
                    <a:pt x="5322379" y="11269"/>
                  </a:moveTo>
                  <a:lnTo>
                    <a:pt x="5312854" y="11269"/>
                  </a:lnTo>
                  <a:lnTo>
                    <a:pt x="5312854" y="5634"/>
                  </a:lnTo>
                  <a:lnTo>
                    <a:pt x="5322379" y="5634"/>
                  </a:lnTo>
                  <a:lnTo>
                    <a:pt x="5322379" y="11269"/>
                  </a:lnTo>
                  <a:close/>
                </a:path>
                <a:path w="5322569" h="4941570">
                  <a:moveTo>
                    <a:pt x="19049" y="4935865"/>
                  </a:moveTo>
                  <a:lnTo>
                    <a:pt x="9524" y="4935865"/>
                  </a:lnTo>
                  <a:lnTo>
                    <a:pt x="9524" y="4930230"/>
                  </a:lnTo>
                  <a:lnTo>
                    <a:pt x="19049" y="4930230"/>
                  </a:lnTo>
                  <a:lnTo>
                    <a:pt x="19049" y="4935865"/>
                  </a:lnTo>
                  <a:close/>
                </a:path>
                <a:path w="5322569" h="4941570">
                  <a:moveTo>
                    <a:pt x="5303329" y="4935865"/>
                  </a:moveTo>
                  <a:lnTo>
                    <a:pt x="19049" y="4935865"/>
                  </a:lnTo>
                  <a:lnTo>
                    <a:pt x="19049" y="4930230"/>
                  </a:lnTo>
                  <a:lnTo>
                    <a:pt x="5303329" y="4930230"/>
                  </a:lnTo>
                  <a:lnTo>
                    <a:pt x="5303329" y="4935865"/>
                  </a:lnTo>
                  <a:close/>
                </a:path>
                <a:path w="5322569" h="4941570">
                  <a:moveTo>
                    <a:pt x="5322379" y="4935865"/>
                  </a:moveTo>
                  <a:lnTo>
                    <a:pt x="5312854" y="4935865"/>
                  </a:lnTo>
                  <a:lnTo>
                    <a:pt x="5312854" y="4930230"/>
                  </a:lnTo>
                  <a:lnTo>
                    <a:pt x="5322379" y="4930230"/>
                  </a:lnTo>
                  <a:lnTo>
                    <a:pt x="5322379" y="4935865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733172" y="2752594"/>
            <a:ext cx="5303520" cy="4930775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algn="just" marL="28575" marR="5080">
              <a:lnSpc>
                <a:spcPts val="3670"/>
              </a:lnSpc>
              <a:spcBef>
                <a:spcPts val="995"/>
              </a:spcBef>
            </a:pPr>
            <a:r>
              <a:rPr dirty="0" sz="3100" spc="-315" b="1">
                <a:latin typeface="Tahoma"/>
                <a:cs typeface="Tahoma"/>
              </a:rPr>
              <a:t>W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50" b="1">
                <a:latin typeface="Tahoma"/>
                <a:cs typeface="Tahoma"/>
              </a:rPr>
              <a:t>h</a:t>
            </a:r>
            <a:r>
              <a:rPr dirty="0" sz="3100" spc="-17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175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d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114" b="1">
                <a:latin typeface="Tahoma"/>
                <a:cs typeface="Tahoma"/>
              </a:rPr>
              <a:t>li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175" b="1">
                <a:latin typeface="Tahoma"/>
                <a:cs typeface="Tahoma"/>
              </a:rPr>
              <a:t> 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15" b="1">
                <a:latin typeface="Tahoma"/>
                <a:cs typeface="Tahoma"/>
              </a:rPr>
              <a:t>f</a:t>
            </a:r>
            <a:r>
              <a:rPr dirty="0" sz="3100" spc="-175" b="1">
                <a:latin typeface="Tahoma"/>
                <a:cs typeface="Tahoma"/>
              </a:rPr>
              <a:t> </a:t>
            </a:r>
            <a:r>
              <a:rPr dirty="0" sz="3100" spc="-160" b="1">
                <a:latin typeface="Tahoma"/>
                <a:cs typeface="Tahoma"/>
              </a:rPr>
              <a:t>v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175" b="1">
                <a:latin typeface="Tahoma"/>
                <a:cs typeface="Tahoma"/>
              </a:rPr>
              <a:t> 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10" b="1">
                <a:latin typeface="Tahoma"/>
                <a:cs typeface="Tahoma"/>
              </a:rPr>
              <a:t>f 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mm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85" b="1">
                <a:latin typeface="Tahoma"/>
                <a:cs typeface="Tahoma"/>
              </a:rPr>
              <a:t>m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229" b="1">
                <a:latin typeface="Tahoma"/>
                <a:cs typeface="Tahoma"/>
              </a:rPr>
              <a:t>w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50" b="1">
                <a:latin typeface="Tahoma"/>
                <a:cs typeface="Tahoma"/>
              </a:rPr>
              <a:t>n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45" b="1">
                <a:latin typeface="Tahoma"/>
                <a:cs typeface="Tahoma"/>
              </a:rPr>
              <a:t>t  </a:t>
            </a:r>
            <a:r>
              <a:rPr dirty="0" sz="3100" spc="-70" b="1">
                <a:latin typeface="Tahoma"/>
                <a:cs typeface="Tahoma"/>
              </a:rPr>
              <a:t>there</a:t>
            </a:r>
            <a:r>
              <a:rPr dirty="0" sz="3100" spc="-130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are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a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lot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55" b="1">
                <a:latin typeface="Tahoma"/>
                <a:cs typeface="Tahoma"/>
              </a:rPr>
              <a:t>of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anomalies.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165" b="1">
                <a:latin typeface="Tahoma"/>
                <a:cs typeface="Tahoma"/>
              </a:rPr>
              <a:t>We</a:t>
            </a:r>
            <a:r>
              <a:rPr dirty="0" sz="3100" spc="-160" b="1">
                <a:latin typeface="Tahoma"/>
                <a:cs typeface="Tahoma"/>
              </a:rPr>
              <a:t> </a:t>
            </a:r>
            <a:r>
              <a:rPr dirty="0" sz="3100" spc="-75" b="1">
                <a:latin typeface="Tahoma"/>
                <a:cs typeface="Tahoma"/>
              </a:rPr>
              <a:t>can</a:t>
            </a:r>
            <a:r>
              <a:rPr dirty="0" sz="3100" spc="-70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see</a:t>
            </a:r>
            <a:r>
              <a:rPr dirty="0" sz="3100" spc="-10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most </a:t>
            </a:r>
            <a:r>
              <a:rPr dirty="0" sz="3100" spc="-55" b="1">
                <a:latin typeface="Tahoma"/>
                <a:cs typeface="Tahoma"/>
              </a:rPr>
              <a:t>of </a:t>
            </a:r>
            <a:r>
              <a:rPr dirty="0" sz="3100" spc="-50" b="1">
                <a:latin typeface="Tahoma"/>
                <a:cs typeface="Tahoma"/>
              </a:rPr>
              <a:t>them </a:t>
            </a:r>
            <a:r>
              <a:rPr dirty="0" sz="3100" spc="-45" b="1">
                <a:latin typeface="Tahoma"/>
                <a:cs typeface="Tahoma"/>
              </a:rPr>
              <a:t> 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50" b="1">
                <a:latin typeface="Tahoma"/>
                <a:cs typeface="Tahoma"/>
              </a:rPr>
              <a:t>n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25" b="1">
                <a:latin typeface="Tahoma"/>
                <a:cs typeface="Tahoma"/>
              </a:rPr>
              <a:t>b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f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75" b="1">
                <a:latin typeface="Tahoma"/>
                <a:cs typeface="Tahoma"/>
              </a:rPr>
              <a:t>un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50" b="1">
                <a:latin typeface="Tahoma"/>
                <a:cs typeface="Tahoma"/>
              </a:rPr>
              <a:t>n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220" b="1">
                <a:latin typeface="Tahoma"/>
                <a:cs typeface="Tahoma"/>
              </a:rPr>
              <a:t>C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10" b="1">
                <a:latin typeface="Tahoma"/>
                <a:cs typeface="Tahoma"/>
              </a:rPr>
              <a:t>i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30" b="1">
                <a:latin typeface="Tahoma"/>
                <a:cs typeface="Tahoma"/>
              </a:rPr>
              <a:t>n  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50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10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50" b="1">
                <a:latin typeface="Tahoma"/>
                <a:cs typeface="Tahoma"/>
              </a:rPr>
              <a:t>n</a:t>
            </a:r>
            <a:r>
              <a:rPr dirty="0" sz="3100" spc="-10" b="1">
                <a:latin typeface="Tahoma"/>
                <a:cs typeface="Tahoma"/>
              </a:rPr>
              <a:t> </a:t>
            </a:r>
            <a:r>
              <a:rPr dirty="0" sz="3100" spc="-150" b="1">
                <a:latin typeface="Tahoma"/>
                <a:cs typeface="Tahoma"/>
              </a:rPr>
              <a:t>y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60" b="1">
                <a:latin typeface="Tahoma"/>
                <a:cs typeface="Tahoma"/>
              </a:rPr>
              <a:t>r</a:t>
            </a:r>
            <a:r>
              <a:rPr dirty="0" sz="3100" spc="-10" b="1">
                <a:latin typeface="Tahoma"/>
                <a:cs typeface="Tahoma"/>
              </a:rPr>
              <a:t> </a:t>
            </a:r>
            <a:r>
              <a:rPr dirty="0" sz="3100" spc="-330" b="1">
                <a:latin typeface="Tahoma"/>
                <a:cs typeface="Tahoma"/>
              </a:rPr>
              <a:t>2007</a:t>
            </a:r>
            <a:r>
              <a:rPr dirty="0" sz="3100" spc="-465" b="1">
                <a:latin typeface="Tahoma"/>
                <a:cs typeface="Tahoma"/>
              </a:rPr>
              <a:t>-</a:t>
            </a:r>
            <a:r>
              <a:rPr dirty="0" sz="3100" spc="-330" b="1">
                <a:latin typeface="Tahoma"/>
                <a:cs typeface="Tahoma"/>
              </a:rPr>
              <a:t>200</a:t>
            </a:r>
            <a:r>
              <a:rPr dirty="0" sz="3100" spc="-204" b="1">
                <a:latin typeface="Tahoma"/>
                <a:cs typeface="Tahoma"/>
              </a:rPr>
              <a:t>8</a:t>
            </a:r>
            <a:r>
              <a:rPr dirty="0" sz="3100" spc="-10" b="1">
                <a:latin typeface="Tahoma"/>
                <a:cs typeface="Tahoma"/>
              </a:rPr>
              <a:t> 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45" b="1">
                <a:latin typeface="Tahoma"/>
                <a:cs typeface="Tahoma"/>
              </a:rPr>
              <a:t>r  </a:t>
            </a:r>
            <a:r>
              <a:rPr dirty="0" sz="3100" spc="-35" b="1">
                <a:latin typeface="Tahoma"/>
                <a:cs typeface="Tahoma"/>
              </a:rPr>
              <a:t>in</a:t>
            </a:r>
            <a:r>
              <a:rPr dirty="0" sz="3100" spc="-30" b="1">
                <a:latin typeface="Tahoma"/>
                <a:cs typeface="Tahoma"/>
              </a:rPr>
              <a:t> </a:t>
            </a:r>
            <a:r>
              <a:rPr dirty="0" sz="3100" spc="-95" b="1">
                <a:latin typeface="Tahoma"/>
                <a:cs typeface="Tahoma"/>
              </a:rPr>
              <a:t>Kannika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35" b="1">
                <a:latin typeface="Tahoma"/>
                <a:cs typeface="Tahoma"/>
              </a:rPr>
              <a:t>in</a:t>
            </a:r>
            <a:r>
              <a:rPr dirty="0" sz="3100" spc="-30" b="1">
                <a:latin typeface="Tahoma"/>
                <a:cs typeface="Tahoma"/>
              </a:rPr>
              <a:t> </a:t>
            </a:r>
            <a:r>
              <a:rPr dirty="0" sz="3100" spc="-85" b="1">
                <a:latin typeface="Tahoma"/>
                <a:cs typeface="Tahoma"/>
              </a:rPr>
              <a:t>year</a:t>
            </a:r>
            <a:r>
              <a:rPr dirty="0" sz="3100" spc="-80" b="1">
                <a:latin typeface="Tahoma"/>
                <a:cs typeface="Tahoma"/>
              </a:rPr>
              <a:t> </a:t>
            </a:r>
            <a:r>
              <a:rPr dirty="0" sz="3100" spc="-285" b="1">
                <a:latin typeface="Tahoma"/>
                <a:cs typeface="Tahoma"/>
              </a:rPr>
              <a:t>2007. </a:t>
            </a:r>
            <a:r>
              <a:rPr dirty="0" sz="3100" spc="-280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Despite</a:t>
            </a:r>
            <a:r>
              <a:rPr dirty="0" sz="3100" spc="680" b="1">
                <a:latin typeface="Tahoma"/>
                <a:cs typeface="Tahoma"/>
              </a:rPr>
              <a:t> </a:t>
            </a:r>
            <a:r>
              <a:rPr dirty="0" sz="3100" spc="-50" b="1">
                <a:latin typeface="Tahoma"/>
                <a:cs typeface="Tahoma"/>
              </a:rPr>
              <a:t>that</a:t>
            </a:r>
            <a:r>
              <a:rPr dirty="0" sz="3100" spc="-45" b="1">
                <a:latin typeface="Tahoma"/>
                <a:cs typeface="Tahoma"/>
              </a:rPr>
              <a:t> </a:t>
            </a:r>
            <a:r>
              <a:rPr dirty="0" sz="3100" spc="-50" b="1">
                <a:latin typeface="Tahoma"/>
                <a:cs typeface="Tahoma"/>
              </a:rPr>
              <a:t>the</a:t>
            </a:r>
            <a:r>
              <a:rPr dirty="0" sz="3100" spc="-45" b="1">
                <a:latin typeface="Tahoma"/>
                <a:cs typeface="Tahoma"/>
              </a:rPr>
              <a:t> </a:t>
            </a:r>
            <a:r>
              <a:rPr dirty="0" sz="3100" spc="-130" b="1">
                <a:latin typeface="Tahoma"/>
                <a:cs typeface="Tahoma"/>
              </a:rPr>
              <a:t>average 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values</a:t>
            </a:r>
            <a:r>
              <a:rPr dirty="0" sz="3100" spc="-105" b="1">
                <a:latin typeface="Tahoma"/>
                <a:cs typeface="Tahoma"/>
              </a:rPr>
              <a:t> </a:t>
            </a:r>
            <a:r>
              <a:rPr dirty="0" sz="3100" spc="-90" b="1">
                <a:latin typeface="Tahoma"/>
                <a:cs typeface="Tahoma"/>
              </a:rPr>
              <a:t>have</a:t>
            </a:r>
            <a:r>
              <a:rPr dirty="0" sz="3100" spc="-85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a</a:t>
            </a:r>
            <a:r>
              <a:rPr dirty="0" sz="3100" spc="20" b="1">
                <a:latin typeface="Tahoma"/>
                <a:cs typeface="Tahoma"/>
              </a:rPr>
              <a:t> </a:t>
            </a:r>
            <a:r>
              <a:rPr dirty="0" sz="3100" spc="-130" b="1">
                <a:latin typeface="Tahoma"/>
                <a:cs typeface="Tahoma"/>
              </a:rPr>
              <a:t>decreasing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325" b="1">
                <a:latin typeface="Tahoma"/>
                <a:cs typeface="Tahoma"/>
              </a:rPr>
              <a:t>g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p</a:t>
            </a:r>
            <a:r>
              <a:rPr dirty="0" sz="3100" spc="50" b="1">
                <a:latin typeface="Tahoma"/>
                <a:cs typeface="Tahoma"/>
              </a:rPr>
              <a:t>h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229" b="1">
                <a:latin typeface="Tahoma"/>
                <a:cs typeface="Tahoma"/>
              </a:rPr>
              <a:t>w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50" b="1">
                <a:latin typeface="Tahoma"/>
                <a:cs typeface="Tahoma"/>
              </a:rPr>
              <a:t>h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40" b="1">
                <a:latin typeface="Tahoma"/>
                <a:cs typeface="Tahoma"/>
              </a:rPr>
              <a:t>m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85" b="1"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008" y="855167"/>
            <a:ext cx="12220573" cy="8572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9746" y="3304546"/>
            <a:ext cx="5850890" cy="671830"/>
          </a:xfrm>
          <a:prstGeom prst="rect"/>
          <a:solidFill>
            <a:srgbClr val="BF0000"/>
          </a:solidFill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3000" spc="25" b="1">
                <a:latin typeface="Tahoma"/>
                <a:cs typeface="Tahoma"/>
              </a:rPr>
              <a:t>M</a:t>
            </a:r>
            <a:r>
              <a:rPr dirty="0" sz="3000" spc="-110" b="1">
                <a:latin typeface="Tahoma"/>
                <a:cs typeface="Tahoma"/>
              </a:rPr>
              <a:t>i</a:t>
            </a:r>
            <a:r>
              <a:rPr dirty="0" sz="3000" spc="-175" b="1">
                <a:latin typeface="Tahoma"/>
                <a:cs typeface="Tahoma"/>
              </a:rPr>
              <a:t>ss</a:t>
            </a:r>
            <a:r>
              <a:rPr dirty="0" sz="3000" spc="-110" b="1">
                <a:latin typeface="Tahoma"/>
                <a:cs typeface="Tahoma"/>
              </a:rPr>
              <a:t>i</a:t>
            </a:r>
            <a:r>
              <a:rPr dirty="0" sz="3000" spc="-70" b="1">
                <a:latin typeface="Tahoma"/>
                <a:cs typeface="Tahoma"/>
              </a:rPr>
              <a:t>n</a:t>
            </a:r>
            <a:r>
              <a:rPr dirty="0" sz="3000" spc="-195" b="1">
                <a:latin typeface="Tahoma"/>
                <a:cs typeface="Tahoma"/>
              </a:rPr>
              <a:t>g</a:t>
            </a:r>
            <a:r>
              <a:rPr dirty="0" sz="3000" spc="-340" b="1">
                <a:latin typeface="Tahoma"/>
                <a:cs typeface="Tahoma"/>
              </a:rPr>
              <a:t> </a:t>
            </a:r>
            <a:r>
              <a:rPr dirty="0" sz="3000" spc="-175" b="1">
                <a:latin typeface="Tahoma"/>
                <a:cs typeface="Tahoma"/>
              </a:rPr>
              <a:t>D</a:t>
            </a:r>
            <a:r>
              <a:rPr dirty="0" sz="3000" spc="-105" b="1">
                <a:latin typeface="Tahoma"/>
                <a:cs typeface="Tahoma"/>
              </a:rPr>
              <a:t>a</a:t>
            </a:r>
            <a:r>
              <a:rPr dirty="0" sz="3000" spc="-65" b="1">
                <a:latin typeface="Tahoma"/>
                <a:cs typeface="Tahoma"/>
              </a:rPr>
              <a:t>t</a:t>
            </a:r>
            <a:r>
              <a:rPr dirty="0" sz="3000" spc="15" b="1">
                <a:latin typeface="Tahoma"/>
                <a:cs typeface="Tahoma"/>
              </a:rPr>
              <a:t>a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0496" y="3975810"/>
            <a:ext cx="5867400" cy="3347720"/>
          </a:xfrm>
          <a:custGeom>
            <a:avLst/>
            <a:gdLst/>
            <a:ahLst/>
            <a:cxnLst/>
            <a:rect l="l" t="t" r="r" b="b"/>
            <a:pathLst>
              <a:path w="5867400" h="3347720">
                <a:moveTo>
                  <a:pt x="5867400" y="0"/>
                </a:moveTo>
                <a:lnTo>
                  <a:pt x="5852198" y="0"/>
                </a:lnTo>
                <a:lnTo>
                  <a:pt x="5852198" y="7632"/>
                </a:lnTo>
                <a:lnTo>
                  <a:pt x="5852198" y="3340100"/>
                </a:lnTo>
                <a:lnTo>
                  <a:pt x="5852198" y="3340417"/>
                </a:lnTo>
                <a:lnTo>
                  <a:pt x="18491" y="3340417"/>
                </a:lnTo>
                <a:lnTo>
                  <a:pt x="9245" y="3340417"/>
                </a:lnTo>
                <a:lnTo>
                  <a:pt x="9245" y="3340100"/>
                </a:lnTo>
                <a:lnTo>
                  <a:pt x="18491" y="3340100"/>
                </a:lnTo>
                <a:lnTo>
                  <a:pt x="18491" y="7632"/>
                </a:lnTo>
                <a:lnTo>
                  <a:pt x="5852198" y="7632"/>
                </a:lnTo>
                <a:lnTo>
                  <a:pt x="5852198" y="0"/>
                </a:lnTo>
                <a:lnTo>
                  <a:pt x="2616" y="0"/>
                </a:lnTo>
                <a:lnTo>
                  <a:pt x="2616" y="1270"/>
                </a:lnTo>
                <a:lnTo>
                  <a:pt x="0" y="1270"/>
                </a:lnTo>
                <a:lnTo>
                  <a:pt x="0" y="3346450"/>
                </a:lnTo>
                <a:lnTo>
                  <a:pt x="1790" y="3346450"/>
                </a:lnTo>
                <a:lnTo>
                  <a:pt x="1790" y="3347720"/>
                </a:lnTo>
                <a:lnTo>
                  <a:pt x="5867400" y="3347720"/>
                </a:lnTo>
                <a:lnTo>
                  <a:pt x="5867400" y="3346450"/>
                </a:lnTo>
                <a:lnTo>
                  <a:pt x="5867400" y="3344240"/>
                </a:lnTo>
                <a:lnTo>
                  <a:pt x="5867400" y="3343910"/>
                </a:lnTo>
                <a:lnTo>
                  <a:pt x="5867400" y="3340417"/>
                </a:lnTo>
                <a:lnTo>
                  <a:pt x="5861443" y="3340417"/>
                </a:lnTo>
                <a:lnTo>
                  <a:pt x="5861443" y="3340100"/>
                </a:lnTo>
                <a:lnTo>
                  <a:pt x="5867400" y="3340100"/>
                </a:lnTo>
                <a:lnTo>
                  <a:pt x="5867400" y="7632"/>
                </a:lnTo>
                <a:lnTo>
                  <a:pt x="5867400" y="3810"/>
                </a:lnTo>
                <a:lnTo>
                  <a:pt x="5867400" y="1270"/>
                </a:lnTo>
                <a:lnTo>
                  <a:pt x="5867400" y="0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8993" y="3983436"/>
            <a:ext cx="5833745" cy="33331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82245" rIns="0" bIns="0" rtlCol="0" vert="horz">
            <a:spAutoFit/>
          </a:bodyPr>
          <a:lstStyle/>
          <a:p>
            <a:pPr algn="ctr" marL="301625" marR="294005" indent="-98425">
              <a:lnSpc>
                <a:spcPts val="4130"/>
              </a:lnSpc>
              <a:spcBef>
                <a:spcPts val="1435"/>
              </a:spcBef>
            </a:pPr>
            <a:r>
              <a:rPr dirty="0" sz="3500" spc="-355" b="1">
                <a:latin typeface="Tahoma"/>
                <a:cs typeface="Tahoma"/>
              </a:rPr>
              <a:t>W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55" b="1">
                <a:latin typeface="Tahoma"/>
                <a:cs typeface="Tahoma"/>
              </a:rPr>
              <a:t>h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130" b="1">
                <a:latin typeface="Tahoma"/>
                <a:cs typeface="Tahoma"/>
              </a:rPr>
              <a:t>l</a:t>
            </a:r>
            <a:r>
              <a:rPr dirty="0" sz="3500" spc="10" b="1">
                <a:latin typeface="Tahoma"/>
                <a:cs typeface="Tahoma"/>
              </a:rPr>
              <a:t>p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135" b="1">
                <a:latin typeface="Tahoma"/>
                <a:cs typeface="Tahoma"/>
              </a:rPr>
              <a:t>o</a:t>
            </a:r>
            <a:r>
              <a:rPr dirty="0" sz="3500" spc="15" b="1">
                <a:latin typeface="Tahoma"/>
                <a:cs typeface="Tahoma"/>
              </a:rPr>
              <a:t>f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130" b="1">
                <a:latin typeface="Tahoma"/>
                <a:cs typeface="Tahoma"/>
              </a:rPr>
              <a:t>d</a:t>
            </a:r>
            <a:r>
              <a:rPr dirty="0" sz="3500" spc="-125" b="1">
                <a:latin typeface="Tahoma"/>
                <a:cs typeface="Tahoma"/>
              </a:rPr>
              <a:t>f</a:t>
            </a:r>
            <a:r>
              <a:rPr dirty="0" sz="3500" spc="-240" b="1">
                <a:latin typeface="Tahoma"/>
                <a:cs typeface="Tahoma"/>
              </a:rPr>
              <a:t>.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125" b="1">
                <a:latin typeface="Tahoma"/>
                <a:cs typeface="Tahoma"/>
              </a:rPr>
              <a:t>f</a:t>
            </a:r>
            <a:r>
              <a:rPr dirty="0" sz="3500" spc="-135" b="1">
                <a:latin typeface="Tahoma"/>
                <a:cs typeface="Tahoma"/>
              </a:rPr>
              <a:t>o</a:t>
            </a:r>
            <a:r>
              <a:rPr dirty="0" sz="3500" spc="-545" b="1">
                <a:latin typeface="Tahoma"/>
                <a:cs typeface="Tahoma"/>
              </a:rPr>
              <a:t>(</a:t>
            </a:r>
            <a:r>
              <a:rPr dirty="0" sz="3500" spc="-310" b="1">
                <a:latin typeface="Tahoma"/>
                <a:cs typeface="Tahoma"/>
              </a:rPr>
              <a:t>)  </a:t>
            </a:r>
            <a:r>
              <a:rPr dirty="0" sz="3500" spc="-260" b="1">
                <a:latin typeface="Tahoma"/>
                <a:cs typeface="Tahoma"/>
              </a:rPr>
              <a:t>w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190" b="1">
                <a:latin typeface="Tahoma"/>
                <a:cs typeface="Tahoma"/>
              </a:rPr>
              <a:t>c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55" b="1">
                <a:latin typeface="Tahoma"/>
                <a:cs typeface="Tahoma"/>
              </a:rPr>
              <a:t>n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204" b="1">
                <a:latin typeface="Tahoma"/>
                <a:cs typeface="Tahoma"/>
              </a:rPr>
              <a:t>s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60" b="1">
                <a:latin typeface="Tahoma"/>
                <a:cs typeface="Tahoma"/>
              </a:rPr>
              <a:t>t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70" b="1">
                <a:latin typeface="Tahoma"/>
                <a:cs typeface="Tahoma"/>
              </a:rPr>
              <a:t>r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70" b="1">
                <a:latin typeface="Tahoma"/>
                <a:cs typeface="Tahoma"/>
              </a:rPr>
              <a:t>r</a:t>
            </a:r>
            <a:r>
              <a:rPr dirty="0" sz="3500" spc="-10" b="1">
                <a:latin typeface="Tahoma"/>
                <a:cs typeface="Tahoma"/>
              </a:rPr>
              <a:t>e  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5" b="1">
                <a:latin typeface="Tahoma"/>
                <a:cs typeface="Tahoma"/>
              </a:rPr>
              <a:t>o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5" b="1">
                <a:latin typeface="Tahoma"/>
                <a:cs typeface="Tahoma"/>
              </a:rPr>
              <a:t>N</a:t>
            </a:r>
            <a:r>
              <a:rPr dirty="0" sz="3500" spc="-85" b="1">
                <a:latin typeface="Tahoma"/>
                <a:cs typeface="Tahoma"/>
              </a:rPr>
              <a:t>U</a:t>
            </a:r>
            <a:r>
              <a:rPr dirty="0" sz="3500" spc="-170" b="1">
                <a:latin typeface="Tahoma"/>
                <a:cs typeface="Tahoma"/>
              </a:rPr>
              <a:t>L</a:t>
            </a:r>
            <a:r>
              <a:rPr dirty="0" sz="3500" spc="-30" b="1">
                <a:latin typeface="Tahoma"/>
                <a:cs typeface="Tahoma"/>
              </a:rPr>
              <a:t>L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175" b="1">
                <a:latin typeface="Tahoma"/>
                <a:cs typeface="Tahoma"/>
              </a:rPr>
              <a:t>v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130" b="1">
                <a:latin typeface="Tahoma"/>
                <a:cs typeface="Tahoma"/>
              </a:rPr>
              <a:t>l</a:t>
            </a:r>
            <a:r>
              <a:rPr dirty="0" sz="3500" spc="-85" b="1">
                <a:latin typeface="Tahoma"/>
                <a:cs typeface="Tahoma"/>
              </a:rPr>
              <a:t>u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65" b="1">
                <a:latin typeface="Tahoma"/>
                <a:cs typeface="Tahoma"/>
              </a:rPr>
              <a:t>s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55" b="1">
                <a:latin typeface="Tahoma"/>
                <a:cs typeface="Tahoma"/>
              </a:rPr>
              <a:t>n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0" b="1">
                <a:latin typeface="Tahoma"/>
                <a:cs typeface="Tahoma"/>
              </a:rPr>
              <a:t>e  </a:t>
            </a:r>
            <a:r>
              <a:rPr dirty="0" sz="3500" spc="-130" b="1">
                <a:latin typeface="Tahoma"/>
                <a:cs typeface="Tahoma"/>
              </a:rPr>
              <a:t>d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204" b="1">
                <a:latin typeface="Tahoma"/>
                <a:cs typeface="Tahoma"/>
              </a:rPr>
              <a:t>s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80" b="1">
                <a:latin typeface="Tahoma"/>
                <a:cs typeface="Tahoma"/>
              </a:rPr>
              <a:t>,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70" b="1">
                <a:latin typeface="Tahoma"/>
                <a:cs typeface="Tahoma"/>
              </a:rPr>
              <a:t>r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125" b="1">
                <a:latin typeface="Tahoma"/>
                <a:cs typeface="Tahoma"/>
              </a:rPr>
              <a:t>f</a:t>
            </a:r>
            <a:r>
              <a:rPr dirty="0" sz="3500" spc="-135" b="1">
                <a:latin typeface="Tahoma"/>
                <a:cs typeface="Tahoma"/>
              </a:rPr>
              <a:t>o</a:t>
            </a:r>
            <a:r>
              <a:rPr dirty="0" sz="3500" spc="-70" b="1">
                <a:latin typeface="Tahoma"/>
                <a:cs typeface="Tahoma"/>
              </a:rPr>
              <a:t>r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260" b="1">
                <a:latin typeface="Tahoma"/>
                <a:cs typeface="Tahoma"/>
              </a:rPr>
              <a:t>w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130" b="1">
                <a:latin typeface="Tahoma"/>
                <a:cs typeface="Tahoma"/>
              </a:rPr>
              <a:t>d</a:t>
            </a:r>
            <a:r>
              <a:rPr dirty="0" sz="3500" spc="5" b="1">
                <a:latin typeface="Tahoma"/>
                <a:cs typeface="Tahoma"/>
              </a:rPr>
              <a:t>o</a:t>
            </a:r>
            <a:endParaRPr sz="3500">
              <a:latin typeface="Tahoma"/>
              <a:cs typeface="Tahoma"/>
            </a:endParaRPr>
          </a:p>
          <a:p>
            <a:pPr algn="ctr">
              <a:lnSpc>
                <a:spcPts val="3985"/>
              </a:lnSpc>
            </a:pP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135" b="1">
                <a:latin typeface="Tahoma"/>
                <a:cs typeface="Tahoma"/>
              </a:rPr>
              <a:t>o</a:t>
            </a:r>
            <a:r>
              <a:rPr dirty="0" sz="3500" spc="60" b="1">
                <a:latin typeface="Tahoma"/>
                <a:cs typeface="Tahoma"/>
              </a:rPr>
              <a:t>t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175" b="1">
                <a:latin typeface="Tahoma"/>
                <a:cs typeface="Tahoma"/>
              </a:rPr>
              <a:t>v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5" b="1">
                <a:latin typeface="Tahoma"/>
                <a:cs typeface="Tahoma"/>
              </a:rPr>
              <a:t>o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130" b="1">
                <a:latin typeface="Tahoma"/>
                <a:cs typeface="Tahoma"/>
              </a:rPr>
              <a:t>d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10" b="1">
                <a:latin typeface="Tahoma"/>
                <a:cs typeface="Tahoma"/>
              </a:rPr>
              <a:t>l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260" b="1">
                <a:latin typeface="Tahoma"/>
                <a:cs typeface="Tahoma"/>
              </a:rPr>
              <a:t>w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55" b="1">
                <a:latin typeface="Tahoma"/>
                <a:cs typeface="Tahoma"/>
              </a:rPr>
              <a:t>h</a:t>
            </a:r>
            <a:r>
              <a:rPr dirty="0" sz="3500" spc="-39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45" b="1">
                <a:latin typeface="Tahoma"/>
                <a:cs typeface="Tahoma"/>
              </a:rPr>
              <a:t>m</a:t>
            </a:r>
            <a:r>
              <a:rPr dirty="0" sz="3500" spc="-100" b="1"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03945"/>
            <a:ext cx="12122227" cy="7696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939" y="3308123"/>
            <a:ext cx="4924235" cy="89323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67939" y="1594972"/>
            <a:ext cx="4924425" cy="6314440"/>
            <a:chOff x="12867939" y="1594972"/>
            <a:chExt cx="4924425" cy="63144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67939" y="1594972"/>
              <a:ext cx="4924235" cy="8932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68996" y="2041591"/>
              <a:ext cx="4722495" cy="1444625"/>
            </a:xfrm>
            <a:custGeom>
              <a:avLst/>
              <a:gdLst/>
              <a:ahLst/>
              <a:cxnLst/>
              <a:rect l="l" t="t" r="r" b="b"/>
              <a:pathLst>
                <a:path w="4722494" h="1444625">
                  <a:moveTo>
                    <a:pt x="0" y="1444262"/>
                  </a:moveTo>
                  <a:lnTo>
                    <a:pt x="4722310" y="1444262"/>
                  </a:lnTo>
                  <a:lnTo>
                    <a:pt x="4722310" y="0"/>
                  </a:lnTo>
                  <a:lnTo>
                    <a:pt x="0" y="0"/>
                  </a:lnTo>
                  <a:lnTo>
                    <a:pt x="0" y="1444262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61282" y="3485853"/>
              <a:ext cx="4718685" cy="4418330"/>
            </a:xfrm>
            <a:custGeom>
              <a:avLst/>
              <a:gdLst/>
              <a:ahLst/>
              <a:cxnLst/>
              <a:rect l="l" t="t" r="r" b="b"/>
              <a:pathLst>
                <a:path w="4718684" h="4418330">
                  <a:moveTo>
                    <a:pt x="4718389" y="4417926"/>
                  </a:moveTo>
                  <a:lnTo>
                    <a:pt x="0" y="4417926"/>
                  </a:lnTo>
                  <a:lnTo>
                    <a:pt x="0" y="0"/>
                  </a:lnTo>
                  <a:lnTo>
                    <a:pt x="4718389" y="0"/>
                  </a:lnTo>
                  <a:lnTo>
                    <a:pt x="4718389" y="4417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53826" y="3480804"/>
              <a:ext cx="4733925" cy="4428490"/>
            </a:xfrm>
            <a:custGeom>
              <a:avLst/>
              <a:gdLst/>
              <a:ahLst/>
              <a:cxnLst/>
              <a:rect l="l" t="t" r="r" b="b"/>
              <a:pathLst>
                <a:path w="4733925" h="4428490">
                  <a:moveTo>
                    <a:pt x="4729946" y="4428025"/>
                  </a:moveTo>
                  <a:lnTo>
                    <a:pt x="3354" y="4428025"/>
                  </a:lnTo>
                  <a:lnTo>
                    <a:pt x="0" y="4425753"/>
                  </a:lnTo>
                  <a:lnTo>
                    <a:pt x="0" y="2272"/>
                  </a:lnTo>
                  <a:lnTo>
                    <a:pt x="3354" y="0"/>
                  </a:lnTo>
                  <a:lnTo>
                    <a:pt x="4729946" y="0"/>
                  </a:lnTo>
                  <a:lnTo>
                    <a:pt x="4733305" y="2272"/>
                  </a:lnTo>
                  <a:lnTo>
                    <a:pt x="4733305" y="5049"/>
                  </a:lnTo>
                  <a:lnTo>
                    <a:pt x="7455" y="5049"/>
                  </a:lnTo>
                  <a:lnTo>
                    <a:pt x="7455" y="10099"/>
                  </a:lnTo>
                  <a:lnTo>
                    <a:pt x="14910" y="10099"/>
                  </a:lnTo>
                  <a:lnTo>
                    <a:pt x="14910" y="4417926"/>
                  </a:lnTo>
                  <a:lnTo>
                    <a:pt x="7455" y="4417926"/>
                  </a:lnTo>
                  <a:lnTo>
                    <a:pt x="7455" y="4422976"/>
                  </a:lnTo>
                  <a:lnTo>
                    <a:pt x="4733305" y="4422976"/>
                  </a:lnTo>
                  <a:lnTo>
                    <a:pt x="4733305" y="4425753"/>
                  </a:lnTo>
                  <a:lnTo>
                    <a:pt x="4729946" y="4428025"/>
                  </a:lnTo>
                  <a:close/>
                </a:path>
                <a:path w="4733925" h="4428490">
                  <a:moveTo>
                    <a:pt x="14910" y="10099"/>
                  </a:moveTo>
                  <a:lnTo>
                    <a:pt x="7455" y="10099"/>
                  </a:lnTo>
                  <a:lnTo>
                    <a:pt x="7455" y="5049"/>
                  </a:lnTo>
                  <a:lnTo>
                    <a:pt x="14910" y="5049"/>
                  </a:lnTo>
                  <a:lnTo>
                    <a:pt x="14910" y="10099"/>
                  </a:lnTo>
                  <a:close/>
                </a:path>
                <a:path w="4733925" h="4428490">
                  <a:moveTo>
                    <a:pt x="4718389" y="10099"/>
                  </a:moveTo>
                  <a:lnTo>
                    <a:pt x="14910" y="10099"/>
                  </a:lnTo>
                  <a:lnTo>
                    <a:pt x="14910" y="5049"/>
                  </a:lnTo>
                  <a:lnTo>
                    <a:pt x="4718389" y="5049"/>
                  </a:lnTo>
                  <a:lnTo>
                    <a:pt x="4718389" y="10099"/>
                  </a:lnTo>
                  <a:close/>
                </a:path>
                <a:path w="4733925" h="4428490">
                  <a:moveTo>
                    <a:pt x="4725846" y="4422976"/>
                  </a:moveTo>
                  <a:lnTo>
                    <a:pt x="4718389" y="4422976"/>
                  </a:lnTo>
                  <a:lnTo>
                    <a:pt x="4718389" y="5049"/>
                  </a:lnTo>
                  <a:lnTo>
                    <a:pt x="4725846" y="5049"/>
                  </a:lnTo>
                  <a:lnTo>
                    <a:pt x="4725846" y="10099"/>
                  </a:lnTo>
                  <a:lnTo>
                    <a:pt x="4733305" y="10099"/>
                  </a:lnTo>
                  <a:lnTo>
                    <a:pt x="4733305" y="4417926"/>
                  </a:lnTo>
                  <a:lnTo>
                    <a:pt x="4725846" y="4417926"/>
                  </a:lnTo>
                  <a:lnTo>
                    <a:pt x="4725846" y="4422976"/>
                  </a:lnTo>
                  <a:close/>
                </a:path>
                <a:path w="4733925" h="4428490">
                  <a:moveTo>
                    <a:pt x="4733305" y="10099"/>
                  </a:moveTo>
                  <a:lnTo>
                    <a:pt x="4725846" y="10099"/>
                  </a:lnTo>
                  <a:lnTo>
                    <a:pt x="4725846" y="5049"/>
                  </a:lnTo>
                  <a:lnTo>
                    <a:pt x="4733305" y="5049"/>
                  </a:lnTo>
                  <a:lnTo>
                    <a:pt x="4733305" y="10099"/>
                  </a:lnTo>
                  <a:close/>
                </a:path>
                <a:path w="4733925" h="4428490">
                  <a:moveTo>
                    <a:pt x="14910" y="4422976"/>
                  </a:moveTo>
                  <a:lnTo>
                    <a:pt x="7455" y="4422976"/>
                  </a:lnTo>
                  <a:lnTo>
                    <a:pt x="7455" y="4417926"/>
                  </a:lnTo>
                  <a:lnTo>
                    <a:pt x="14910" y="4417926"/>
                  </a:lnTo>
                  <a:lnTo>
                    <a:pt x="14910" y="4422976"/>
                  </a:lnTo>
                  <a:close/>
                </a:path>
                <a:path w="4733925" h="4428490">
                  <a:moveTo>
                    <a:pt x="4718389" y="4422976"/>
                  </a:moveTo>
                  <a:lnTo>
                    <a:pt x="14910" y="4422976"/>
                  </a:lnTo>
                  <a:lnTo>
                    <a:pt x="14910" y="4417926"/>
                  </a:lnTo>
                  <a:lnTo>
                    <a:pt x="4718389" y="4417926"/>
                  </a:lnTo>
                  <a:lnTo>
                    <a:pt x="4718389" y="4422976"/>
                  </a:lnTo>
                  <a:close/>
                </a:path>
                <a:path w="4733925" h="4428490">
                  <a:moveTo>
                    <a:pt x="4733305" y="4422976"/>
                  </a:moveTo>
                  <a:lnTo>
                    <a:pt x="4725846" y="4422976"/>
                  </a:lnTo>
                  <a:lnTo>
                    <a:pt x="4725846" y="4417926"/>
                  </a:lnTo>
                  <a:lnTo>
                    <a:pt x="4733305" y="4417926"/>
                  </a:lnTo>
                  <a:lnTo>
                    <a:pt x="4733305" y="4422976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961282" y="3485853"/>
            <a:ext cx="4718685" cy="441833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algn="ctr" marL="314960" marR="307340" indent="-635">
              <a:lnSpc>
                <a:spcPts val="4130"/>
              </a:lnSpc>
              <a:spcBef>
                <a:spcPts val="930"/>
              </a:spcBef>
            </a:pPr>
            <a:r>
              <a:rPr dirty="0" sz="3500" spc="-355" b="1">
                <a:latin typeface="Tahoma"/>
                <a:cs typeface="Tahoma"/>
              </a:rPr>
              <a:t>W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30" b="1">
                <a:latin typeface="Tahoma"/>
                <a:cs typeface="Tahoma"/>
              </a:rPr>
              <a:t>d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10" b="1">
                <a:latin typeface="Tahoma"/>
                <a:cs typeface="Tahoma"/>
              </a:rPr>
              <a:t>d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25" b="1">
                <a:latin typeface="Tahoma"/>
                <a:cs typeface="Tahoma"/>
              </a:rPr>
              <a:t>f</a:t>
            </a:r>
            <a:r>
              <a:rPr dirty="0" sz="3500" spc="-130" b="1">
                <a:latin typeface="Tahoma"/>
                <a:cs typeface="Tahoma"/>
              </a:rPr>
              <a:t>il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70" b="1">
                <a:latin typeface="Tahoma"/>
                <a:cs typeface="Tahoma"/>
              </a:rPr>
              <a:t>r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370" b="1">
                <a:latin typeface="Tahoma"/>
                <a:cs typeface="Tahoma"/>
              </a:rPr>
              <a:t>g</a:t>
            </a:r>
            <a:r>
              <a:rPr dirty="0" sz="3500" spc="-80" b="1">
                <a:latin typeface="Tahoma"/>
                <a:cs typeface="Tahoma"/>
              </a:rPr>
              <a:t>,  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130" b="1">
                <a:latin typeface="Tahoma"/>
                <a:cs typeface="Tahoma"/>
              </a:rPr>
              <a:t>d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235" b="1">
                <a:latin typeface="Tahoma"/>
                <a:cs typeface="Tahoma"/>
              </a:rPr>
              <a:t>x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370" b="1">
                <a:latin typeface="Tahoma"/>
                <a:cs typeface="Tahoma"/>
              </a:rPr>
              <a:t>g</a:t>
            </a:r>
            <a:r>
              <a:rPr dirty="0" sz="3500" spc="-80" b="1">
                <a:latin typeface="Tahoma"/>
                <a:cs typeface="Tahoma"/>
              </a:rPr>
              <a:t>,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204" b="1">
                <a:latin typeface="Tahoma"/>
                <a:cs typeface="Tahoma"/>
              </a:rPr>
              <a:t>s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204" b="1">
                <a:latin typeface="Tahoma"/>
                <a:cs typeface="Tahoma"/>
              </a:rPr>
              <a:t>s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190" b="1">
                <a:latin typeface="Tahoma"/>
                <a:cs typeface="Tahoma"/>
              </a:rPr>
              <a:t>c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10" b="1">
                <a:latin typeface="Tahoma"/>
                <a:cs typeface="Tahoma"/>
              </a:rPr>
              <a:t>l  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130" b="1">
                <a:latin typeface="Tahoma"/>
                <a:cs typeface="Tahoma"/>
              </a:rPr>
              <a:t>l</a:t>
            </a:r>
            <a:r>
              <a:rPr dirty="0" sz="3500" spc="-165" b="1">
                <a:latin typeface="Tahoma"/>
                <a:cs typeface="Tahoma"/>
              </a:rPr>
              <a:t>y</a:t>
            </a:r>
            <a:r>
              <a:rPr dirty="0" sz="3500" spc="-204" b="1">
                <a:latin typeface="Tahoma"/>
                <a:cs typeface="Tahoma"/>
              </a:rPr>
              <a:t>s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65" b="1">
                <a:latin typeface="Tahoma"/>
                <a:cs typeface="Tahoma"/>
              </a:rPr>
              <a:t>s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204" b="1">
                <a:latin typeface="Tahoma"/>
                <a:cs typeface="Tahoma"/>
              </a:rPr>
              <a:t>s</a:t>
            </a:r>
            <a:r>
              <a:rPr dirty="0" sz="3500" spc="-85" b="1">
                <a:latin typeface="Tahoma"/>
                <a:cs typeface="Tahoma"/>
              </a:rPr>
              <a:t>u</a:t>
            </a:r>
            <a:r>
              <a:rPr dirty="0" sz="3500" spc="-190" b="1">
                <a:latin typeface="Tahoma"/>
                <a:cs typeface="Tahoma"/>
              </a:rPr>
              <a:t>c</a:t>
            </a:r>
            <a:r>
              <a:rPr dirty="0" sz="3500" spc="55" b="1">
                <a:latin typeface="Tahoma"/>
                <a:cs typeface="Tahoma"/>
              </a:rPr>
              <a:t>h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45" b="1">
                <a:latin typeface="Tahoma"/>
                <a:cs typeface="Tahoma"/>
              </a:rPr>
              <a:t>s 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80" b="1">
                <a:latin typeface="Tahoma"/>
                <a:cs typeface="Tahoma"/>
              </a:rPr>
              <a:t>k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229" b="1">
                <a:latin typeface="Tahoma"/>
                <a:cs typeface="Tahoma"/>
              </a:rPr>
              <a:t>g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m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55" b="1">
                <a:latin typeface="Tahoma"/>
                <a:cs typeface="Tahoma"/>
              </a:rPr>
              <a:t>n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35" b="1">
                <a:latin typeface="Tahoma"/>
                <a:cs typeface="Tahoma"/>
              </a:rPr>
              <a:t>o</a:t>
            </a:r>
            <a:r>
              <a:rPr dirty="0" sz="3500" spc="10" b="1">
                <a:latin typeface="Tahoma"/>
                <a:cs typeface="Tahoma"/>
              </a:rPr>
              <a:t>f  </a:t>
            </a:r>
            <a:r>
              <a:rPr dirty="0" sz="3500" spc="-190" b="1">
                <a:latin typeface="Tahoma"/>
                <a:cs typeface="Tahoma"/>
              </a:rPr>
              <a:t>c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45" b="1">
                <a:latin typeface="Tahoma"/>
                <a:cs typeface="Tahoma"/>
              </a:rPr>
              <a:t>m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190" b="1">
                <a:latin typeface="Tahoma"/>
                <a:cs typeface="Tahoma"/>
              </a:rPr>
              <a:t>c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10" b="1">
                <a:latin typeface="Tahoma"/>
                <a:cs typeface="Tahoma"/>
              </a:rPr>
              <a:t>l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75" b="1">
                <a:latin typeface="Tahoma"/>
                <a:cs typeface="Tahoma"/>
              </a:rPr>
              <a:t>v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130" b="1">
                <a:latin typeface="Tahoma"/>
                <a:cs typeface="Tahoma"/>
              </a:rPr>
              <a:t>l</a:t>
            </a:r>
            <a:r>
              <a:rPr dirty="0" sz="3500" spc="-85" b="1">
                <a:latin typeface="Tahoma"/>
                <a:cs typeface="Tahoma"/>
              </a:rPr>
              <a:t>u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65" b="1">
                <a:latin typeface="Tahoma"/>
                <a:cs typeface="Tahoma"/>
              </a:rPr>
              <a:t>s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30" b="1">
                <a:latin typeface="Tahoma"/>
                <a:cs typeface="Tahoma"/>
              </a:rPr>
              <a:t>p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55" b="1">
                <a:latin typeface="Tahoma"/>
                <a:cs typeface="Tahoma"/>
              </a:rPr>
              <a:t>r  </a:t>
            </a:r>
            <a:r>
              <a:rPr dirty="0" sz="3500" spc="-165" b="1">
                <a:latin typeface="Tahoma"/>
                <a:cs typeface="Tahoma"/>
              </a:rPr>
              <a:t>y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70" b="1">
                <a:latin typeface="Tahoma"/>
                <a:cs typeface="Tahoma"/>
              </a:rPr>
              <a:t>r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5" b="1">
                <a:latin typeface="Tahoma"/>
                <a:cs typeface="Tahoma"/>
              </a:rPr>
              <a:t>o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204" b="1">
                <a:latin typeface="Tahoma"/>
                <a:cs typeface="Tahoma"/>
              </a:rPr>
              <a:t>s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35" b="1">
                <a:latin typeface="Tahoma"/>
                <a:cs typeface="Tahoma"/>
              </a:rPr>
              <a:t>o</a:t>
            </a:r>
            <a:r>
              <a:rPr dirty="0" sz="3500" spc="-120" b="1">
                <a:latin typeface="Tahoma"/>
                <a:cs typeface="Tahoma"/>
              </a:rPr>
              <a:t>w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0" b="1">
                <a:latin typeface="Tahoma"/>
                <a:cs typeface="Tahoma"/>
              </a:rPr>
              <a:t>e  </a:t>
            </a:r>
            <a:r>
              <a:rPr dirty="0" sz="3500" spc="-175" b="1">
                <a:latin typeface="Tahoma"/>
                <a:cs typeface="Tahoma"/>
              </a:rPr>
              <a:t>v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130" b="1">
                <a:latin typeface="Tahoma"/>
                <a:cs typeface="Tahoma"/>
              </a:rPr>
              <a:t>l</a:t>
            </a:r>
            <a:r>
              <a:rPr dirty="0" sz="3500" spc="-85" b="1">
                <a:latin typeface="Tahoma"/>
                <a:cs typeface="Tahoma"/>
              </a:rPr>
              <a:t>u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65" b="1">
                <a:latin typeface="Tahoma"/>
                <a:cs typeface="Tahoma"/>
              </a:rPr>
              <a:t>s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70" b="1">
                <a:latin typeface="Tahoma"/>
                <a:cs typeface="Tahoma"/>
              </a:rPr>
              <a:t>r</a:t>
            </a:r>
            <a:r>
              <a:rPr dirty="0" sz="3500" spc="-15" b="1">
                <a:latin typeface="Tahoma"/>
                <a:cs typeface="Tahoma"/>
              </a:rPr>
              <a:t>e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90" b="1">
                <a:latin typeface="Tahoma"/>
                <a:cs typeface="Tahoma"/>
              </a:rPr>
              <a:t>c</a:t>
            </a:r>
            <a:r>
              <a:rPr dirty="0" sz="3500" spc="-85" b="1">
                <a:latin typeface="Tahoma"/>
                <a:cs typeface="Tahoma"/>
              </a:rPr>
              <a:t>h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370" b="1">
                <a:latin typeface="Tahoma"/>
                <a:cs typeface="Tahoma"/>
              </a:rPr>
              <a:t>g</a:t>
            </a:r>
            <a:r>
              <a:rPr dirty="0" sz="3500" spc="-130" b="1">
                <a:latin typeface="Tahoma"/>
                <a:cs typeface="Tahoma"/>
              </a:rPr>
              <a:t>i</a:t>
            </a:r>
            <a:r>
              <a:rPr dirty="0" sz="3500" spc="-85" b="1">
                <a:latin typeface="Tahoma"/>
                <a:cs typeface="Tahoma"/>
              </a:rPr>
              <a:t>n</a:t>
            </a:r>
            <a:r>
              <a:rPr dirty="0" sz="3500" spc="-150" b="1">
                <a:latin typeface="Tahoma"/>
                <a:cs typeface="Tahoma"/>
              </a:rPr>
              <a:t>g  </a:t>
            </a:r>
            <a:r>
              <a:rPr dirty="0" sz="3500" spc="-130" b="1">
                <a:latin typeface="Tahoma"/>
                <a:cs typeface="Tahoma"/>
              </a:rPr>
              <a:t>p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70" b="1">
                <a:latin typeface="Tahoma"/>
                <a:cs typeface="Tahoma"/>
              </a:rPr>
              <a:t>r</a:t>
            </a:r>
            <a:r>
              <a:rPr dirty="0" sz="3500" spc="-400" b="1">
                <a:latin typeface="Tahoma"/>
                <a:cs typeface="Tahoma"/>
              </a:rPr>
              <a:t> </a:t>
            </a:r>
            <a:r>
              <a:rPr dirty="0" sz="3500" spc="-165" b="1">
                <a:latin typeface="Tahoma"/>
                <a:cs typeface="Tahoma"/>
              </a:rPr>
              <a:t>y</a:t>
            </a:r>
            <a:r>
              <a:rPr dirty="0" sz="3500" spc="-155" b="1">
                <a:latin typeface="Tahoma"/>
                <a:cs typeface="Tahoma"/>
              </a:rPr>
              <a:t>e</a:t>
            </a:r>
            <a:r>
              <a:rPr dirty="0" sz="3500" spc="-125" b="1">
                <a:latin typeface="Tahoma"/>
                <a:cs typeface="Tahoma"/>
              </a:rPr>
              <a:t>a</a:t>
            </a:r>
            <a:r>
              <a:rPr dirty="0" sz="3500" spc="-70" b="1">
                <a:latin typeface="Tahoma"/>
                <a:cs typeface="Tahoma"/>
              </a:rPr>
              <a:t>r</a:t>
            </a:r>
            <a:r>
              <a:rPr dirty="0" sz="3500" spc="-100" b="1"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6026" y="781419"/>
            <a:ext cx="10953748" cy="87248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961282" y="2041591"/>
            <a:ext cx="4718685" cy="1444625"/>
          </a:xfrm>
          <a:prstGeom prst="rect"/>
        </p:spPr>
        <p:txBody>
          <a:bodyPr wrap="square" lIns="0" tIns="129539" rIns="0" bIns="0" rtlCol="0" vert="horz">
            <a:spAutoFit/>
          </a:bodyPr>
          <a:lstStyle/>
          <a:p>
            <a:pPr marL="1311275" marR="214629" indent="-1049020">
              <a:lnSpc>
                <a:spcPct val="115799"/>
              </a:lnSpc>
              <a:spcBef>
                <a:spcPts val="1019"/>
              </a:spcBef>
            </a:pPr>
            <a:r>
              <a:rPr dirty="0" sz="3400" spc="20">
                <a:latin typeface="Lucida Sans Unicode"/>
                <a:cs typeface="Lucida Sans Unicode"/>
              </a:rPr>
              <a:t>C</a:t>
            </a:r>
            <a:r>
              <a:rPr dirty="0" sz="3400" spc="-10">
                <a:latin typeface="Lucida Sans Unicode"/>
                <a:cs typeface="Lucida Sans Unicode"/>
              </a:rPr>
              <a:t>h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-10">
                <a:latin typeface="Lucida Sans Unicode"/>
                <a:cs typeface="Lucida Sans Unicode"/>
              </a:rPr>
              <a:t>n</a:t>
            </a:r>
            <a:r>
              <a:rPr dirty="0" sz="3400" spc="-250">
                <a:latin typeface="Lucida Sans Unicode"/>
                <a:cs typeface="Lucida Sans Unicode"/>
              </a:rPr>
              <a:t>g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-5">
                <a:latin typeface="Lucida Sans Unicode"/>
                <a:cs typeface="Lucida Sans Unicode"/>
              </a:rPr>
              <a:t>n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40">
                <a:latin typeface="Lucida Sans Unicode"/>
                <a:cs typeface="Lucida Sans Unicode"/>
              </a:rPr>
              <a:t>c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10">
                <a:latin typeface="Lucida Sans Unicode"/>
                <a:cs typeface="Lucida Sans Unicode"/>
              </a:rPr>
              <a:t>ll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140">
                <a:latin typeface="Lucida Sans Unicode"/>
                <a:cs typeface="Lucida Sans Unicode"/>
              </a:rPr>
              <a:t>c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-5">
                <a:latin typeface="Lucida Sans Unicode"/>
                <a:cs typeface="Lucida Sans Unicode"/>
              </a:rPr>
              <a:t>n  </a:t>
            </a:r>
            <a:r>
              <a:rPr dirty="0" sz="3400" spc="50">
                <a:latin typeface="Lucida Sans Unicode"/>
                <a:cs typeface="Lucida Sans Unicode"/>
              </a:rPr>
              <a:t>frequency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5209" y="3390632"/>
            <a:ext cx="6609080" cy="645795"/>
          </a:xfrm>
          <a:prstGeom prst="rect"/>
          <a:solidFill>
            <a:srgbClr val="BF0000"/>
          </a:solidFill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3000" spc="-70" b="1">
                <a:latin typeface="Tahoma"/>
                <a:cs typeface="Tahoma"/>
              </a:rPr>
              <a:t>U</a:t>
            </a:r>
            <a:r>
              <a:rPr dirty="0" sz="3000" spc="-70" b="1">
                <a:latin typeface="Tahoma"/>
                <a:cs typeface="Tahoma"/>
              </a:rPr>
              <a:t>n</a:t>
            </a:r>
            <a:r>
              <a:rPr dirty="0" sz="3000" spc="-60" b="1">
                <a:latin typeface="Tahoma"/>
                <a:cs typeface="Tahoma"/>
              </a:rPr>
              <a:t>r</a:t>
            </a:r>
            <a:r>
              <a:rPr dirty="0" sz="3000" spc="-130" b="1">
                <a:latin typeface="Tahoma"/>
                <a:cs typeface="Tahoma"/>
              </a:rPr>
              <a:t>e</a:t>
            </a:r>
            <a:r>
              <a:rPr dirty="0" sz="3000" spc="-105" b="1">
                <a:latin typeface="Tahoma"/>
                <a:cs typeface="Tahoma"/>
              </a:rPr>
              <a:t>a</a:t>
            </a:r>
            <a:r>
              <a:rPr dirty="0" sz="3000" spc="-110" b="1">
                <a:latin typeface="Tahoma"/>
                <a:cs typeface="Tahoma"/>
              </a:rPr>
              <a:t>li</a:t>
            </a:r>
            <a:r>
              <a:rPr dirty="0" sz="3000" spc="-175" b="1">
                <a:latin typeface="Tahoma"/>
                <a:cs typeface="Tahoma"/>
              </a:rPr>
              <a:t>s</a:t>
            </a:r>
            <a:r>
              <a:rPr dirty="0" sz="3000" spc="-65" b="1">
                <a:latin typeface="Tahoma"/>
                <a:cs typeface="Tahoma"/>
              </a:rPr>
              <a:t>t</a:t>
            </a:r>
            <a:r>
              <a:rPr dirty="0" sz="3000" spc="-110" b="1">
                <a:latin typeface="Tahoma"/>
                <a:cs typeface="Tahoma"/>
              </a:rPr>
              <a:t>i</a:t>
            </a:r>
            <a:r>
              <a:rPr dirty="0" sz="3000" spc="-40" b="1">
                <a:latin typeface="Tahoma"/>
                <a:cs typeface="Tahoma"/>
              </a:rPr>
              <a:t>c</a:t>
            </a:r>
            <a:r>
              <a:rPr dirty="0" sz="3000" spc="-340" b="1">
                <a:latin typeface="Tahoma"/>
                <a:cs typeface="Tahoma"/>
              </a:rPr>
              <a:t> </a:t>
            </a:r>
            <a:r>
              <a:rPr dirty="0" sz="3000" spc="-195" b="1">
                <a:latin typeface="Tahoma"/>
                <a:cs typeface="Tahoma"/>
              </a:rPr>
              <a:t>V</a:t>
            </a:r>
            <a:r>
              <a:rPr dirty="0" sz="3000" spc="-105" b="1">
                <a:latin typeface="Tahoma"/>
                <a:cs typeface="Tahoma"/>
              </a:rPr>
              <a:t>a</a:t>
            </a:r>
            <a:r>
              <a:rPr dirty="0" sz="3000" spc="-110" b="1">
                <a:latin typeface="Tahoma"/>
                <a:cs typeface="Tahoma"/>
              </a:rPr>
              <a:t>l</a:t>
            </a:r>
            <a:r>
              <a:rPr dirty="0" sz="3000" spc="-70" b="1">
                <a:latin typeface="Tahoma"/>
                <a:cs typeface="Tahoma"/>
              </a:rPr>
              <a:t>u</a:t>
            </a:r>
            <a:r>
              <a:rPr dirty="0" sz="3000" spc="-130" b="1">
                <a:latin typeface="Tahoma"/>
                <a:cs typeface="Tahoma"/>
              </a:rPr>
              <a:t>e</a:t>
            </a:r>
            <a:r>
              <a:rPr dirty="0" sz="3000" spc="-55" b="1">
                <a:latin typeface="Tahoma"/>
                <a:cs typeface="Tahoma"/>
              </a:rPr>
              <a:t>s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16283" y="4032029"/>
            <a:ext cx="6626859" cy="3486150"/>
            <a:chOff x="11016283" y="4032029"/>
            <a:chExt cx="6626859" cy="3486150"/>
          </a:xfrm>
        </p:grpSpPr>
        <p:sp>
          <p:nvSpPr>
            <p:cNvPr id="4" name="object 4"/>
            <p:cNvSpPr/>
            <p:nvPr/>
          </p:nvSpPr>
          <p:spPr>
            <a:xfrm>
              <a:off x="11025209" y="4036004"/>
              <a:ext cx="6609080" cy="3477895"/>
            </a:xfrm>
            <a:custGeom>
              <a:avLst/>
              <a:gdLst/>
              <a:ahLst/>
              <a:cxnLst/>
              <a:rect l="l" t="t" r="r" b="b"/>
              <a:pathLst>
                <a:path w="6609080" h="3477895">
                  <a:moveTo>
                    <a:pt x="6608470" y="3477770"/>
                  </a:moveTo>
                  <a:lnTo>
                    <a:pt x="0" y="3477770"/>
                  </a:lnTo>
                  <a:lnTo>
                    <a:pt x="0" y="0"/>
                  </a:lnTo>
                  <a:lnTo>
                    <a:pt x="6608470" y="0"/>
                  </a:lnTo>
                  <a:lnTo>
                    <a:pt x="6608470" y="3477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16283" y="4032029"/>
              <a:ext cx="6626859" cy="3486150"/>
            </a:xfrm>
            <a:custGeom>
              <a:avLst/>
              <a:gdLst/>
              <a:ahLst/>
              <a:cxnLst/>
              <a:rect l="l" t="t" r="r" b="b"/>
              <a:pathLst>
                <a:path w="6626859" h="3486150">
                  <a:moveTo>
                    <a:pt x="6622305" y="3485720"/>
                  </a:moveTo>
                  <a:lnTo>
                    <a:pt x="4016" y="3485720"/>
                  </a:lnTo>
                  <a:lnTo>
                    <a:pt x="0" y="3483931"/>
                  </a:lnTo>
                  <a:lnTo>
                    <a:pt x="0" y="1788"/>
                  </a:lnTo>
                  <a:lnTo>
                    <a:pt x="4016" y="0"/>
                  </a:lnTo>
                  <a:lnTo>
                    <a:pt x="6622305" y="0"/>
                  </a:lnTo>
                  <a:lnTo>
                    <a:pt x="6626323" y="1788"/>
                  </a:lnTo>
                  <a:lnTo>
                    <a:pt x="6626323" y="3974"/>
                  </a:lnTo>
                  <a:lnTo>
                    <a:pt x="8926" y="3974"/>
                  </a:lnTo>
                  <a:lnTo>
                    <a:pt x="8926" y="7949"/>
                  </a:lnTo>
                  <a:lnTo>
                    <a:pt x="17851" y="7949"/>
                  </a:lnTo>
                  <a:lnTo>
                    <a:pt x="17851" y="3477770"/>
                  </a:lnTo>
                  <a:lnTo>
                    <a:pt x="8926" y="3477770"/>
                  </a:lnTo>
                  <a:lnTo>
                    <a:pt x="8926" y="3481745"/>
                  </a:lnTo>
                  <a:lnTo>
                    <a:pt x="6626323" y="3481745"/>
                  </a:lnTo>
                  <a:lnTo>
                    <a:pt x="6626323" y="3483931"/>
                  </a:lnTo>
                  <a:lnTo>
                    <a:pt x="6622305" y="3485720"/>
                  </a:lnTo>
                  <a:close/>
                </a:path>
                <a:path w="6626859" h="3486150">
                  <a:moveTo>
                    <a:pt x="17851" y="7949"/>
                  </a:moveTo>
                  <a:lnTo>
                    <a:pt x="8926" y="7949"/>
                  </a:lnTo>
                  <a:lnTo>
                    <a:pt x="8926" y="3974"/>
                  </a:lnTo>
                  <a:lnTo>
                    <a:pt x="17851" y="3974"/>
                  </a:lnTo>
                  <a:lnTo>
                    <a:pt x="17851" y="7949"/>
                  </a:lnTo>
                  <a:close/>
                </a:path>
                <a:path w="6626859" h="3486150">
                  <a:moveTo>
                    <a:pt x="6608470" y="7949"/>
                  </a:moveTo>
                  <a:lnTo>
                    <a:pt x="17851" y="7949"/>
                  </a:lnTo>
                  <a:lnTo>
                    <a:pt x="17851" y="3974"/>
                  </a:lnTo>
                  <a:lnTo>
                    <a:pt x="6608470" y="3974"/>
                  </a:lnTo>
                  <a:lnTo>
                    <a:pt x="6608470" y="7949"/>
                  </a:lnTo>
                  <a:close/>
                </a:path>
                <a:path w="6626859" h="3486150">
                  <a:moveTo>
                    <a:pt x="6617396" y="3481745"/>
                  </a:moveTo>
                  <a:lnTo>
                    <a:pt x="6608470" y="3481745"/>
                  </a:lnTo>
                  <a:lnTo>
                    <a:pt x="6608470" y="3974"/>
                  </a:lnTo>
                  <a:lnTo>
                    <a:pt x="6617396" y="3974"/>
                  </a:lnTo>
                  <a:lnTo>
                    <a:pt x="6617396" y="7949"/>
                  </a:lnTo>
                  <a:lnTo>
                    <a:pt x="6626323" y="7949"/>
                  </a:lnTo>
                  <a:lnTo>
                    <a:pt x="6626323" y="3477770"/>
                  </a:lnTo>
                  <a:lnTo>
                    <a:pt x="6617396" y="3477770"/>
                  </a:lnTo>
                  <a:lnTo>
                    <a:pt x="6617396" y="3481745"/>
                  </a:lnTo>
                  <a:close/>
                </a:path>
                <a:path w="6626859" h="3486150">
                  <a:moveTo>
                    <a:pt x="6626323" y="7949"/>
                  </a:moveTo>
                  <a:lnTo>
                    <a:pt x="6617396" y="7949"/>
                  </a:lnTo>
                  <a:lnTo>
                    <a:pt x="6617396" y="3974"/>
                  </a:lnTo>
                  <a:lnTo>
                    <a:pt x="6626323" y="3974"/>
                  </a:lnTo>
                  <a:lnTo>
                    <a:pt x="6626323" y="7949"/>
                  </a:lnTo>
                  <a:close/>
                </a:path>
                <a:path w="6626859" h="3486150">
                  <a:moveTo>
                    <a:pt x="17851" y="3481745"/>
                  </a:moveTo>
                  <a:lnTo>
                    <a:pt x="8926" y="3481745"/>
                  </a:lnTo>
                  <a:lnTo>
                    <a:pt x="8926" y="3477770"/>
                  </a:lnTo>
                  <a:lnTo>
                    <a:pt x="17851" y="3477770"/>
                  </a:lnTo>
                  <a:lnTo>
                    <a:pt x="17851" y="3481745"/>
                  </a:lnTo>
                  <a:close/>
                </a:path>
                <a:path w="6626859" h="3486150">
                  <a:moveTo>
                    <a:pt x="6608470" y="3481745"/>
                  </a:moveTo>
                  <a:lnTo>
                    <a:pt x="17851" y="3481745"/>
                  </a:lnTo>
                  <a:lnTo>
                    <a:pt x="17851" y="3477770"/>
                  </a:lnTo>
                  <a:lnTo>
                    <a:pt x="6608470" y="3477770"/>
                  </a:lnTo>
                  <a:lnTo>
                    <a:pt x="6608470" y="3481745"/>
                  </a:lnTo>
                  <a:close/>
                </a:path>
                <a:path w="6626859" h="3486150">
                  <a:moveTo>
                    <a:pt x="6626323" y="3481745"/>
                  </a:moveTo>
                  <a:lnTo>
                    <a:pt x="6617396" y="3481745"/>
                  </a:lnTo>
                  <a:lnTo>
                    <a:pt x="6617396" y="3477770"/>
                  </a:lnTo>
                  <a:lnTo>
                    <a:pt x="6626323" y="3477770"/>
                  </a:lnTo>
                  <a:lnTo>
                    <a:pt x="6626323" y="3481745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054382" y="4101911"/>
            <a:ext cx="6576059" cy="329819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R="5080">
              <a:lnSpc>
                <a:spcPts val="3679"/>
              </a:lnSpc>
              <a:spcBef>
                <a:spcPts val="254"/>
              </a:spcBef>
            </a:pPr>
            <a:r>
              <a:rPr dirty="0" sz="3100" spc="-165" b="1">
                <a:latin typeface="Tahoma"/>
                <a:cs typeface="Tahoma"/>
              </a:rPr>
              <a:t>We</a:t>
            </a:r>
            <a:r>
              <a:rPr dirty="0" sz="3100" spc="-160" b="1">
                <a:latin typeface="Tahoma"/>
                <a:cs typeface="Tahoma"/>
              </a:rPr>
              <a:t> </a:t>
            </a:r>
            <a:r>
              <a:rPr dirty="0" sz="3100" spc="-75" b="1">
                <a:latin typeface="Tahoma"/>
                <a:cs typeface="Tahoma"/>
              </a:rPr>
              <a:t>can</a:t>
            </a:r>
            <a:r>
              <a:rPr dirty="0" sz="3100" spc="-70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see</a:t>
            </a:r>
            <a:r>
              <a:rPr dirty="0" sz="3100" spc="-105" b="1">
                <a:latin typeface="Tahoma"/>
                <a:cs typeface="Tahoma"/>
              </a:rPr>
              <a:t> </a:t>
            </a:r>
            <a:r>
              <a:rPr dirty="0" sz="3100" spc="-50" b="1">
                <a:latin typeface="Tahoma"/>
                <a:cs typeface="Tahoma"/>
              </a:rPr>
              <a:t>that</a:t>
            </a:r>
            <a:r>
              <a:rPr dirty="0" sz="3100" spc="-4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there</a:t>
            </a:r>
            <a:r>
              <a:rPr dirty="0" sz="3100" spc="-65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are </a:t>
            </a:r>
            <a:r>
              <a:rPr dirty="0" sz="3100" spc="-5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40" b="1">
                <a:latin typeface="Tahoma"/>
                <a:cs typeface="Tahoma"/>
              </a:rPr>
              <a:t>m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li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235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50" b="1">
                <a:latin typeface="Tahoma"/>
                <a:cs typeface="Tahoma"/>
              </a:rPr>
              <a:t>n</a:t>
            </a:r>
            <a:r>
              <a:rPr dirty="0" sz="3100" spc="-23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235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d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0" b="1">
                <a:latin typeface="Tahoma"/>
                <a:cs typeface="Tahoma"/>
              </a:rPr>
              <a:t>,</a:t>
            </a:r>
            <a:r>
              <a:rPr dirty="0" sz="3100" spc="-23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235" b="1">
                <a:latin typeface="Tahoma"/>
                <a:cs typeface="Tahoma"/>
              </a:rPr>
              <a:t> </a:t>
            </a:r>
            <a:r>
              <a:rPr dirty="0" sz="3100" spc="-229" b="1">
                <a:latin typeface="Tahoma"/>
                <a:cs typeface="Tahoma"/>
              </a:rPr>
              <a:t>w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235" b="1">
                <a:latin typeface="Tahoma"/>
                <a:cs typeface="Tahoma"/>
              </a:rPr>
              <a:t> 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30" b="1">
                <a:latin typeface="Tahoma"/>
                <a:cs typeface="Tahoma"/>
              </a:rPr>
              <a:t>n  </a:t>
            </a:r>
            <a:r>
              <a:rPr dirty="0" sz="3100" spc="-110" b="1">
                <a:latin typeface="Tahoma"/>
                <a:cs typeface="Tahoma"/>
              </a:rPr>
              <a:t>see</a:t>
            </a:r>
            <a:r>
              <a:rPr dirty="0" sz="3100" spc="-105" b="1">
                <a:latin typeface="Tahoma"/>
                <a:cs typeface="Tahoma"/>
              </a:rPr>
              <a:t> </a:t>
            </a:r>
            <a:r>
              <a:rPr dirty="0" sz="3100" spc="-35" b="1">
                <a:latin typeface="Tahoma"/>
                <a:cs typeface="Tahoma"/>
              </a:rPr>
              <a:t>in</a:t>
            </a:r>
            <a:r>
              <a:rPr dirty="0" sz="3100" spc="-30" b="1">
                <a:latin typeface="Tahoma"/>
                <a:cs typeface="Tahoma"/>
              </a:rPr>
              <a:t> </a:t>
            </a:r>
            <a:r>
              <a:rPr dirty="0" sz="3100" spc="-50" b="1">
                <a:latin typeface="Tahoma"/>
                <a:cs typeface="Tahoma"/>
              </a:rPr>
              <a:t>the</a:t>
            </a:r>
            <a:r>
              <a:rPr dirty="0" sz="3100" spc="-45" b="1">
                <a:latin typeface="Tahoma"/>
                <a:cs typeface="Tahoma"/>
              </a:rPr>
              <a:t> </a:t>
            </a:r>
            <a:r>
              <a:rPr dirty="0" sz="3100" spc="-130" b="1">
                <a:latin typeface="Tahoma"/>
                <a:cs typeface="Tahoma"/>
              </a:rPr>
              <a:t>figure,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95" b="1">
                <a:latin typeface="Tahoma"/>
                <a:cs typeface="Tahoma"/>
              </a:rPr>
              <a:t>value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55" b="1">
                <a:latin typeface="Tahoma"/>
                <a:cs typeface="Tahoma"/>
              </a:rPr>
              <a:t>of </a:t>
            </a:r>
            <a:r>
              <a:rPr dirty="0" sz="3100" spc="-50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Ammonium</a:t>
            </a:r>
            <a:r>
              <a:rPr dirty="0" sz="3100" spc="-55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at</a:t>
            </a:r>
            <a:r>
              <a:rPr dirty="0" sz="3100" spc="-25" b="1">
                <a:latin typeface="Tahoma"/>
                <a:cs typeface="Tahoma"/>
              </a:rPr>
              <a:t> </a:t>
            </a:r>
            <a:r>
              <a:rPr dirty="0" sz="3100" spc="-95" b="1">
                <a:latin typeface="Tahoma"/>
                <a:cs typeface="Tahoma"/>
              </a:rPr>
              <a:t>Kannika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95" b="1">
                <a:latin typeface="Tahoma"/>
                <a:cs typeface="Tahoma"/>
              </a:rPr>
              <a:t>location </a:t>
            </a:r>
            <a:r>
              <a:rPr dirty="0" sz="3100" spc="-90" b="1">
                <a:latin typeface="Tahoma"/>
                <a:cs typeface="Tahoma"/>
              </a:rPr>
              <a:t> 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345" b="1">
                <a:latin typeface="Tahoma"/>
                <a:cs typeface="Tahoma"/>
              </a:rPr>
              <a:t> 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135" b="1">
                <a:latin typeface="Tahoma"/>
                <a:cs typeface="Tahoma"/>
              </a:rPr>
              <a:t>ee</a:t>
            </a:r>
            <a:r>
              <a:rPr dirty="0" sz="3100" spc="-114" b="1">
                <a:latin typeface="Tahoma"/>
                <a:cs typeface="Tahoma"/>
              </a:rPr>
              <a:t>p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150" b="1">
                <a:latin typeface="Tahoma"/>
                <a:cs typeface="Tahoma"/>
              </a:rPr>
              <a:t>y</a:t>
            </a:r>
            <a:r>
              <a:rPr dirty="0" sz="3100" spc="-85" b="1"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  <a:p>
            <a:pPr>
              <a:lnSpc>
                <a:spcPts val="3515"/>
              </a:lnSpc>
            </a:pPr>
            <a:r>
              <a:rPr dirty="0" sz="3100" spc="-65" b="1">
                <a:latin typeface="Tahoma"/>
                <a:cs typeface="Tahoma"/>
              </a:rPr>
              <a:t>Maximum</a:t>
            </a:r>
            <a:r>
              <a:rPr dirty="0" sz="3100" spc="265" b="1">
                <a:latin typeface="Tahoma"/>
                <a:cs typeface="Tahoma"/>
              </a:rPr>
              <a:t> </a:t>
            </a:r>
            <a:r>
              <a:rPr dirty="0" sz="3100" spc="-35" b="1">
                <a:latin typeface="Tahoma"/>
                <a:cs typeface="Tahoma"/>
              </a:rPr>
              <a:t>no</a:t>
            </a:r>
            <a:r>
              <a:rPr dirty="0" sz="3100" spc="270" b="1">
                <a:latin typeface="Tahoma"/>
                <a:cs typeface="Tahoma"/>
              </a:rPr>
              <a:t> </a:t>
            </a:r>
            <a:r>
              <a:rPr dirty="0" sz="3100" spc="-55" b="1">
                <a:latin typeface="Tahoma"/>
                <a:cs typeface="Tahoma"/>
              </a:rPr>
              <a:t>of</a:t>
            </a:r>
            <a:r>
              <a:rPr dirty="0" sz="3100" spc="270" b="1">
                <a:latin typeface="Tahoma"/>
                <a:cs typeface="Tahoma"/>
              </a:rPr>
              <a:t> </a:t>
            </a:r>
            <a:r>
              <a:rPr dirty="0" sz="3100" spc="-100" b="1">
                <a:latin typeface="Tahoma"/>
                <a:cs typeface="Tahoma"/>
              </a:rPr>
              <a:t>anomalies</a:t>
            </a:r>
            <a:r>
              <a:rPr dirty="0" sz="3100" spc="270" b="1">
                <a:latin typeface="Tahoma"/>
                <a:cs typeface="Tahoma"/>
              </a:rPr>
              <a:t> </a:t>
            </a:r>
            <a:r>
              <a:rPr dirty="0" sz="3100" spc="-75" b="1">
                <a:latin typeface="Tahoma"/>
                <a:cs typeface="Tahoma"/>
              </a:rPr>
              <a:t>can</a:t>
            </a:r>
            <a:r>
              <a:rPr dirty="0" sz="3100" spc="26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be</a:t>
            </a:r>
            <a:endParaRPr sz="3100">
              <a:latin typeface="Tahoma"/>
              <a:cs typeface="Tahoma"/>
            </a:endParaRPr>
          </a:p>
          <a:p>
            <a:pPr>
              <a:lnSpc>
                <a:spcPts val="3695"/>
              </a:lnSpc>
            </a:pPr>
            <a:r>
              <a:rPr dirty="0" sz="3100" spc="-110" b="1">
                <a:latin typeface="Tahoma"/>
                <a:cs typeface="Tahoma"/>
              </a:rPr>
              <a:t>f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75" b="1">
                <a:latin typeface="Tahoma"/>
                <a:cs typeface="Tahoma"/>
              </a:rPr>
              <a:t>un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345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50" b="1">
                <a:latin typeface="Tahoma"/>
                <a:cs typeface="Tahoma"/>
              </a:rPr>
              <a:t>n</a:t>
            </a:r>
            <a:r>
              <a:rPr dirty="0" sz="3100" spc="-345" b="1">
                <a:latin typeface="Tahoma"/>
                <a:cs typeface="Tahoma"/>
              </a:rPr>
              <a:t> </a:t>
            </a:r>
            <a:r>
              <a:rPr dirty="0" sz="3100" spc="-220" b="1">
                <a:latin typeface="Tahoma"/>
                <a:cs typeface="Tahoma"/>
              </a:rPr>
              <a:t>C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85" b="1"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172" y="1450207"/>
            <a:ext cx="10172699" cy="7048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1167" y="307364"/>
            <a:ext cx="4321175" cy="1797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89050">
              <a:lnSpc>
                <a:spcPct val="116199"/>
              </a:lnSpc>
              <a:spcBef>
                <a:spcPts val="100"/>
              </a:spcBef>
            </a:pPr>
            <a:r>
              <a:rPr dirty="0" sz="5000" spc="-320" b="1">
                <a:latin typeface="Verdana"/>
                <a:cs typeface="Verdana"/>
              </a:rPr>
              <a:t>Altair </a:t>
            </a:r>
            <a:r>
              <a:rPr dirty="0" sz="5000" spc="-315" b="1">
                <a:latin typeface="Verdana"/>
                <a:cs typeface="Verdana"/>
              </a:rPr>
              <a:t> </a:t>
            </a:r>
            <a:r>
              <a:rPr dirty="0" sz="5000" spc="-385" b="1">
                <a:latin typeface="Verdana"/>
                <a:cs typeface="Verdana"/>
              </a:rPr>
              <a:t>Visualizations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6496" y="253335"/>
            <a:ext cx="4714875" cy="2366010"/>
          </a:xfrm>
          <a:custGeom>
            <a:avLst/>
            <a:gdLst/>
            <a:ahLst/>
            <a:cxnLst/>
            <a:rect l="l" t="t" r="r" b="b"/>
            <a:pathLst>
              <a:path w="4714875" h="2366010">
                <a:moveTo>
                  <a:pt x="2386368" y="2365505"/>
                </a:moveTo>
                <a:lnTo>
                  <a:pt x="2328505" y="2365505"/>
                </a:lnTo>
                <a:lnTo>
                  <a:pt x="2270668" y="2364793"/>
                </a:lnTo>
                <a:lnTo>
                  <a:pt x="2212875" y="2363368"/>
                </a:lnTo>
                <a:lnTo>
                  <a:pt x="2155177" y="2361233"/>
                </a:lnTo>
                <a:lnTo>
                  <a:pt x="2097593" y="2358387"/>
                </a:lnTo>
                <a:lnTo>
                  <a:pt x="2040173" y="2354834"/>
                </a:lnTo>
                <a:lnTo>
                  <a:pt x="1982936" y="2350574"/>
                </a:lnTo>
                <a:lnTo>
                  <a:pt x="1925934" y="2345611"/>
                </a:lnTo>
                <a:lnTo>
                  <a:pt x="1869182" y="2339947"/>
                </a:lnTo>
                <a:lnTo>
                  <a:pt x="1812734" y="2333587"/>
                </a:lnTo>
                <a:lnTo>
                  <a:pt x="1756605" y="2326532"/>
                </a:lnTo>
                <a:lnTo>
                  <a:pt x="1700846" y="2318790"/>
                </a:lnTo>
                <a:lnTo>
                  <a:pt x="1645474" y="2310363"/>
                </a:lnTo>
                <a:lnTo>
                  <a:pt x="1590540" y="2301257"/>
                </a:lnTo>
                <a:lnTo>
                  <a:pt x="1536059" y="2291476"/>
                </a:lnTo>
                <a:lnTo>
                  <a:pt x="1482082" y="2281029"/>
                </a:lnTo>
                <a:lnTo>
                  <a:pt x="1428623" y="2269918"/>
                </a:lnTo>
                <a:lnTo>
                  <a:pt x="1375732" y="2258155"/>
                </a:lnTo>
                <a:lnTo>
                  <a:pt x="1323424" y="2245742"/>
                </a:lnTo>
                <a:lnTo>
                  <a:pt x="1271747" y="2232690"/>
                </a:lnTo>
                <a:lnTo>
                  <a:pt x="1220717" y="2219004"/>
                </a:lnTo>
                <a:lnTo>
                  <a:pt x="1170378" y="2204696"/>
                </a:lnTo>
                <a:lnTo>
                  <a:pt x="1120747" y="2189770"/>
                </a:lnTo>
                <a:lnTo>
                  <a:pt x="1071869" y="2174240"/>
                </a:lnTo>
                <a:lnTo>
                  <a:pt x="1023757" y="2158111"/>
                </a:lnTo>
                <a:lnTo>
                  <a:pt x="976457" y="2141396"/>
                </a:lnTo>
                <a:lnTo>
                  <a:pt x="929981" y="2124101"/>
                </a:lnTo>
                <a:lnTo>
                  <a:pt x="884371" y="2106242"/>
                </a:lnTo>
                <a:lnTo>
                  <a:pt x="839643" y="2087824"/>
                </a:lnTo>
                <a:lnTo>
                  <a:pt x="795835" y="2068863"/>
                </a:lnTo>
                <a:lnTo>
                  <a:pt x="752961" y="2049366"/>
                </a:lnTo>
                <a:lnTo>
                  <a:pt x="711060" y="2029350"/>
                </a:lnTo>
                <a:lnTo>
                  <a:pt x="670145" y="2008820"/>
                </a:lnTo>
                <a:lnTo>
                  <a:pt x="630252" y="1987797"/>
                </a:lnTo>
                <a:lnTo>
                  <a:pt x="591393" y="1966285"/>
                </a:lnTo>
                <a:lnTo>
                  <a:pt x="553604" y="1944304"/>
                </a:lnTo>
                <a:lnTo>
                  <a:pt x="516896" y="1921861"/>
                </a:lnTo>
                <a:lnTo>
                  <a:pt x="481302" y="1898977"/>
                </a:lnTo>
                <a:lnTo>
                  <a:pt x="446833" y="1875658"/>
                </a:lnTo>
                <a:lnTo>
                  <a:pt x="413520" y="1851925"/>
                </a:lnTo>
                <a:lnTo>
                  <a:pt x="381373" y="1827785"/>
                </a:lnTo>
                <a:lnTo>
                  <a:pt x="350421" y="1803260"/>
                </a:lnTo>
                <a:lnTo>
                  <a:pt x="320674" y="1778358"/>
                </a:lnTo>
                <a:lnTo>
                  <a:pt x="278363" y="1740340"/>
                </a:lnTo>
                <a:lnTo>
                  <a:pt x="238869" y="1701567"/>
                </a:lnTo>
                <a:lnTo>
                  <a:pt x="202244" y="1662089"/>
                </a:lnTo>
                <a:lnTo>
                  <a:pt x="168541" y="1621961"/>
                </a:lnTo>
                <a:lnTo>
                  <a:pt x="137806" y="1581240"/>
                </a:lnTo>
                <a:lnTo>
                  <a:pt x="110078" y="1539979"/>
                </a:lnTo>
                <a:lnTo>
                  <a:pt x="85395" y="1498231"/>
                </a:lnTo>
                <a:lnTo>
                  <a:pt x="63791" y="1456056"/>
                </a:lnTo>
                <a:lnTo>
                  <a:pt x="45297" y="1413513"/>
                </a:lnTo>
                <a:lnTo>
                  <a:pt x="29936" y="1370657"/>
                </a:lnTo>
                <a:lnTo>
                  <a:pt x="17728" y="1327545"/>
                </a:lnTo>
                <a:lnTo>
                  <a:pt x="8692" y="1284236"/>
                </a:lnTo>
                <a:lnTo>
                  <a:pt x="2839" y="1240792"/>
                </a:lnTo>
                <a:lnTo>
                  <a:pt x="177" y="1197269"/>
                </a:lnTo>
                <a:lnTo>
                  <a:pt x="0" y="1182752"/>
                </a:lnTo>
                <a:lnTo>
                  <a:pt x="177" y="1168236"/>
                </a:lnTo>
                <a:lnTo>
                  <a:pt x="2839" y="1124713"/>
                </a:lnTo>
                <a:lnTo>
                  <a:pt x="8692" y="1081269"/>
                </a:lnTo>
                <a:lnTo>
                  <a:pt x="17728" y="1037960"/>
                </a:lnTo>
                <a:lnTo>
                  <a:pt x="29936" y="994847"/>
                </a:lnTo>
                <a:lnTo>
                  <a:pt x="45297" y="951991"/>
                </a:lnTo>
                <a:lnTo>
                  <a:pt x="63791" y="909448"/>
                </a:lnTo>
                <a:lnTo>
                  <a:pt x="85395" y="867273"/>
                </a:lnTo>
                <a:lnTo>
                  <a:pt x="110078" y="825526"/>
                </a:lnTo>
                <a:lnTo>
                  <a:pt x="137806" y="784265"/>
                </a:lnTo>
                <a:lnTo>
                  <a:pt x="168541" y="743544"/>
                </a:lnTo>
                <a:lnTo>
                  <a:pt x="202244" y="703416"/>
                </a:lnTo>
                <a:lnTo>
                  <a:pt x="238869" y="663938"/>
                </a:lnTo>
                <a:lnTo>
                  <a:pt x="278363" y="625165"/>
                </a:lnTo>
                <a:lnTo>
                  <a:pt x="320674" y="587147"/>
                </a:lnTo>
                <a:lnTo>
                  <a:pt x="350421" y="562245"/>
                </a:lnTo>
                <a:lnTo>
                  <a:pt x="381373" y="537720"/>
                </a:lnTo>
                <a:lnTo>
                  <a:pt x="413520" y="513580"/>
                </a:lnTo>
                <a:lnTo>
                  <a:pt x="446833" y="489847"/>
                </a:lnTo>
                <a:lnTo>
                  <a:pt x="481302" y="466528"/>
                </a:lnTo>
                <a:lnTo>
                  <a:pt x="516896" y="443643"/>
                </a:lnTo>
                <a:lnTo>
                  <a:pt x="553604" y="421201"/>
                </a:lnTo>
                <a:lnTo>
                  <a:pt x="591393" y="399220"/>
                </a:lnTo>
                <a:lnTo>
                  <a:pt x="630252" y="377708"/>
                </a:lnTo>
                <a:lnTo>
                  <a:pt x="670145" y="356684"/>
                </a:lnTo>
                <a:lnTo>
                  <a:pt x="711060" y="336155"/>
                </a:lnTo>
                <a:lnTo>
                  <a:pt x="752961" y="316139"/>
                </a:lnTo>
                <a:lnTo>
                  <a:pt x="795835" y="296642"/>
                </a:lnTo>
                <a:lnTo>
                  <a:pt x="839643" y="277681"/>
                </a:lnTo>
                <a:lnTo>
                  <a:pt x="884371" y="259263"/>
                </a:lnTo>
                <a:lnTo>
                  <a:pt x="929981" y="241404"/>
                </a:lnTo>
                <a:lnTo>
                  <a:pt x="976457" y="224109"/>
                </a:lnTo>
                <a:lnTo>
                  <a:pt x="1023758" y="207394"/>
                </a:lnTo>
                <a:lnTo>
                  <a:pt x="1071869" y="191264"/>
                </a:lnTo>
                <a:lnTo>
                  <a:pt x="1120747" y="175734"/>
                </a:lnTo>
                <a:lnTo>
                  <a:pt x="1170378" y="160808"/>
                </a:lnTo>
                <a:lnTo>
                  <a:pt x="1220717" y="146500"/>
                </a:lnTo>
                <a:lnTo>
                  <a:pt x="1271747" y="132814"/>
                </a:lnTo>
                <a:lnTo>
                  <a:pt x="1323424" y="119763"/>
                </a:lnTo>
                <a:lnTo>
                  <a:pt x="1375732" y="107350"/>
                </a:lnTo>
                <a:lnTo>
                  <a:pt x="1428623" y="95586"/>
                </a:lnTo>
                <a:lnTo>
                  <a:pt x="1482082" y="84476"/>
                </a:lnTo>
                <a:lnTo>
                  <a:pt x="1536059" y="74029"/>
                </a:lnTo>
                <a:lnTo>
                  <a:pt x="1590540" y="64248"/>
                </a:lnTo>
                <a:lnTo>
                  <a:pt x="1645475" y="55142"/>
                </a:lnTo>
                <a:lnTo>
                  <a:pt x="1700846" y="46715"/>
                </a:lnTo>
                <a:lnTo>
                  <a:pt x="1756605" y="38972"/>
                </a:lnTo>
                <a:lnTo>
                  <a:pt x="1812734" y="31918"/>
                </a:lnTo>
                <a:lnTo>
                  <a:pt x="1869182" y="25558"/>
                </a:lnTo>
                <a:lnTo>
                  <a:pt x="1925934" y="19894"/>
                </a:lnTo>
                <a:lnTo>
                  <a:pt x="1982936" y="14931"/>
                </a:lnTo>
                <a:lnTo>
                  <a:pt x="2040173" y="10671"/>
                </a:lnTo>
                <a:lnTo>
                  <a:pt x="2097593" y="7118"/>
                </a:lnTo>
                <a:lnTo>
                  <a:pt x="2155177" y="4272"/>
                </a:lnTo>
                <a:lnTo>
                  <a:pt x="2212875" y="2136"/>
                </a:lnTo>
                <a:lnTo>
                  <a:pt x="2270668" y="712"/>
                </a:lnTo>
                <a:lnTo>
                  <a:pt x="2328505" y="0"/>
                </a:lnTo>
                <a:lnTo>
                  <a:pt x="2386368" y="0"/>
                </a:lnTo>
                <a:lnTo>
                  <a:pt x="2444205" y="712"/>
                </a:lnTo>
                <a:lnTo>
                  <a:pt x="2501999" y="2136"/>
                </a:lnTo>
                <a:lnTo>
                  <a:pt x="2559696" y="4272"/>
                </a:lnTo>
                <a:lnTo>
                  <a:pt x="2617281" y="7118"/>
                </a:lnTo>
                <a:lnTo>
                  <a:pt x="2674700" y="10671"/>
                </a:lnTo>
                <a:lnTo>
                  <a:pt x="2731937" y="14931"/>
                </a:lnTo>
                <a:lnTo>
                  <a:pt x="2788940" y="19894"/>
                </a:lnTo>
                <a:lnTo>
                  <a:pt x="2845691" y="25558"/>
                </a:lnTo>
                <a:lnTo>
                  <a:pt x="2902139" y="31918"/>
                </a:lnTo>
                <a:lnTo>
                  <a:pt x="2958268" y="38972"/>
                </a:lnTo>
                <a:lnTo>
                  <a:pt x="3014027" y="46715"/>
                </a:lnTo>
                <a:lnTo>
                  <a:pt x="3069399" y="55142"/>
                </a:lnTo>
                <a:lnTo>
                  <a:pt x="3124333" y="64248"/>
                </a:lnTo>
                <a:lnTo>
                  <a:pt x="3178814" y="74029"/>
                </a:lnTo>
                <a:lnTo>
                  <a:pt x="3232791" y="84476"/>
                </a:lnTo>
                <a:lnTo>
                  <a:pt x="3286250" y="95586"/>
                </a:lnTo>
                <a:lnTo>
                  <a:pt x="3339141" y="107350"/>
                </a:lnTo>
                <a:lnTo>
                  <a:pt x="3391449" y="119763"/>
                </a:lnTo>
                <a:lnTo>
                  <a:pt x="3443126" y="132814"/>
                </a:lnTo>
                <a:lnTo>
                  <a:pt x="3494157" y="146500"/>
                </a:lnTo>
                <a:lnTo>
                  <a:pt x="3544495" y="160808"/>
                </a:lnTo>
                <a:lnTo>
                  <a:pt x="3594126" y="175734"/>
                </a:lnTo>
                <a:lnTo>
                  <a:pt x="3643004" y="191264"/>
                </a:lnTo>
                <a:lnTo>
                  <a:pt x="3691116" y="207394"/>
                </a:lnTo>
                <a:lnTo>
                  <a:pt x="3738416" y="224109"/>
                </a:lnTo>
                <a:lnTo>
                  <a:pt x="3784893" y="241404"/>
                </a:lnTo>
                <a:lnTo>
                  <a:pt x="3830502" y="259263"/>
                </a:lnTo>
                <a:lnTo>
                  <a:pt x="3875231" y="277681"/>
                </a:lnTo>
                <a:lnTo>
                  <a:pt x="3919039" y="296642"/>
                </a:lnTo>
                <a:lnTo>
                  <a:pt x="3961912" y="316139"/>
                </a:lnTo>
                <a:lnTo>
                  <a:pt x="4003813" y="336155"/>
                </a:lnTo>
                <a:lnTo>
                  <a:pt x="4044729" y="356684"/>
                </a:lnTo>
                <a:lnTo>
                  <a:pt x="4084621" y="377708"/>
                </a:lnTo>
                <a:lnTo>
                  <a:pt x="4123480" y="399220"/>
                </a:lnTo>
                <a:lnTo>
                  <a:pt x="4161269" y="421201"/>
                </a:lnTo>
                <a:lnTo>
                  <a:pt x="4197977" y="443643"/>
                </a:lnTo>
                <a:lnTo>
                  <a:pt x="4233570" y="466528"/>
                </a:lnTo>
                <a:lnTo>
                  <a:pt x="4268039" y="489847"/>
                </a:lnTo>
                <a:lnTo>
                  <a:pt x="4301353" y="513580"/>
                </a:lnTo>
                <a:lnTo>
                  <a:pt x="4333500" y="537720"/>
                </a:lnTo>
                <a:lnTo>
                  <a:pt x="4364452" y="562245"/>
                </a:lnTo>
                <a:lnTo>
                  <a:pt x="4394199" y="587147"/>
                </a:lnTo>
                <a:lnTo>
                  <a:pt x="4436511" y="625165"/>
                </a:lnTo>
                <a:lnTo>
                  <a:pt x="4476004" y="663938"/>
                </a:lnTo>
                <a:lnTo>
                  <a:pt x="4512628" y="703416"/>
                </a:lnTo>
                <a:lnTo>
                  <a:pt x="4546332" y="743544"/>
                </a:lnTo>
                <a:lnTo>
                  <a:pt x="4577067" y="784265"/>
                </a:lnTo>
                <a:lnTo>
                  <a:pt x="4604795" y="825526"/>
                </a:lnTo>
                <a:lnTo>
                  <a:pt x="4629478" y="867273"/>
                </a:lnTo>
                <a:lnTo>
                  <a:pt x="4651082" y="909448"/>
                </a:lnTo>
                <a:lnTo>
                  <a:pt x="4669576" y="951991"/>
                </a:lnTo>
                <a:lnTo>
                  <a:pt x="4684937" y="994847"/>
                </a:lnTo>
                <a:lnTo>
                  <a:pt x="4697145" y="1037960"/>
                </a:lnTo>
                <a:lnTo>
                  <a:pt x="4706181" y="1081269"/>
                </a:lnTo>
                <a:lnTo>
                  <a:pt x="4712034" y="1124713"/>
                </a:lnTo>
                <a:lnTo>
                  <a:pt x="4714697" y="1168236"/>
                </a:lnTo>
                <a:lnTo>
                  <a:pt x="4714874" y="1182752"/>
                </a:lnTo>
                <a:lnTo>
                  <a:pt x="4714697" y="1197269"/>
                </a:lnTo>
                <a:lnTo>
                  <a:pt x="4712034" y="1240792"/>
                </a:lnTo>
                <a:lnTo>
                  <a:pt x="4706181" y="1284236"/>
                </a:lnTo>
                <a:lnTo>
                  <a:pt x="4697145" y="1327545"/>
                </a:lnTo>
                <a:lnTo>
                  <a:pt x="4684937" y="1370657"/>
                </a:lnTo>
                <a:lnTo>
                  <a:pt x="4669576" y="1413513"/>
                </a:lnTo>
                <a:lnTo>
                  <a:pt x="4651082" y="1456056"/>
                </a:lnTo>
                <a:lnTo>
                  <a:pt x="4629478" y="1498231"/>
                </a:lnTo>
                <a:lnTo>
                  <a:pt x="4604795" y="1539979"/>
                </a:lnTo>
                <a:lnTo>
                  <a:pt x="4577067" y="1581240"/>
                </a:lnTo>
                <a:lnTo>
                  <a:pt x="4546332" y="1621961"/>
                </a:lnTo>
                <a:lnTo>
                  <a:pt x="4512628" y="1662089"/>
                </a:lnTo>
                <a:lnTo>
                  <a:pt x="4476004" y="1701567"/>
                </a:lnTo>
                <a:lnTo>
                  <a:pt x="4436510" y="1740340"/>
                </a:lnTo>
                <a:lnTo>
                  <a:pt x="4394199" y="1778358"/>
                </a:lnTo>
                <a:lnTo>
                  <a:pt x="4364451" y="1803260"/>
                </a:lnTo>
                <a:lnTo>
                  <a:pt x="4333499" y="1827785"/>
                </a:lnTo>
                <a:lnTo>
                  <a:pt x="4301352" y="1851924"/>
                </a:lnTo>
                <a:lnTo>
                  <a:pt x="4268039" y="1875658"/>
                </a:lnTo>
                <a:lnTo>
                  <a:pt x="4233570" y="1898977"/>
                </a:lnTo>
                <a:lnTo>
                  <a:pt x="4197977" y="1921861"/>
                </a:lnTo>
                <a:lnTo>
                  <a:pt x="4161269" y="1944304"/>
                </a:lnTo>
                <a:lnTo>
                  <a:pt x="4123480" y="1966285"/>
                </a:lnTo>
                <a:lnTo>
                  <a:pt x="4084621" y="1987797"/>
                </a:lnTo>
                <a:lnTo>
                  <a:pt x="4044729" y="2008820"/>
                </a:lnTo>
                <a:lnTo>
                  <a:pt x="4003813" y="2029349"/>
                </a:lnTo>
                <a:lnTo>
                  <a:pt x="3961912" y="2049366"/>
                </a:lnTo>
                <a:lnTo>
                  <a:pt x="3919039" y="2068863"/>
                </a:lnTo>
                <a:lnTo>
                  <a:pt x="3875231" y="2087824"/>
                </a:lnTo>
                <a:lnTo>
                  <a:pt x="3830502" y="2106242"/>
                </a:lnTo>
                <a:lnTo>
                  <a:pt x="3784893" y="2124101"/>
                </a:lnTo>
                <a:lnTo>
                  <a:pt x="3738417" y="2141396"/>
                </a:lnTo>
                <a:lnTo>
                  <a:pt x="3691116" y="2158111"/>
                </a:lnTo>
                <a:lnTo>
                  <a:pt x="3643004" y="2174240"/>
                </a:lnTo>
                <a:lnTo>
                  <a:pt x="3594126" y="2189770"/>
                </a:lnTo>
                <a:lnTo>
                  <a:pt x="3544495" y="2204696"/>
                </a:lnTo>
                <a:lnTo>
                  <a:pt x="3494156" y="2219004"/>
                </a:lnTo>
                <a:lnTo>
                  <a:pt x="3443126" y="2232690"/>
                </a:lnTo>
                <a:lnTo>
                  <a:pt x="3391449" y="2245742"/>
                </a:lnTo>
                <a:lnTo>
                  <a:pt x="3339141" y="2258155"/>
                </a:lnTo>
                <a:lnTo>
                  <a:pt x="3286250" y="2269918"/>
                </a:lnTo>
                <a:lnTo>
                  <a:pt x="3232791" y="2281029"/>
                </a:lnTo>
                <a:lnTo>
                  <a:pt x="3178814" y="2291476"/>
                </a:lnTo>
                <a:lnTo>
                  <a:pt x="3124333" y="2301257"/>
                </a:lnTo>
                <a:lnTo>
                  <a:pt x="3069399" y="2310363"/>
                </a:lnTo>
                <a:lnTo>
                  <a:pt x="3014027" y="2318790"/>
                </a:lnTo>
                <a:lnTo>
                  <a:pt x="2958268" y="2326533"/>
                </a:lnTo>
                <a:lnTo>
                  <a:pt x="2902139" y="2333587"/>
                </a:lnTo>
                <a:lnTo>
                  <a:pt x="2845691" y="2339947"/>
                </a:lnTo>
                <a:lnTo>
                  <a:pt x="2788940" y="2345611"/>
                </a:lnTo>
                <a:lnTo>
                  <a:pt x="2731937" y="2350574"/>
                </a:lnTo>
                <a:lnTo>
                  <a:pt x="2674700" y="2354834"/>
                </a:lnTo>
                <a:lnTo>
                  <a:pt x="2617281" y="2358387"/>
                </a:lnTo>
                <a:lnTo>
                  <a:pt x="2559696" y="2361233"/>
                </a:lnTo>
                <a:lnTo>
                  <a:pt x="2501999" y="2363368"/>
                </a:lnTo>
                <a:lnTo>
                  <a:pt x="2444205" y="2364793"/>
                </a:lnTo>
                <a:lnTo>
                  <a:pt x="2386368" y="236550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4109" y="1003364"/>
            <a:ext cx="439547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09" b="1">
                <a:latin typeface="Verdana"/>
                <a:cs typeface="Verdana"/>
              </a:rPr>
              <a:t>Requirements</a:t>
            </a:r>
            <a:endParaRPr sz="5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8723" y="1414868"/>
            <a:ext cx="6127750" cy="3683000"/>
            <a:chOff x="418723" y="1414868"/>
            <a:chExt cx="6127750" cy="3683000"/>
          </a:xfrm>
        </p:grpSpPr>
        <p:sp>
          <p:nvSpPr>
            <p:cNvPr id="5" name="object 5"/>
            <p:cNvSpPr/>
            <p:nvPr/>
          </p:nvSpPr>
          <p:spPr>
            <a:xfrm>
              <a:off x="2488760" y="1433918"/>
              <a:ext cx="4039235" cy="0"/>
            </a:xfrm>
            <a:custGeom>
              <a:avLst/>
              <a:gdLst/>
              <a:ahLst/>
              <a:cxnLst/>
              <a:rect l="l" t="t" r="r" b="b"/>
              <a:pathLst>
                <a:path w="4039234" h="0">
                  <a:moveTo>
                    <a:pt x="0" y="0"/>
                  </a:moveTo>
                  <a:lnTo>
                    <a:pt x="403862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723" y="2481928"/>
              <a:ext cx="4924236" cy="8964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723" y="4201276"/>
              <a:ext cx="4924236" cy="8964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19781" y="2930163"/>
            <a:ext cx="4722495" cy="1719580"/>
          </a:xfrm>
          <a:prstGeom prst="rect">
            <a:avLst/>
          </a:prstGeom>
          <a:solidFill>
            <a:srgbClr val="BF0000"/>
          </a:solidFill>
        </p:spPr>
        <p:txBody>
          <a:bodyPr wrap="square" lIns="0" tIns="4889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85"/>
              </a:spcBef>
            </a:pPr>
            <a:r>
              <a:rPr dirty="0" sz="325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2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5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25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5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50" spc="-18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25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5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5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5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50" spc="10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2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3250">
              <a:latin typeface="Verdana"/>
              <a:cs typeface="Verdana"/>
            </a:endParaRPr>
          </a:p>
          <a:p>
            <a:pPr algn="ctr" marL="469900" marR="459740">
              <a:lnSpc>
                <a:spcPct val="117300"/>
              </a:lnSpc>
            </a:pPr>
            <a:r>
              <a:rPr dirty="0" sz="325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5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50" spc="7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250" spc="-22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325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50" spc="-1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5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5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50" spc="-6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25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50" spc="11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dirty="0" sz="325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5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5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50" spc="-7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2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5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5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5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325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25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5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5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2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0049" y="8920342"/>
            <a:ext cx="4924236" cy="8964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0049" y="7200994"/>
            <a:ext cx="4924236" cy="8964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81106" y="7649228"/>
            <a:ext cx="4722495" cy="1719580"/>
          </a:xfrm>
          <a:prstGeom prst="rect">
            <a:avLst/>
          </a:prstGeom>
          <a:solidFill>
            <a:srgbClr val="BF0000"/>
          </a:solidFill>
        </p:spPr>
        <p:txBody>
          <a:bodyPr wrap="square" lIns="0" tIns="126365" rIns="0" bIns="0" rtlCol="0" vert="horz">
            <a:spAutoFit/>
          </a:bodyPr>
          <a:lstStyle/>
          <a:p>
            <a:pPr marL="125095" marR="377190" indent="114300">
              <a:lnSpc>
                <a:spcPct val="116799"/>
              </a:lnSpc>
              <a:spcBef>
                <a:spcPts val="995"/>
              </a:spcBef>
            </a:pPr>
            <a:r>
              <a:rPr dirty="0" sz="3800" spc="2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800" spc="-114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8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8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80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800" spc="-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800" spc="-21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800" spc="-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8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800" spc="-3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3800" spc="-2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80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800" spc="8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3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8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8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800" spc="-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800" spc="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800" spc="-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8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8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800" spc="-10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3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74373" y="3275396"/>
            <a:ext cx="4924425" cy="2616200"/>
            <a:chOff x="8774373" y="3275396"/>
            <a:chExt cx="4924425" cy="26162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373" y="3275396"/>
              <a:ext cx="4924236" cy="896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373" y="4994744"/>
              <a:ext cx="4924236" cy="89646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875431" y="3723631"/>
            <a:ext cx="4722495" cy="1719580"/>
          </a:xfrm>
          <a:prstGeom prst="rect">
            <a:avLst/>
          </a:prstGeom>
          <a:solidFill>
            <a:srgbClr val="BF0000"/>
          </a:solidFill>
        </p:spPr>
        <p:txBody>
          <a:bodyPr wrap="square" lIns="0" tIns="156210" rIns="0" bIns="0" rtlCol="0" vert="horz">
            <a:spAutoFit/>
          </a:bodyPr>
          <a:lstStyle/>
          <a:p>
            <a:pPr marL="821690" marR="556895" indent="-255270">
              <a:lnSpc>
                <a:spcPct val="116399"/>
              </a:lnSpc>
              <a:spcBef>
                <a:spcPts val="1230"/>
              </a:spcBef>
            </a:pPr>
            <a:r>
              <a:rPr dirty="0" sz="365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5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650" spc="-7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65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5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650" spc="1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65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65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650" spc="-3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50" spc="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65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65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650" spc="-3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3650" spc="-50">
                <a:solidFill>
                  <a:srgbClr val="FFFFFF"/>
                </a:solidFill>
                <a:latin typeface="Verdana"/>
                <a:cs typeface="Verdana"/>
              </a:rPr>
              <a:t>Visualizations</a:t>
            </a:r>
            <a:endParaRPr sz="365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89434" y="7365769"/>
            <a:ext cx="4924235" cy="89646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89434" y="5646422"/>
            <a:ext cx="4924235" cy="89646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890490" y="6094656"/>
            <a:ext cx="4722495" cy="1719580"/>
          </a:xfrm>
          <a:prstGeom prst="rect">
            <a:avLst/>
          </a:prstGeom>
          <a:solidFill>
            <a:srgbClr val="BF0000"/>
          </a:solidFill>
        </p:spPr>
        <p:txBody>
          <a:bodyPr wrap="square" lIns="0" tIns="535305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4215"/>
              </a:spcBef>
            </a:pPr>
            <a:r>
              <a:rPr dirty="0" sz="365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65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65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650" spc="-27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650" spc="-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6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65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650" spc="-7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65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50" spc="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650" spc="-3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5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65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50" spc="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65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65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6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65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65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30352" y="1389087"/>
            <a:ext cx="14044930" cy="6238875"/>
            <a:chOff x="2430352" y="1389087"/>
            <a:chExt cx="14044930" cy="6238875"/>
          </a:xfrm>
        </p:grpSpPr>
        <p:sp>
          <p:nvSpPr>
            <p:cNvPr id="20" name="object 20"/>
            <p:cNvSpPr/>
            <p:nvPr/>
          </p:nvSpPr>
          <p:spPr>
            <a:xfrm>
              <a:off x="2488737" y="1408137"/>
              <a:ext cx="19050" cy="1447800"/>
            </a:xfrm>
            <a:custGeom>
              <a:avLst/>
              <a:gdLst/>
              <a:ahLst/>
              <a:cxnLst/>
              <a:rect l="l" t="t" r="r" b="b"/>
              <a:pathLst>
                <a:path w="19050" h="1447800">
                  <a:moveTo>
                    <a:pt x="0" y="0"/>
                  </a:moveTo>
                  <a:lnTo>
                    <a:pt x="18785" y="1447742"/>
                  </a:lnTo>
                </a:path>
              </a:pathLst>
            </a:custGeom>
            <a:ln w="38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390" y="2779014"/>
              <a:ext cx="114300" cy="77470"/>
            </a:xfrm>
            <a:custGeom>
              <a:avLst/>
              <a:gdLst/>
              <a:ahLst/>
              <a:cxnLst/>
              <a:rect l="l" t="t" r="r" b="b"/>
              <a:pathLst>
                <a:path w="114300" h="77469">
                  <a:moveTo>
                    <a:pt x="114290" y="0"/>
                  </a:moveTo>
                  <a:lnTo>
                    <a:pt x="58132" y="76865"/>
                  </a:lnTo>
                  <a:lnTo>
                    <a:pt x="0" y="1483"/>
                  </a:lnTo>
                </a:path>
              </a:pathLst>
            </a:custGeom>
            <a:ln w="3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310749" y="2617677"/>
              <a:ext cx="24130" cy="4991735"/>
            </a:xfrm>
            <a:custGeom>
              <a:avLst/>
              <a:gdLst/>
              <a:ahLst/>
              <a:cxnLst/>
              <a:rect l="l" t="t" r="r" b="b"/>
              <a:pathLst>
                <a:path w="24129" h="4991734">
                  <a:moveTo>
                    <a:pt x="0" y="0"/>
                  </a:moveTo>
                  <a:lnTo>
                    <a:pt x="23634" y="4991158"/>
                  </a:lnTo>
                </a:path>
              </a:pathLst>
            </a:custGeom>
            <a:ln w="38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76874" y="7532296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8" y="0"/>
                  </a:moveTo>
                  <a:lnTo>
                    <a:pt x="57510" y="76539"/>
                  </a:lnTo>
                  <a:lnTo>
                    <a:pt x="0" y="541"/>
                  </a:lnTo>
                </a:path>
              </a:pathLst>
            </a:custGeom>
            <a:ln w="38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112222" y="2338076"/>
              <a:ext cx="5080" cy="1362710"/>
            </a:xfrm>
            <a:custGeom>
              <a:avLst/>
              <a:gdLst/>
              <a:ahLst/>
              <a:cxnLst/>
              <a:rect l="l" t="t" r="r" b="b"/>
              <a:pathLst>
                <a:path w="5079" h="1362710">
                  <a:moveTo>
                    <a:pt x="0" y="0"/>
                  </a:moveTo>
                  <a:lnTo>
                    <a:pt x="4577" y="1362148"/>
                  </a:lnTo>
                </a:path>
              </a:pathLst>
            </a:custGeom>
            <a:ln w="3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059395" y="362401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405" y="76203"/>
                  </a:lnTo>
                  <a:lnTo>
                    <a:pt x="0" y="384"/>
                  </a:lnTo>
                </a:path>
              </a:pathLst>
            </a:custGeom>
            <a:ln w="38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398256" y="1453025"/>
              <a:ext cx="43180" cy="4505325"/>
            </a:xfrm>
            <a:custGeom>
              <a:avLst/>
              <a:gdLst/>
              <a:ahLst/>
              <a:cxnLst/>
              <a:rect l="l" t="t" r="r" b="b"/>
              <a:pathLst>
                <a:path w="43180" h="4505325">
                  <a:moveTo>
                    <a:pt x="42607" y="0"/>
                  </a:moveTo>
                  <a:lnTo>
                    <a:pt x="0" y="4505221"/>
                  </a:lnTo>
                </a:path>
              </a:pathLst>
            </a:custGeom>
            <a:ln w="38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341830" y="5881449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4" y="1080"/>
                  </a:moveTo>
                  <a:lnTo>
                    <a:pt x="56426" y="76799"/>
                  </a:lnTo>
                  <a:lnTo>
                    <a:pt x="0" y="0"/>
                  </a:lnTo>
                </a:path>
              </a:pathLst>
            </a:custGeom>
            <a:ln w="3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237709" y="1452960"/>
              <a:ext cx="5143500" cy="19685"/>
            </a:xfrm>
            <a:custGeom>
              <a:avLst/>
              <a:gdLst/>
              <a:ahLst/>
              <a:cxnLst/>
              <a:rect l="l" t="t" r="r" b="b"/>
              <a:pathLst>
                <a:path w="5143500" h="19684">
                  <a:moveTo>
                    <a:pt x="0" y="19057"/>
                  </a:moveTo>
                  <a:lnTo>
                    <a:pt x="514349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69493" y="2142218"/>
              <a:ext cx="19050" cy="2781935"/>
            </a:xfrm>
            <a:custGeom>
              <a:avLst/>
              <a:gdLst/>
              <a:ahLst/>
              <a:cxnLst/>
              <a:rect l="l" t="t" r="r" b="b"/>
              <a:pathLst>
                <a:path w="19050" h="2781935">
                  <a:moveTo>
                    <a:pt x="18904" y="0"/>
                  </a:moveTo>
                  <a:lnTo>
                    <a:pt x="0" y="2781346"/>
                  </a:lnTo>
                </a:path>
              </a:pathLst>
            </a:custGeom>
            <a:ln w="38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12862" y="4847042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7" y="776"/>
                  </a:moveTo>
                  <a:lnTo>
                    <a:pt x="56631" y="76521"/>
                  </a:lnTo>
                  <a:lnTo>
                    <a:pt x="0" y="0"/>
                  </a:lnTo>
                </a:path>
              </a:pathLst>
            </a:custGeom>
            <a:ln w="3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82" y="5919863"/>
              <a:ext cx="3295523" cy="59985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6882" y="4769388"/>
              <a:ext cx="3295523" cy="59985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944514" y="5069317"/>
            <a:ext cx="3160395" cy="1150620"/>
          </a:xfrm>
          <a:prstGeom prst="rect">
            <a:avLst/>
          </a:prstGeom>
          <a:solidFill>
            <a:srgbClr val="BF0000"/>
          </a:solidFill>
        </p:spPr>
        <p:txBody>
          <a:bodyPr wrap="square" lIns="0" tIns="234950" rIns="0" bIns="0" rtlCol="0" vert="horz">
            <a:spAutoFit/>
          </a:bodyPr>
          <a:lstStyle/>
          <a:p>
            <a:pPr marL="601345">
              <a:lnSpc>
                <a:spcPct val="100000"/>
              </a:lnSpc>
              <a:spcBef>
                <a:spcPts val="1850"/>
              </a:spcBef>
            </a:pPr>
            <a:r>
              <a:rPr dirty="0" sz="3800" spc="-50">
                <a:solidFill>
                  <a:srgbClr val="FFFFFF"/>
                </a:solidFill>
                <a:latin typeface="Verdana"/>
                <a:cs typeface="Verdana"/>
              </a:rPr>
              <a:t>Findings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4862" y="4314668"/>
            <a:ext cx="4925060" cy="28314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R="5080">
              <a:lnSpc>
                <a:spcPts val="3679"/>
              </a:lnSpc>
              <a:spcBef>
                <a:spcPts val="215"/>
              </a:spcBef>
            </a:pPr>
            <a:r>
              <a:rPr dirty="0" sz="3100" spc="-225" b="1">
                <a:latin typeface="Tahoma"/>
                <a:cs typeface="Tahoma"/>
              </a:rPr>
              <a:t>F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114" b="1">
                <a:latin typeface="Tahoma"/>
                <a:cs typeface="Tahoma"/>
              </a:rPr>
              <a:t>d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325" b="1">
                <a:latin typeface="Tahoma"/>
                <a:cs typeface="Tahoma"/>
              </a:rPr>
              <a:t>g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260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260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55" b="1">
                <a:latin typeface="Tahoma"/>
                <a:cs typeface="Tahoma"/>
              </a:rPr>
              <a:t>t</a:t>
            </a:r>
            <a:r>
              <a:rPr dirty="0" sz="3100" spc="-260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260" b="1">
                <a:latin typeface="Tahoma"/>
                <a:cs typeface="Tahoma"/>
              </a:rPr>
              <a:t> </a:t>
            </a:r>
            <a:r>
              <a:rPr dirty="0" sz="3100" spc="-160" b="1">
                <a:latin typeface="Tahoma"/>
                <a:cs typeface="Tahoma"/>
              </a:rPr>
              <a:t>v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0" b="1">
                <a:latin typeface="Tahoma"/>
                <a:cs typeface="Tahoma"/>
              </a:rPr>
              <a:t>e  </a:t>
            </a:r>
            <a:r>
              <a:rPr dirty="0" sz="3100" spc="-55" b="1">
                <a:latin typeface="Tahoma"/>
                <a:cs typeface="Tahoma"/>
              </a:rPr>
              <a:t>of </a:t>
            </a:r>
            <a:r>
              <a:rPr dirty="0" sz="3100" spc="-110" b="1">
                <a:latin typeface="Tahoma"/>
                <a:cs typeface="Tahoma"/>
              </a:rPr>
              <a:t>"measure" </a:t>
            </a:r>
            <a:r>
              <a:rPr dirty="0" sz="3100" spc="-85" b="1">
                <a:latin typeface="Tahoma"/>
                <a:cs typeface="Tahoma"/>
              </a:rPr>
              <a:t>is </a:t>
            </a:r>
            <a:r>
              <a:rPr dirty="0" sz="3100" spc="-135" b="1">
                <a:latin typeface="Tahoma"/>
                <a:cs typeface="Tahoma"/>
              </a:rPr>
              <a:t>decresing </a:t>
            </a:r>
            <a:r>
              <a:rPr dirty="0" sz="3100" spc="-130" b="1">
                <a:latin typeface="Tahoma"/>
                <a:cs typeface="Tahoma"/>
              </a:rPr>
              <a:t> </a:t>
            </a:r>
            <a:r>
              <a:rPr dirty="0" sz="3100" spc="-65" b="1">
                <a:latin typeface="Tahoma"/>
                <a:cs typeface="Tahoma"/>
              </a:rPr>
              <a:t>per</a:t>
            </a:r>
            <a:r>
              <a:rPr dirty="0" sz="3100" spc="-60" b="1">
                <a:latin typeface="Tahoma"/>
                <a:cs typeface="Tahoma"/>
              </a:rPr>
              <a:t> </a:t>
            </a:r>
            <a:r>
              <a:rPr dirty="0" sz="3100" spc="-85" b="1">
                <a:latin typeface="Tahoma"/>
                <a:cs typeface="Tahoma"/>
              </a:rPr>
              <a:t>year</a:t>
            </a:r>
            <a:r>
              <a:rPr dirty="0" sz="3100" spc="-80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for</a:t>
            </a:r>
            <a:r>
              <a:rPr dirty="0" sz="3100" spc="-55" b="1">
                <a:latin typeface="Tahoma"/>
                <a:cs typeface="Tahoma"/>
              </a:rPr>
              <a:t> </a:t>
            </a:r>
            <a:r>
              <a:rPr dirty="0" sz="3100" spc="-105" b="1">
                <a:latin typeface="Tahoma"/>
                <a:cs typeface="Tahoma"/>
              </a:rPr>
              <a:t>every </a:t>
            </a:r>
            <a:r>
              <a:rPr dirty="0" sz="3100" spc="-100" b="1">
                <a:latin typeface="Tahoma"/>
                <a:cs typeface="Tahoma"/>
              </a:rPr>
              <a:t> </a:t>
            </a:r>
            <a:r>
              <a:rPr dirty="0" sz="3100" spc="-125" b="1">
                <a:latin typeface="Tahoma"/>
                <a:cs typeface="Tahoma"/>
              </a:rPr>
              <a:t>"location".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130" b="1">
                <a:latin typeface="Tahoma"/>
                <a:cs typeface="Tahoma"/>
              </a:rPr>
              <a:t>Though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there </a:t>
            </a:r>
            <a:r>
              <a:rPr dirty="0" sz="3100" spc="-6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16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f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05" b="1">
                <a:latin typeface="Tahoma"/>
                <a:cs typeface="Tahoma"/>
              </a:rPr>
              <a:t>w</a:t>
            </a:r>
            <a:r>
              <a:rPr dirty="0" sz="3100" spc="-16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120" b="1">
                <a:latin typeface="Tahoma"/>
                <a:cs typeface="Tahoma"/>
              </a:rPr>
              <a:t>o</a:t>
            </a:r>
            <a:r>
              <a:rPr dirty="0" sz="3100" spc="-40" b="1">
                <a:latin typeface="Tahoma"/>
                <a:cs typeface="Tahoma"/>
              </a:rPr>
              <a:t>m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li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165" b="1">
                <a:latin typeface="Tahoma"/>
                <a:cs typeface="Tahoma"/>
              </a:rPr>
              <a:t> </a:t>
            </a:r>
            <a:r>
              <a:rPr dirty="0" sz="3100" spc="-125" b="1">
                <a:latin typeface="Tahoma"/>
                <a:cs typeface="Tahoma"/>
              </a:rPr>
              <a:t>b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55" b="1">
                <a:latin typeface="Tahoma"/>
                <a:cs typeface="Tahoma"/>
              </a:rPr>
              <a:t>t</a:t>
            </a:r>
            <a:r>
              <a:rPr dirty="0" sz="3100" spc="-165" b="1">
                <a:latin typeface="Tahoma"/>
                <a:cs typeface="Tahoma"/>
              </a:rPr>
              <a:t> 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114" b="1">
                <a:latin typeface="Tahoma"/>
                <a:cs typeface="Tahoma"/>
              </a:rPr>
              <a:t>il</a:t>
            </a:r>
            <a:r>
              <a:rPr dirty="0" sz="3100" spc="10" b="1">
                <a:latin typeface="Tahoma"/>
                <a:cs typeface="Tahoma"/>
              </a:rPr>
              <a:t>l  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75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60" b="1">
                <a:latin typeface="Tahoma"/>
                <a:cs typeface="Tahoma"/>
              </a:rPr>
              <a:t>v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l</a:t>
            </a:r>
            <a:r>
              <a:rPr dirty="0" sz="3100" spc="-75" b="1">
                <a:latin typeface="Tahoma"/>
                <a:cs typeface="Tahoma"/>
              </a:rPr>
              <a:t>u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55" b="1">
                <a:latin typeface="Tahoma"/>
                <a:cs typeface="Tahoma"/>
              </a:rPr>
              <a:t>s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355" b="1">
                <a:latin typeface="Tahoma"/>
                <a:cs typeface="Tahoma"/>
              </a:rPr>
              <a:t> </a:t>
            </a:r>
            <a:r>
              <a:rPr dirty="0" sz="3100" spc="-114" b="1">
                <a:latin typeface="Tahoma"/>
                <a:cs typeface="Tahoma"/>
              </a:rPr>
              <a:t>d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70" b="1">
                <a:latin typeface="Tahoma"/>
                <a:cs typeface="Tahoma"/>
              </a:rPr>
              <a:t>c</a:t>
            </a:r>
            <a:r>
              <a:rPr dirty="0" sz="3100" spc="-65" b="1">
                <a:latin typeface="Tahoma"/>
                <a:cs typeface="Tahoma"/>
              </a:rPr>
              <a:t>r</a:t>
            </a:r>
            <a:r>
              <a:rPr dirty="0" sz="3100" spc="-135" b="1">
                <a:latin typeface="Tahoma"/>
                <a:cs typeface="Tahoma"/>
              </a:rPr>
              <a:t>e</a:t>
            </a:r>
            <a:r>
              <a:rPr dirty="0" sz="3100" spc="-110" b="1">
                <a:latin typeface="Tahoma"/>
                <a:cs typeface="Tahoma"/>
              </a:rPr>
              <a:t>a</a:t>
            </a:r>
            <a:r>
              <a:rPr dirty="0" sz="3100" spc="-180" b="1">
                <a:latin typeface="Tahoma"/>
                <a:cs typeface="Tahoma"/>
              </a:rPr>
              <a:t>s</a:t>
            </a:r>
            <a:r>
              <a:rPr dirty="0" sz="3100" spc="-114" b="1">
                <a:latin typeface="Tahoma"/>
                <a:cs typeface="Tahoma"/>
              </a:rPr>
              <a:t>i</a:t>
            </a:r>
            <a:r>
              <a:rPr dirty="0" sz="3100" spc="-75" b="1">
                <a:latin typeface="Tahoma"/>
                <a:cs typeface="Tahoma"/>
              </a:rPr>
              <a:t>n</a:t>
            </a:r>
            <a:r>
              <a:rPr dirty="0" sz="3100" spc="-325" b="1">
                <a:latin typeface="Tahoma"/>
                <a:cs typeface="Tahoma"/>
              </a:rPr>
              <a:t>g</a:t>
            </a:r>
            <a:r>
              <a:rPr dirty="0" sz="3100" spc="-85" b="1"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04991"/>
            <a:ext cx="9496424" cy="9477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08632" y="2821980"/>
            <a:ext cx="4950460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050"/>
              </a:lnSpc>
            </a:pPr>
            <a:r>
              <a:rPr dirty="0" sz="3900" spc="-23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9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900" spc="-1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900" spc="-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1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900" spc="-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900" spc="-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9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900" spc="-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3900" spc="-75">
                <a:solidFill>
                  <a:srgbClr val="FFFFFF"/>
                </a:solidFill>
                <a:latin typeface="Verdana"/>
                <a:cs typeface="Verdana"/>
              </a:rPr>
              <a:t>Findings?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PARTH VERMA</dc:creator>
  <cp:keywords>DAFXBIt_RLg,BAE0NymLNpI</cp:keywords>
  <dc:title>Analysis-1</dc:title>
  <dcterms:created xsi:type="dcterms:W3CDTF">2023-01-08T14:44:21Z</dcterms:created>
  <dcterms:modified xsi:type="dcterms:W3CDTF">2023-01-08T14:44:21Z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2023-01-08T00:00:00Z</vt:filetime>
  </property>
</Properties>
</file>