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8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5217E1-ECB9-4AFB-AA21-6CF29DC1EF2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EDD293A-B074-4A7D-BBAF-882A120388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 of load balancers in distributed applications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balances the payload among multiple instances of a service.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distributes the work load of your system to multiple individual system, which in turn increases the reliability, efficiency and availability of your application or website.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Examples of load balancers: </a:t>
            </a:r>
            <a:r>
              <a:rPr lang="en-US" dirty="0" err="1" smtClean="0"/>
              <a:t>Netscaler</a:t>
            </a:r>
            <a:r>
              <a:rPr lang="en-US" dirty="0" smtClean="0"/>
              <a:t>, AWS EC2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381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Software load balancers: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 one or more scheduling algorithms; there can also be hybrids of the following three: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Weighted scheduling algorithms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Round robin</a:t>
            </a:r>
          </a:p>
          <a:p>
            <a:pPr lvl="1"/>
            <a:r>
              <a:rPr lang="en-US" dirty="0" smtClean="0"/>
              <a:t>3. Least connection first scheduling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 LB are often installed on the servers and consumes processor and memory of the servers.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Examples of SW LB are </a:t>
            </a:r>
            <a:r>
              <a:rPr lang="en-US" dirty="0" err="1" smtClean="0"/>
              <a:t>HAproxy</a:t>
            </a:r>
            <a:r>
              <a:rPr lang="en-US" dirty="0" smtClean="0"/>
              <a:t>, NGINX, mod Athens, Varnish, Balance, LVS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1336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load balancers: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HW LBs are often referred to as specialized routers or switches which are deployed in between the servers and the client.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W LBs are implemented on Layer4 (Transport layer) and Layer7(Application layer).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1624" y="6211669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Computing</a:t>
            </a:r>
          </a:p>
          <a:p>
            <a:r>
              <a:rPr lang="en-US" dirty="0" smtClean="0"/>
              <a:t>Group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2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</TotalTime>
  <Words>166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Viveganandan</dc:creator>
  <cp:lastModifiedBy>Kavitha Viveganandan</cp:lastModifiedBy>
  <cp:revision>3</cp:revision>
  <dcterms:created xsi:type="dcterms:W3CDTF">2017-11-03T01:30:31Z</dcterms:created>
  <dcterms:modified xsi:type="dcterms:W3CDTF">2017-11-03T01:41:32Z</dcterms:modified>
</cp:coreProperties>
</file>